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D857-19F5-7D73-1F1E-18D0F26EF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AF054-A82E-4102-B611-D06E435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90ED-F4A3-5963-E93B-B70A0A64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E89E-426E-4676-E8E9-AAB3E4B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BB90-2356-A5E3-EA43-B9A86ED0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49391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F986-26B3-0794-6B07-68A164C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0EAA2-8444-7310-A22A-CEE43A98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2CC0-A4AC-4C14-4EB3-0995D181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E5A-2338-EEDA-A70C-A561B6F7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791-374F-C590-D2F6-C0F7A1AE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9809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87849-5051-D636-E51E-31C8CC9F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D2FFC-6355-81CE-0D0F-DEC0B98D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A2D-B03D-3A7C-7400-01E74AC5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8777-A0E9-C1F9-4A2F-BC0A4491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94C0-AD26-4A97-B659-290CCA83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060955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2893-42C5-AD5B-2BD6-90A93B14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EA0D-6675-551D-7C3C-46B076CA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AD1B-1EC1-663B-DC38-2678A02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E1C3-7A25-1972-0AD2-C5F8B16E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6E89-674C-A3C9-5174-E23978A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35867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7E3D-C141-EE51-0FA3-3D68B01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1559-00CE-C686-B34E-BE812903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9F7A-4407-598E-6ADD-9177EAF8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73C7-B322-AAE2-024D-A987C08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5AF7-08BD-46B7-833A-B796F47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940738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E9A-C775-D376-57A8-72860BD6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945F-5AF2-4CAF-F498-6D948142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EA0A2-AB8E-B452-23D9-3CC4AB371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C66E0-87A3-F9B7-1B81-1C9B09FE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571D-8F1E-9E84-1B92-BBF10289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20A8-0A30-EEDD-AA94-6474FE20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39470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7F7E-6136-F67E-9528-FA92F775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C623-33AF-CCCA-B32A-F3488CDE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FF19D-2497-12A5-DDD3-CC9DB44C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F6AD4-BB73-1B69-6053-2BC4AFAF0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6057D-84B8-F868-2199-935ED12D5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35125-C0F2-4414-6D9A-D6D38E5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A9D0-4C44-530A-DB26-523BC4C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2F794-EED6-50EB-A626-1C62266E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83056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D40B-5671-1079-3959-3E5DFF96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728AB-10FC-BEDF-1B70-8EBEF45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5D15C-7271-5552-1B64-8A48B039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1D06-B6FD-EA10-B9AC-6F4BD0E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834682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520DB-45B6-2530-66A0-6AA4A6FB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D0B9D-A20E-09DD-F69B-70AE1C0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02C8-3F25-87F6-605A-0C5D34F1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73157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87C6-21F9-2378-B0F8-2A605751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A9A9-97A8-A5A9-2F67-586372D6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146B-76F9-E040-2979-DC52311E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A153-6099-A76A-3310-DA111EB8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23A72-8FA9-2E9B-3845-9817A8EA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0824-3AF4-83EA-8E35-069287B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80136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7EB-1866-4BB4-BD15-6B00F97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A4855-F9F6-9CE6-705E-0B98E742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11F5-697B-1220-661D-2CC2D6B1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AD2E-0FBC-7453-BD09-D8C28681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6309-FC26-53C8-D801-24514232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17E-4891-802E-9A40-8B8BC71D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33921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" name="voltage.wav"/>
          </p:stSnd>
        </p:sndAc>
      </p:transition>
    </mc:Choice>
    <mc:Fallback>
      <p:transition spd="slow">
        <p:fade/>
        <p:sndAc>
          <p:stSnd>
            <p:snd r:embed="rId1" name="voltag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28B0-2376-5C5C-4B6D-476DB07B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82DC-81F1-7D1D-CF0A-F621C618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2322-004D-8279-567A-A36ED7608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6A29-18BD-4ADF-84DD-447AF98D1453}" type="datetimeFigureOut">
              <a:rPr lang="es-PR" smtClean="0"/>
              <a:t>06/19/2023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910E-D2DD-5288-E440-54005B254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C71E-F496-72DC-A921-380954F87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2EE4-AD89-418B-9A1A-66AC4C4EB236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5027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origami"/>
        <p:sndAc>
          <p:stSnd>
            <p:snd r:embed="rId13" name="voltage.wav"/>
          </p:stSnd>
        </p:sndAc>
      </p:transition>
    </mc:Choice>
    <mc:Fallback>
      <p:transition spd="slow">
        <p:fade/>
        <p:sndAc>
          <p:stSnd>
            <p:snd r:embed="rId13" name="voltage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76E9-B7DF-8E9B-9B4A-BDD34D0ED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845" y="2295330"/>
            <a:ext cx="3056358" cy="2724539"/>
          </a:xfrm>
        </p:spPr>
        <p:txBody>
          <a:bodyPr anchor="t">
            <a:noAutofit/>
          </a:bodyPr>
          <a:lstStyle/>
          <a:p>
            <a:pPr algn="l"/>
            <a:r>
              <a:rPr lang="es-PR" sz="1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ivaldi" panose="03020602050506090804" pitchFamily="66" charset="0"/>
              </a:rPr>
              <a:t>H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3B9A9C-2548-5579-AA94-9EF8C1F87D93}"/>
              </a:ext>
            </a:extLst>
          </p:cNvPr>
          <p:cNvSpPr txBox="1">
            <a:spLocks/>
          </p:cNvSpPr>
          <p:nvPr/>
        </p:nvSpPr>
        <p:spPr>
          <a:xfrm>
            <a:off x="4995911" y="2516715"/>
            <a:ext cx="2649116" cy="2281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PR" sz="13600" dirty="0">
                <a:solidFill>
                  <a:schemeClr val="bg1"/>
                </a:solidFill>
                <a:latin typeface="Vivaldi" panose="03020602050506090804" pitchFamily="66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F620CA-D848-586E-1D67-8402321F3DC7}"/>
              </a:ext>
            </a:extLst>
          </p:cNvPr>
          <p:cNvSpPr/>
          <p:nvPr/>
        </p:nvSpPr>
        <p:spPr>
          <a:xfrm>
            <a:off x="4031845" y="1492727"/>
            <a:ext cx="4128310" cy="3872543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622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sndAc>
          <p:stSnd>
            <p:snd r:embed="rId2" name="voltage.wav"/>
          </p:stSnd>
        </p:sndAc>
      </p:transition>
    </mc:Choice>
    <mc:Fallback>
      <p:transition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Vivaldi</vt:lpstr>
      <vt:lpstr>Office Theme</vt:lpstr>
      <vt:lpstr>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HERBERT GANDIA</dc:creator>
  <cp:lastModifiedBy>HERBERT GANDIA</cp:lastModifiedBy>
  <cp:revision>2</cp:revision>
  <dcterms:created xsi:type="dcterms:W3CDTF">2023-06-19T14:57:38Z</dcterms:created>
  <dcterms:modified xsi:type="dcterms:W3CDTF">2023-06-19T16:51:07Z</dcterms:modified>
</cp:coreProperties>
</file>