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73" r:id="rId13"/>
    <p:sldId id="274" r:id="rId14"/>
    <p:sldId id="275" r:id="rId15"/>
    <p:sldId id="265" r:id="rId16"/>
    <p:sldId id="277" r:id="rId17"/>
    <p:sldId id="276" r:id="rId18"/>
    <p:sldId id="266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C4D71-64E1-4696-B98F-EE296D18DB74}" v="72" dt="2024-06-05T11:57:36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22362-735C-4DC5-BD6F-D367FFE7863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7845-A88F-4C7D-A3FD-BCE6E1F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7845-A88F-4C7D-A3FD-BCE6E1F57B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82D5A0-130B-91EB-36D1-AAB96AA1A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57D056-7B8C-B0DA-42D6-1C09F35E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540E90-9E59-3AC2-CECB-56CA389B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E03652-0A35-2F87-7931-C58B4DB0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588399-D715-719C-B041-905F1C04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07740-357D-1CF1-9731-CBF74E9F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C02A7D-A7FC-81EB-97AB-93567F74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CC4E4E-E386-A247-F163-8021E2E8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F41B89-A098-8013-AD3F-10A34669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66BFD5-72BD-62AA-69B1-E5B43013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6E52C35-71C4-9CD4-6A13-D91F579FD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581C1E9-757D-9A97-40CE-9625C44E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C3D470-68E8-D371-292F-893B442A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E2B3A9-E2DE-9EBF-2F08-488C597D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EFCF33-81B7-760D-ACB7-D6A7C3B7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BF7DBB-21C0-09D1-9FD5-7E8DF9FD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A4C198-AC0B-69DD-5184-605E3177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C8A307-4C55-6589-E8E7-9A35FDC5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03F659-DFDE-2B31-F573-EEDF7A5A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01FCB8-CF54-60DC-3517-31FE7312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4AFA57-D533-9432-DD9D-679B82D0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E4C1FB-5A69-472A-FB4A-26700234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6DE67A-4236-CDF2-BE57-8C1639C2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EE1423-6609-08AD-88C8-7FE85DE9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B522C4-9F51-F823-91D5-3622EDA3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6969EA-BFBA-68A9-8866-111466D2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30220D-15A0-9E49-C870-51BCBDCBA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34E173F-7231-5D82-DD94-4A9D0FFAA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2C99BE-A68D-9F4C-59AF-738C38FF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A3A07C5-3B85-85B8-8D8F-291FFB7F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0D76D25-9CD3-8B3D-F776-256ACBD1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4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8FBCE2-A2B0-214B-7180-37ADCA0D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EBCFB43-FF3C-B9D2-1D91-5D7E2E83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C9303-F343-4C52-8936-660250F5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F749175-69AD-96CF-C608-FA314D5D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DE24DE-CDBE-AA35-D9F7-FE968AEEB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B5CC867-B558-706D-B9D7-60610A06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3C2CC9C-CDCA-E263-4D52-95075FA6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8E76AD8-B4A0-A830-B5D5-51A726A2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335D05-7B6F-D821-DA8D-C967CA30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E0DE290-BA48-3E66-8C8D-64BB3BD1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F9E390C-397D-9E8B-236A-92D0AB40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552FBD3-409F-F434-28B6-71040275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65A258D-6621-A36A-5B7D-03DDDE67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ABC1194-F124-A393-C8B4-3AC4659E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8FA0EA-BF48-28C3-D273-CF0E7967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6E931D-0681-4277-D1A2-7CF48F02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79CE0-50C2-4DAC-A367-BB4B8981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61D3A10-7DE0-9E99-EBB5-912AA5923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62619F2-41F5-5740-F546-91E5341A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F7B13E-58DB-2408-5A77-B168A405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32A0DF-F875-5719-F76E-1A6FB3C3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7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23AA0F-4C35-A863-CC9F-16F4F2DD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A88CF80-5767-9F95-08A7-752C3B419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B58F37-FD84-A203-E903-2305A801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BF26AF-1050-A7B0-80BD-8E6932E1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272878-0496-ED2D-49CF-BEB3FEDC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263150-EA25-2F2A-7D87-01375A1D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CD05746-E1D3-F45F-22FA-4A2E355A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D9DEB5-BB56-E855-37DA-E9D7E094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8ADF4F-8DB3-9449-EF65-A946EF195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A97B0-A90F-434A-A3AC-03D568CBC2C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A230CC-0B15-40FA-361B-4CEBCEAA6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046367-445A-4841-CA1F-369D34840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A3B15-2EDE-47C2-88D0-BA28BC2E8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obilityhub.berlin/datasets/" TargetMode="External"/><Relationship Id="rId2" Type="http://schemas.openxmlformats.org/officeDocument/2006/relationships/hyperlink" Target="https://ckan.mobidatalab.eu/dataset/wheel-number-data-in-berl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mexwell/berlin-hourly-weather-data" TargetMode="External"/><Relationship Id="rId4" Type="http://schemas.openxmlformats.org/officeDocument/2006/relationships/hyperlink" Target="https://daten.odis-berlin.d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BDAB8-7E08-A053-0A75-C5DAC463A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Cycling and weather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0E61B0-9CDA-DEFE-D2EE-3CA23F22D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Hegyi Gáspár András</a:t>
            </a:r>
          </a:p>
        </p:txBody>
      </p:sp>
    </p:spTree>
    <p:extLst>
      <p:ext uri="{BB962C8B-B14F-4D97-AF65-F5344CB8AC3E}">
        <p14:creationId xmlns:p14="http://schemas.microsoft.com/office/powerpoint/2010/main" val="136450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A52436-2858-5D82-B3E6-5504582C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4B5BC2-DA27-2B05-A896-6AC9107A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7557" cy="4351338"/>
          </a:xfrm>
        </p:spPr>
        <p:txBody>
          <a:bodyPr/>
          <a:lstStyle/>
          <a:p>
            <a:r>
              <a:rPr lang="en-US" dirty="0"/>
              <a:t>By month, outliers would be lost in the yearly data</a:t>
            </a:r>
          </a:p>
          <a:p>
            <a:r>
              <a:rPr lang="en-US" dirty="0"/>
              <a:t>Separately for weekends and weekdays</a:t>
            </a:r>
          </a:p>
          <a:p>
            <a:r>
              <a:rPr lang="en-US" dirty="0"/>
              <a:t>Examples: New Year, BLM protest, COVID</a:t>
            </a:r>
          </a:p>
        </p:txBody>
      </p:sp>
      <p:pic>
        <p:nvPicPr>
          <p:cNvPr id="5" name="Kép 4" descr="A képen szöveg, diagram, képernyőkép látható&#10;&#10;Automatikusan generált leírás">
            <a:extLst>
              <a:ext uri="{FF2B5EF4-FFF2-40B4-BE49-F238E27FC236}">
                <a16:creationId xmlns:a16="http://schemas.microsoft.com/office/drawing/2014/main" id="{C203D0C5-B6CD-051A-C05A-2317202B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25" y="1612916"/>
            <a:ext cx="7852834" cy="44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4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76ACB4-B65F-B37E-9DA0-F31F636D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D2D0E-A0E2-5D8D-2D7C-5F339526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Hourly weather to daily</a:t>
            </a:r>
          </a:p>
          <a:p>
            <a:pPr lvl="1"/>
            <a:r>
              <a:rPr lang="en-US" dirty="0"/>
              <a:t>Avg: Temperature, wind speed, humidity</a:t>
            </a:r>
          </a:p>
          <a:p>
            <a:pPr lvl="1"/>
            <a:r>
              <a:rPr lang="en-US" dirty="0"/>
              <a:t>Sum: Sunshine, precipitation</a:t>
            </a:r>
          </a:p>
          <a:p>
            <a:r>
              <a:rPr lang="en-US" dirty="0"/>
              <a:t>Train on the weekday data</a:t>
            </a:r>
          </a:p>
          <a:p>
            <a:r>
              <a:rPr lang="en-US" dirty="0"/>
              <a:t>Leave weekends as test</a:t>
            </a:r>
          </a:p>
          <a:p>
            <a:r>
              <a:rPr lang="en-US" dirty="0"/>
              <a:t>Goal was to separate bad and good weather</a:t>
            </a:r>
          </a:p>
          <a:p>
            <a:r>
              <a:rPr lang="en-US" dirty="0"/>
              <a:t>Good and bad weather hopefully influences the number of cyclists</a:t>
            </a:r>
          </a:p>
        </p:txBody>
      </p:sp>
    </p:spTree>
    <p:extLst>
      <p:ext uri="{BB962C8B-B14F-4D97-AF65-F5344CB8AC3E}">
        <p14:creationId xmlns:p14="http://schemas.microsoft.com/office/powerpoint/2010/main" val="295773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BDED7B-B88A-8DD3-592F-D49CB3EC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artalom helye 4" descr="A képen szöveg, térkép, diagram látható&#10;&#10;Automatikusan generált leírás">
            <a:extLst>
              <a:ext uri="{FF2B5EF4-FFF2-40B4-BE49-F238E27FC236}">
                <a16:creationId xmlns:a16="http://schemas.microsoft.com/office/drawing/2014/main" id="{FE839724-46AB-86AA-1C57-A7ACE14E6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53" y="523081"/>
            <a:ext cx="8731694" cy="5811838"/>
          </a:xfrm>
        </p:spPr>
      </p:pic>
    </p:spTree>
    <p:extLst>
      <p:ext uri="{BB962C8B-B14F-4D97-AF65-F5344CB8AC3E}">
        <p14:creationId xmlns:p14="http://schemas.microsoft.com/office/powerpoint/2010/main" val="243311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7AB1E1-787F-E785-5437-0C4E663C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artalom helye 4" descr="A képen szöveg, képernyőkép, térkép, diagram látható&#10;&#10;Automatikusan generált leírás">
            <a:extLst>
              <a:ext uri="{FF2B5EF4-FFF2-40B4-BE49-F238E27FC236}">
                <a16:creationId xmlns:a16="http://schemas.microsoft.com/office/drawing/2014/main" id="{6739A3FA-1650-A336-DB27-02A547E41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51" y="523081"/>
            <a:ext cx="8892897" cy="5811838"/>
          </a:xfrm>
        </p:spPr>
      </p:pic>
    </p:spTree>
    <p:extLst>
      <p:ext uri="{BB962C8B-B14F-4D97-AF65-F5344CB8AC3E}">
        <p14:creationId xmlns:p14="http://schemas.microsoft.com/office/powerpoint/2010/main" val="150057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1C4E7-E58E-6448-63B9-8687A192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54751723-8880-5CD1-7930-0C5DC256D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11" y="844896"/>
            <a:ext cx="7015778" cy="5168207"/>
          </a:xfrm>
        </p:spPr>
      </p:pic>
    </p:spTree>
    <p:extLst>
      <p:ext uri="{BB962C8B-B14F-4D97-AF65-F5344CB8AC3E}">
        <p14:creationId xmlns:p14="http://schemas.microsoft.com/office/powerpoint/2010/main" val="302271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9EEBBB-A6BA-AAF8-8A0F-61B91C07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methods testing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256656A7-8B3C-A584-8E69-9D412DD8A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690854"/>
              </p:ext>
            </p:extLst>
          </p:nvPr>
        </p:nvGraphicFramePr>
        <p:xfrm>
          <a:off x="838204" y="2206642"/>
          <a:ext cx="10515596" cy="244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6603057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58068258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31880822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097050522"/>
                    </a:ext>
                  </a:extLst>
                </a:gridCol>
              </a:tblGrid>
              <a:tr h="488943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boosted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1004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0.9711538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0.9807692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0.9711538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80369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0.9655172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0.9772727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0.9647058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45398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0.9545454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0.9555555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0.9761904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476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0.9767441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0.9534883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0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4619BC-2349-AD3A-8055-14DEE3C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</a:p>
        </p:txBody>
      </p:sp>
      <p:pic>
        <p:nvPicPr>
          <p:cNvPr id="5" name="Tartalom helye 4" descr="A képen szöveg, diagram, Tervrajz, Téglalap látható&#10;&#10;Automatikusan generált leírás">
            <a:extLst>
              <a:ext uri="{FF2B5EF4-FFF2-40B4-BE49-F238E27FC236}">
                <a16:creationId xmlns:a16="http://schemas.microsoft.com/office/drawing/2014/main" id="{43A999C9-3D3D-DA3F-3160-B8A577DE1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84" y="1215738"/>
            <a:ext cx="7698204" cy="5145162"/>
          </a:xfrm>
        </p:spPr>
      </p:pic>
    </p:spTree>
    <p:extLst>
      <p:ext uri="{BB962C8B-B14F-4D97-AF65-F5344CB8AC3E}">
        <p14:creationId xmlns:p14="http://schemas.microsoft.com/office/powerpoint/2010/main" val="375307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0F9EC6-BA80-3749-9407-6ED48ECC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dependency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D37900-A856-7769-4B28-5BB772DA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7495" cy="4351338"/>
          </a:xfrm>
        </p:spPr>
        <p:txBody>
          <a:bodyPr/>
          <a:lstStyle/>
          <a:p>
            <a:r>
              <a:rPr lang="en-US" dirty="0"/>
              <a:t>Positive </a:t>
            </a:r>
            <a:r>
              <a:rPr lang="en-US" dirty="0" err="1"/>
              <a:t>correleation</a:t>
            </a:r>
            <a:endParaRPr lang="en-US" dirty="0"/>
          </a:p>
          <a:p>
            <a:pPr lvl="1"/>
            <a:r>
              <a:rPr lang="en-US" dirty="0"/>
              <a:t>Temperature, hourly sunshine</a:t>
            </a:r>
          </a:p>
          <a:p>
            <a:r>
              <a:rPr lang="en-US" dirty="0"/>
              <a:t>Negative correlation</a:t>
            </a:r>
          </a:p>
          <a:p>
            <a:pPr lvl="1"/>
            <a:r>
              <a:rPr lang="en-US" dirty="0"/>
              <a:t>Wind speed, humidity, </a:t>
            </a:r>
            <a:r>
              <a:rPr lang="en-US" dirty="0" err="1"/>
              <a:t>precipitaion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Kép 4" descr="A képen szöveg, képernyőkép, Színesség, tér látható&#10;&#10;Automatikusan generált leírás">
            <a:extLst>
              <a:ext uri="{FF2B5EF4-FFF2-40B4-BE49-F238E27FC236}">
                <a16:creationId xmlns:a16="http://schemas.microsoft.com/office/drawing/2014/main" id="{73CD6610-7479-0947-2498-97C89633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67" y="1458650"/>
            <a:ext cx="5788163" cy="4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87CE32-5B09-37FB-1319-ED6A930E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features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1F1863-B943-08C4-F594-28FEE2AF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Kép 4" descr="A képen sor, diagram, Diagram, lejtő látható&#10;&#10;Automatikusan generált leírás">
            <a:extLst>
              <a:ext uri="{FF2B5EF4-FFF2-40B4-BE49-F238E27FC236}">
                <a16:creationId xmlns:a16="http://schemas.microsoft.com/office/drawing/2014/main" id="{0EA6A5DE-49BA-145C-84DE-B0F1AFA7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" y="1690688"/>
            <a:ext cx="11475563" cy="42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0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E4C92E-3670-BE66-A2BB-7EFB1329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the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F3EA3AD-9CF3-6A07-DD05-8887355D2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Temperature with highest R2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0.59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Multi dimensional linear regression</a:t>
                </a:r>
              </a:p>
              <a:p>
                <a:pPr lvl="1"/>
                <a:r>
                  <a:rPr lang="en-US" dirty="0"/>
                  <a:t>Higher R2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Dependency on location</a:t>
                </a:r>
              </a:p>
              <a:p>
                <a:pPr lvl="1"/>
                <a:r>
                  <a:rPr lang="en-US" dirty="0"/>
                  <a:t>Yearly average</a:t>
                </a:r>
              </a:p>
              <a:p>
                <a:pPr lvl="1"/>
                <a:r>
                  <a:rPr lang="en-US" dirty="0"/>
                  <a:t>Longitude, latitude, district, road size</a:t>
                </a:r>
              </a:p>
              <a:p>
                <a:pPr lvl="1"/>
                <a:r>
                  <a:rPr lang="en-US" dirty="0"/>
                  <a:t>No dependency found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≈0.0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F3EA3AD-9CF3-6A07-DD05-8887355D2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6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C5E1A5-E7BF-3AD9-AD6E-0DE73522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FD1A0-542B-71FD-5E0F-68642010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  <a:p>
            <a:r>
              <a:rPr lang="en-US" dirty="0"/>
              <a:t>Visualization and trends in the data</a:t>
            </a:r>
          </a:p>
          <a:p>
            <a:r>
              <a:rPr lang="en-US" dirty="0"/>
              <a:t>Defining clusters</a:t>
            </a:r>
          </a:p>
          <a:p>
            <a:r>
              <a:rPr lang="en-US" dirty="0"/>
              <a:t>Dependency on weather</a:t>
            </a:r>
          </a:p>
        </p:txBody>
      </p:sp>
    </p:spTree>
    <p:extLst>
      <p:ext uri="{BB962C8B-B14F-4D97-AF65-F5344CB8AC3E}">
        <p14:creationId xmlns:p14="http://schemas.microsoft.com/office/powerpoint/2010/main" val="2119277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A2B49-FA05-9423-A9CE-2F3A25B47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15F6A8-3F61-22E0-09F7-ABDC616FC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93FC1D-3609-9632-F6B3-AB23A37E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A6D86E-A18A-84F3-A7AA-C9115C89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https://ckan.mobidatalab.eu/dataset/wheel-number-data-in-berlin</a:t>
            </a:r>
            <a:endParaRPr lang="en-US" dirty="0"/>
          </a:p>
          <a:p>
            <a:r>
              <a:rPr lang="en-US" dirty="0">
                <a:hlinkClick r:id="rId3"/>
              </a:rPr>
              <a:t>https://app.mobilityhub.berlin/datasets/</a:t>
            </a:r>
            <a:endParaRPr lang="en-US" dirty="0"/>
          </a:p>
          <a:p>
            <a:r>
              <a:rPr lang="en-US" dirty="0">
                <a:hlinkClick r:id="rId4"/>
              </a:rPr>
              <a:t>https://daten.odis-berlin.de/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https://www.kaggle.com/datasets/mexwell/berlin-hourly-weather-data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2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CACCD1-BC5B-901B-90EF-62F212EE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 worked with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F66EE0-0429-8F7F-1526-38E227A4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Hourly number of cyclists in Berlin</a:t>
            </a:r>
          </a:p>
          <a:p>
            <a:pPr lvl="1"/>
            <a:r>
              <a:rPr lang="en-US" dirty="0"/>
              <a:t>2017-2023</a:t>
            </a:r>
          </a:p>
          <a:p>
            <a:pPr lvl="1"/>
            <a:r>
              <a:rPr lang="en-US" dirty="0"/>
              <a:t>Drop values with lot of Nan</a:t>
            </a:r>
          </a:p>
          <a:p>
            <a:pPr lvl="1"/>
            <a:r>
              <a:rPr lang="en-US" dirty="0"/>
              <a:t>Missing values filled with daily average</a:t>
            </a:r>
          </a:p>
          <a:p>
            <a:r>
              <a:rPr lang="en-US" dirty="0"/>
              <a:t>Geographical data</a:t>
            </a:r>
          </a:p>
          <a:p>
            <a:pPr lvl="1"/>
            <a:r>
              <a:rPr lang="en-US" dirty="0"/>
              <a:t>Measuring point locations</a:t>
            </a:r>
          </a:p>
          <a:p>
            <a:r>
              <a:rPr lang="en-US" dirty="0"/>
              <a:t>Weather data</a:t>
            </a:r>
          </a:p>
          <a:p>
            <a:pPr lvl="1"/>
            <a:r>
              <a:rPr lang="en-US" dirty="0"/>
              <a:t>Filter for year</a:t>
            </a:r>
          </a:p>
          <a:p>
            <a:pPr lvl="1"/>
            <a:r>
              <a:rPr lang="en-US" dirty="0"/>
              <a:t>Precipitation, temperature, wind speed, hourly sunshine, humidity</a:t>
            </a:r>
          </a:p>
          <a:p>
            <a:pPr lvl="1"/>
            <a:r>
              <a:rPr lang="en-US" dirty="0"/>
              <a:t>Hourly sunshine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45303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4855B-5BCB-74D9-EF08-2018CB9F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artalom helye 12" descr="A képen szöveg, diagram, térkép látható&#10;&#10;Automatikusan generált leírás">
            <a:extLst>
              <a:ext uri="{FF2B5EF4-FFF2-40B4-BE49-F238E27FC236}">
                <a16:creationId xmlns:a16="http://schemas.microsoft.com/office/drawing/2014/main" id="{13DDF0FE-B7CD-8B8C-7052-C8F1B1A3F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34" y="471366"/>
            <a:ext cx="8585731" cy="5915268"/>
          </a:xfrm>
        </p:spPr>
      </p:pic>
    </p:spTree>
    <p:extLst>
      <p:ext uri="{BB962C8B-B14F-4D97-AF65-F5344CB8AC3E}">
        <p14:creationId xmlns:p14="http://schemas.microsoft.com/office/powerpoint/2010/main" val="40709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A83E2-B806-6020-541F-F9960A34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</a:t>
            </a:r>
          </a:p>
        </p:txBody>
      </p:sp>
      <p:pic>
        <p:nvPicPr>
          <p:cNvPr id="7" name="Tartalom helye 6" descr="A képen szöveg, Betűtípus, képernyőkép, szám látható&#10;&#10;Automatikusan generált leírás">
            <a:extLst>
              <a:ext uri="{FF2B5EF4-FFF2-40B4-BE49-F238E27FC236}">
                <a16:creationId xmlns:a16="http://schemas.microsoft.com/office/drawing/2014/main" id="{776C1B07-944D-F437-EC45-BCCDEFF2B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80" y="1369818"/>
            <a:ext cx="6456559" cy="5123058"/>
          </a:xfrm>
        </p:spPr>
      </p:pic>
    </p:spTree>
    <p:extLst>
      <p:ext uri="{BB962C8B-B14F-4D97-AF65-F5344CB8AC3E}">
        <p14:creationId xmlns:p14="http://schemas.microsoft.com/office/powerpoint/2010/main" val="387642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E6258-AC59-CF24-F301-C69255FA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</a:t>
            </a:r>
          </a:p>
        </p:txBody>
      </p:sp>
      <p:pic>
        <p:nvPicPr>
          <p:cNvPr id="5" name="Tartalom helye 4" descr="A képen szöveg, képernyőkép, Betűtípus, Diagram látható&#10;&#10;Automatikusan generált leírás">
            <a:extLst>
              <a:ext uri="{FF2B5EF4-FFF2-40B4-BE49-F238E27FC236}">
                <a16:creationId xmlns:a16="http://schemas.microsoft.com/office/drawing/2014/main" id="{15148F92-AD56-1A15-851F-9A64532C7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27" y="1419477"/>
            <a:ext cx="6365889" cy="5073398"/>
          </a:xfrm>
        </p:spPr>
      </p:pic>
    </p:spTree>
    <p:extLst>
      <p:ext uri="{BB962C8B-B14F-4D97-AF65-F5344CB8AC3E}">
        <p14:creationId xmlns:p14="http://schemas.microsoft.com/office/powerpoint/2010/main" val="1978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A9C32-53E5-0EBA-CB11-5A11060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</a:t>
            </a:r>
          </a:p>
        </p:txBody>
      </p:sp>
      <p:pic>
        <p:nvPicPr>
          <p:cNvPr id="5" name="Tartalom helye 4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EF3A94A8-7CFD-2348-E3F4-8B3DA9449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29" y="1452910"/>
            <a:ext cx="6281263" cy="5039966"/>
          </a:xfrm>
        </p:spPr>
      </p:pic>
    </p:spTree>
    <p:extLst>
      <p:ext uri="{BB962C8B-B14F-4D97-AF65-F5344CB8AC3E}">
        <p14:creationId xmlns:p14="http://schemas.microsoft.com/office/powerpoint/2010/main" val="129073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36FE01-588E-CD99-1D76-9C833B02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</a:t>
            </a:r>
          </a:p>
        </p:txBody>
      </p:sp>
      <p:pic>
        <p:nvPicPr>
          <p:cNvPr id="5" name="Tartalom helye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3943D6AD-9CCE-BB90-70F7-EEF804F48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82" y="1407122"/>
            <a:ext cx="6187790" cy="5085753"/>
          </a:xfrm>
        </p:spPr>
      </p:pic>
    </p:spTree>
    <p:extLst>
      <p:ext uri="{BB962C8B-B14F-4D97-AF65-F5344CB8AC3E}">
        <p14:creationId xmlns:p14="http://schemas.microsoft.com/office/powerpoint/2010/main" val="256010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A649D5-3E6D-F7B3-ECE3-9FD2D5DB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the 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D6026C-AACD-1F5B-3B75-F14E8282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to weekends and weekdays to reduce dependency on week of the day</a:t>
            </a:r>
          </a:p>
          <a:p>
            <a:endParaRPr lang="en-US" dirty="0"/>
          </a:p>
        </p:txBody>
      </p:sp>
      <p:pic>
        <p:nvPicPr>
          <p:cNvPr id="7" name="Kép 6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0FA5721E-073F-60F6-3797-75C7127C0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5" y="2683235"/>
            <a:ext cx="9932830" cy="40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9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298</Words>
  <Application>Microsoft Office PowerPoint</Application>
  <PresentationFormat>Szélesvásznú</PresentationFormat>
  <Paragraphs>80</Paragraphs>
  <Slides>21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Office-téma</vt:lpstr>
      <vt:lpstr>Cycling and weather</vt:lpstr>
      <vt:lpstr>Outline</vt:lpstr>
      <vt:lpstr>The data I worked with</vt:lpstr>
      <vt:lpstr>PowerPoint-bemutató</vt:lpstr>
      <vt:lpstr>Yearly </vt:lpstr>
      <vt:lpstr>Monthly</vt:lpstr>
      <vt:lpstr>Weekly</vt:lpstr>
      <vt:lpstr>Hourly</vt:lpstr>
      <vt:lpstr>Separation of the data</vt:lpstr>
      <vt:lpstr>Outliers</vt:lpstr>
      <vt:lpstr>Clustering</vt:lpstr>
      <vt:lpstr>PowerPoint-bemutató</vt:lpstr>
      <vt:lpstr>PowerPoint-bemutató</vt:lpstr>
      <vt:lpstr>PowerPoint-bemutató</vt:lpstr>
      <vt:lpstr>Supervised methods testing</vt:lpstr>
      <vt:lpstr>Decision tree </vt:lpstr>
      <vt:lpstr>Weather dependency</vt:lpstr>
      <vt:lpstr>Individual features</vt:lpstr>
      <vt:lpstr>Accuracy of the fit</vt:lpstr>
      <vt:lpstr>Thank you for your attention</vt:lpstr>
      <vt:lpstr>Dataset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Gáspár András Hegyi</dc:creator>
  <cp:lastModifiedBy>Gáspár András Hegyi</cp:lastModifiedBy>
  <cp:revision>2</cp:revision>
  <dcterms:created xsi:type="dcterms:W3CDTF">2024-06-04T16:19:20Z</dcterms:created>
  <dcterms:modified xsi:type="dcterms:W3CDTF">2024-06-05T12:19:18Z</dcterms:modified>
</cp:coreProperties>
</file>