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453" r:id="rId4"/>
    <p:sldId id="258" r:id="rId5"/>
    <p:sldId id="259" r:id="rId6"/>
    <p:sldId id="260" r:id="rId7"/>
    <p:sldId id="442" r:id="rId8"/>
    <p:sldId id="444" r:id="rId9"/>
    <p:sldId id="449" r:id="rId10"/>
    <p:sldId id="445" r:id="rId11"/>
    <p:sldId id="451" r:id="rId12"/>
    <p:sldId id="446" r:id="rId13"/>
    <p:sldId id="447" r:id="rId14"/>
    <p:sldId id="450" r:id="rId15"/>
    <p:sldId id="448" r:id="rId16"/>
    <p:sldId id="456" r:id="rId17"/>
    <p:sldId id="4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D1E46-0D93-41C2-A501-8D3622364BDA}" v="18" dt="2024-10-02T07:55:18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o, H. (Henry)" userId="4ee73f77-4da4-428e-af9f-6b0ea4d09f92" providerId="ADAL" clId="{786D1E46-0D93-41C2-A501-8D3622364BDA}"/>
    <pc:docChg chg="undo custSel addSld delSld modSld">
      <pc:chgData name="Gao, H. (Henry)" userId="4ee73f77-4da4-428e-af9f-6b0ea4d09f92" providerId="ADAL" clId="{786D1E46-0D93-41C2-A501-8D3622364BDA}" dt="2024-10-02T07:56:12.574" v="99" actId="47"/>
      <pc:docMkLst>
        <pc:docMk/>
      </pc:docMkLst>
      <pc:sldChg chg="new">
        <pc:chgData name="Gao, H. (Henry)" userId="4ee73f77-4da4-428e-af9f-6b0ea4d09f92" providerId="ADAL" clId="{786D1E46-0D93-41C2-A501-8D3622364BDA}" dt="2024-10-02T07:46:25.757" v="0" actId="680"/>
        <pc:sldMkLst>
          <pc:docMk/>
          <pc:sldMk cId="1003994282" sldId="256"/>
        </pc:sldMkLst>
      </pc:sldChg>
      <pc:sldChg chg="addSp delSp modSp new mod">
        <pc:chgData name="Gao, H. (Henry)" userId="4ee73f77-4da4-428e-af9f-6b0ea4d09f92" providerId="ADAL" clId="{786D1E46-0D93-41C2-A501-8D3622364BDA}" dt="2024-10-02T07:48:40.134" v="26" actId="20577"/>
        <pc:sldMkLst>
          <pc:docMk/>
          <pc:sldMk cId="2548712034" sldId="257"/>
        </pc:sldMkLst>
        <pc:spChg chg="mod">
          <ac:chgData name="Gao, H. (Henry)" userId="4ee73f77-4da4-428e-af9f-6b0ea4d09f92" providerId="ADAL" clId="{786D1E46-0D93-41C2-A501-8D3622364BDA}" dt="2024-10-02T07:48:40.134" v="26" actId="20577"/>
          <ac:spMkLst>
            <pc:docMk/>
            <pc:sldMk cId="2548712034" sldId="257"/>
            <ac:spMk id="2" creationId="{0DF2AB39-AE33-A440-F0A2-8C2EA5B47625}"/>
          </ac:spMkLst>
        </pc:spChg>
        <pc:spChg chg="del">
          <ac:chgData name="Gao, H. (Henry)" userId="4ee73f77-4da4-428e-af9f-6b0ea4d09f92" providerId="ADAL" clId="{786D1E46-0D93-41C2-A501-8D3622364BDA}" dt="2024-10-02T07:46:44.898" v="2"/>
          <ac:spMkLst>
            <pc:docMk/>
            <pc:sldMk cId="2548712034" sldId="257"/>
            <ac:spMk id="3" creationId="{2C56BAC0-1648-6144-A0FB-16DF68542361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4" creationId="{02DE9868-0C9D-50FB-C8E9-84B995CAC586}"/>
          </ac:spMkLst>
        </pc:spChg>
        <pc:spChg chg="add del mod">
          <ac:chgData name="Gao, H. (Henry)" userId="4ee73f77-4da4-428e-af9f-6b0ea4d09f92" providerId="ADAL" clId="{786D1E46-0D93-41C2-A501-8D3622364BDA}" dt="2024-10-02T07:46:54.258" v="4" actId="478"/>
          <ac:spMkLst>
            <pc:docMk/>
            <pc:sldMk cId="2548712034" sldId="257"/>
            <ac:spMk id="5" creationId="{DD8DBCE8-6F03-BE8D-1EB3-E9539EC33D47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6" creationId="{49756A4D-D153-BC81-BCC4-94AAA7462698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7" creationId="{BF206B5A-51CA-005C-9D33-65F960418231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8" creationId="{536CF801-AEBF-05C8-8AED-F0F694B15F30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11" creationId="{3314835F-B35A-DCF8-B16E-DA3F3F6251B7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12" creationId="{C4DA6111-046C-B0A2-9C99-3F79D24BD6EE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13" creationId="{F16DA1F3-62C4-B61F-D41A-1E15DCEDF046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15" creationId="{88835A78-80A8-6F3E-95A8-51E72FA4B2FB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16" creationId="{218D66D5-5932-7AEC-7C5B-D5498435154C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17" creationId="{C8B49D5A-1B59-A4FD-BFBA-81E39BC35CCC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19" creationId="{661E124A-3FFB-7569-4510-D44D0942BAD6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21" creationId="{6E08DBEF-23C5-97C5-35E3-6929690EE65B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23" creationId="{E178292C-6B24-D7C7-2D3A-943789375AEF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28" creationId="{AE2671B3-7716-569D-BB50-485ED2B45EC4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31" creationId="{C8BCAF29-C59A-6F1D-03C1-23D721D58187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32" creationId="{E54BAD02-C3E9-DE61-FCB7-E5C9F652362B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33" creationId="{7BAB239F-C27F-AB9A-87E4-FA7223C6C7B4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34" creationId="{E3122B51-2F9B-5A60-6956-685350FB8E6D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36" creationId="{E98F691E-465B-2B98-238E-BE9E18C48C17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37" creationId="{CA95C399-FCF7-481B-4E01-12971A38D585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38" creationId="{24392BC5-AC41-EEA3-445B-5C22D7058411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39" creationId="{AE684AD7-5318-BC92-45D8-A44C273E88B9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40" creationId="{301B9E6F-1469-89B7-2293-CB5ED91A66FF}"/>
          </ac:spMkLst>
        </pc:spChg>
        <pc:spChg chg="add mod">
          <ac:chgData name="Gao, H. (Henry)" userId="4ee73f77-4da4-428e-af9f-6b0ea4d09f92" providerId="ADAL" clId="{786D1E46-0D93-41C2-A501-8D3622364BDA}" dt="2024-10-02T07:48:26.374" v="10" actId="1076"/>
          <ac:spMkLst>
            <pc:docMk/>
            <pc:sldMk cId="2548712034" sldId="257"/>
            <ac:spMk id="41" creationId="{12A371B5-86E2-4E31-AC3D-A8398B0912D3}"/>
          </ac:spMkLst>
        </pc:spChg>
        <pc:picChg chg="add mod">
          <ac:chgData name="Gao, H. (Henry)" userId="4ee73f77-4da4-428e-af9f-6b0ea4d09f92" providerId="ADAL" clId="{786D1E46-0D93-41C2-A501-8D3622364BDA}" dt="2024-10-02T07:48:26.374" v="10" actId="1076"/>
          <ac:picMkLst>
            <pc:docMk/>
            <pc:sldMk cId="2548712034" sldId="257"/>
            <ac:picMk id="9" creationId="{4AF2EF49-0D5A-D98A-BB3B-4313AA613EEF}"/>
          </ac:picMkLst>
        </pc:picChg>
        <pc:picChg chg="add mod">
          <ac:chgData name="Gao, H. (Henry)" userId="4ee73f77-4da4-428e-af9f-6b0ea4d09f92" providerId="ADAL" clId="{786D1E46-0D93-41C2-A501-8D3622364BDA}" dt="2024-10-02T07:48:26.374" v="10" actId="1076"/>
          <ac:picMkLst>
            <pc:docMk/>
            <pc:sldMk cId="2548712034" sldId="257"/>
            <ac:picMk id="10" creationId="{C10876B0-0474-8D49-C414-F5287C7E3779}"/>
          </ac:picMkLst>
        </pc:picChg>
        <pc:cxnChg chg="add mod">
          <ac:chgData name="Gao, H. (Henry)" userId="4ee73f77-4da4-428e-af9f-6b0ea4d09f92" providerId="ADAL" clId="{786D1E46-0D93-41C2-A501-8D3622364BDA}" dt="2024-10-02T07:48:26.374" v="10" actId="1076"/>
          <ac:cxnSpMkLst>
            <pc:docMk/>
            <pc:sldMk cId="2548712034" sldId="257"/>
            <ac:cxnSpMk id="14" creationId="{14A59F95-C9F7-0CD7-D810-134539D45B96}"/>
          </ac:cxnSpMkLst>
        </pc:cxnChg>
        <pc:cxnChg chg="add mod">
          <ac:chgData name="Gao, H. (Henry)" userId="4ee73f77-4da4-428e-af9f-6b0ea4d09f92" providerId="ADAL" clId="{786D1E46-0D93-41C2-A501-8D3622364BDA}" dt="2024-10-02T07:48:26.374" v="10" actId="1076"/>
          <ac:cxnSpMkLst>
            <pc:docMk/>
            <pc:sldMk cId="2548712034" sldId="257"/>
            <ac:cxnSpMk id="18" creationId="{1CCFBAF9-E00A-FA5A-1BCC-3F6A8B0BD8FE}"/>
          </ac:cxnSpMkLst>
        </pc:cxnChg>
        <pc:cxnChg chg="add mod">
          <ac:chgData name="Gao, H. (Henry)" userId="4ee73f77-4da4-428e-af9f-6b0ea4d09f92" providerId="ADAL" clId="{786D1E46-0D93-41C2-A501-8D3622364BDA}" dt="2024-10-02T07:48:26.374" v="10" actId="1076"/>
          <ac:cxnSpMkLst>
            <pc:docMk/>
            <pc:sldMk cId="2548712034" sldId="257"/>
            <ac:cxnSpMk id="20" creationId="{D98CF679-E7C3-74C2-EA7C-D40F28465306}"/>
          </ac:cxnSpMkLst>
        </pc:cxnChg>
        <pc:cxnChg chg="add mod">
          <ac:chgData name="Gao, H. (Henry)" userId="4ee73f77-4da4-428e-af9f-6b0ea4d09f92" providerId="ADAL" clId="{786D1E46-0D93-41C2-A501-8D3622364BDA}" dt="2024-10-02T07:48:26.374" v="10" actId="1076"/>
          <ac:cxnSpMkLst>
            <pc:docMk/>
            <pc:sldMk cId="2548712034" sldId="257"/>
            <ac:cxnSpMk id="22" creationId="{A831159E-4117-0590-7060-714C87D6CFDA}"/>
          </ac:cxnSpMkLst>
        </pc:cxnChg>
        <pc:cxnChg chg="add mod">
          <ac:chgData name="Gao, H. (Henry)" userId="4ee73f77-4da4-428e-af9f-6b0ea4d09f92" providerId="ADAL" clId="{786D1E46-0D93-41C2-A501-8D3622364BDA}" dt="2024-10-02T07:48:26.374" v="10" actId="1076"/>
          <ac:cxnSpMkLst>
            <pc:docMk/>
            <pc:sldMk cId="2548712034" sldId="257"/>
            <ac:cxnSpMk id="24" creationId="{BFA2FF70-262D-B1AE-1D76-050E73C82AE4}"/>
          </ac:cxnSpMkLst>
        </pc:cxnChg>
        <pc:cxnChg chg="add mod">
          <ac:chgData name="Gao, H. (Henry)" userId="4ee73f77-4da4-428e-af9f-6b0ea4d09f92" providerId="ADAL" clId="{786D1E46-0D93-41C2-A501-8D3622364BDA}" dt="2024-10-02T07:48:26.374" v="10" actId="1076"/>
          <ac:cxnSpMkLst>
            <pc:docMk/>
            <pc:sldMk cId="2548712034" sldId="257"/>
            <ac:cxnSpMk id="25" creationId="{854E5F82-6D15-3245-CE38-98D56114DB67}"/>
          </ac:cxnSpMkLst>
        </pc:cxnChg>
        <pc:cxnChg chg="add mod">
          <ac:chgData name="Gao, H. (Henry)" userId="4ee73f77-4da4-428e-af9f-6b0ea4d09f92" providerId="ADAL" clId="{786D1E46-0D93-41C2-A501-8D3622364BDA}" dt="2024-10-02T07:48:26.374" v="10" actId="1076"/>
          <ac:cxnSpMkLst>
            <pc:docMk/>
            <pc:sldMk cId="2548712034" sldId="257"/>
            <ac:cxnSpMk id="26" creationId="{87A1D72D-E7C1-9DDB-A941-4C64215F4D81}"/>
          </ac:cxnSpMkLst>
        </pc:cxnChg>
        <pc:cxnChg chg="add mod">
          <ac:chgData name="Gao, H. (Henry)" userId="4ee73f77-4da4-428e-af9f-6b0ea4d09f92" providerId="ADAL" clId="{786D1E46-0D93-41C2-A501-8D3622364BDA}" dt="2024-10-02T07:48:26.374" v="10" actId="1076"/>
          <ac:cxnSpMkLst>
            <pc:docMk/>
            <pc:sldMk cId="2548712034" sldId="257"/>
            <ac:cxnSpMk id="27" creationId="{AB77C9A4-4089-62A6-6DFC-DA0D509127B1}"/>
          </ac:cxnSpMkLst>
        </pc:cxnChg>
        <pc:cxnChg chg="add mod">
          <ac:chgData name="Gao, H. (Henry)" userId="4ee73f77-4da4-428e-af9f-6b0ea4d09f92" providerId="ADAL" clId="{786D1E46-0D93-41C2-A501-8D3622364BDA}" dt="2024-10-02T07:48:26.374" v="10" actId="1076"/>
          <ac:cxnSpMkLst>
            <pc:docMk/>
            <pc:sldMk cId="2548712034" sldId="257"/>
            <ac:cxnSpMk id="29" creationId="{ACF6472C-A97D-61F7-C1D8-C5DCA3F46EC8}"/>
          </ac:cxnSpMkLst>
        </pc:cxnChg>
        <pc:cxnChg chg="add mod">
          <ac:chgData name="Gao, H. (Henry)" userId="4ee73f77-4da4-428e-af9f-6b0ea4d09f92" providerId="ADAL" clId="{786D1E46-0D93-41C2-A501-8D3622364BDA}" dt="2024-10-02T07:48:26.374" v="10" actId="1076"/>
          <ac:cxnSpMkLst>
            <pc:docMk/>
            <pc:sldMk cId="2548712034" sldId="257"/>
            <ac:cxnSpMk id="30" creationId="{D1FE9AAD-ADBC-D827-7216-C12C246C7166}"/>
          </ac:cxnSpMkLst>
        </pc:cxnChg>
        <pc:cxnChg chg="add mod">
          <ac:chgData name="Gao, H. (Henry)" userId="4ee73f77-4da4-428e-af9f-6b0ea4d09f92" providerId="ADAL" clId="{786D1E46-0D93-41C2-A501-8D3622364BDA}" dt="2024-10-02T07:48:26.374" v="10" actId="1076"/>
          <ac:cxnSpMkLst>
            <pc:docMk/>
            <pc:sldMk cId="2548712034" sldId="257"/>
            <ac:cxnSpMk id="35" creationId="{6B99BA88-B1B2-ADFF-4743-6110395DB461}"/>
          </ac:cxnSpMkLst>
        </pc:cxnChg>
      </pc:sldChg>
      <pc:sldChg chg="addSp delSp modSp add mod">
        <pc:chgData name="Gao, H. (Henry)" userId="4ee73f77-4da4-428e-af9f-6b0ea4d09f92" providerId="ADAL" clId="{786D1E46-0D93-41C2-A501-8D3622364BDA}" dt="2024-10-02T07:50:24.468" v="62" actId="20577"/>
        <pc:sldMkLst>
          <pc:docMk/>
          <pc:sldMk cId="1401893103" sldId="258"/>
        </pc:sldMkLst>
        <pc:spChg chg="mod">
          <ac:chgData name="Gao, H. (Henry)" userId="4ee73f77-4da4-428e-af9f-6b0ea4d09f92" providerId="ADAL" clId="{786D1E46-0D93-41C2-A501-8D3622364BDA}" dt="2024-10-02T07:50:24.468" v="62" actId="20577"/>
          <ac:spMkLst>
            <pc:docMk/>
            <pc:sldMk cId="1401893103" sldId="258"/>
            <ac:spMk id="2" creationId="{0DF2AB39-AE33-A440-F0A2-8C2EA5B47625}"/>
          </ac:spMkLst>
        </pc:spChg>
        <pc:spChg chg="add del mod">
          <ac:chgData name="Gao, H. (Henry)" userId="4ee73f77-4da4-428e-af9f-6b0ea4d09f92" providerId="ADAL" clId="{786D1E46-0D93-41C2-A501-8D3622364BDA}" dt="2024-10-02T07:50:03.611" v="34" actId="478"/>
          <ac:spMkLst>
            <pc:docMk/>
            <pc:sldMk cId="1401893103" sldId="258"/>
            <ac:spMk id="3" creationId="{4D119CE9-536F-AFBA-2258-0DB779649EFF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4" creationId="{02DE9868-0C9D-50FB-C8E9-84B995CAC586}"/>
          </ac:spMkLst>
        </pc:spChg>
        <pc:spChg chg="add del mod">
          <ac:chgData name="Gao, H. (Henry)" userId="4ee73f77-4da4-428e-af9f-6b0ea4d09f92" providerId="ADAL" clId="{786D1E46-0D93-41C2-A501-8D3622364BDA}" dt="2024-10-02T07:49:58.409" v="33" actId="478"/>
          <ac:spMkLst>
            <pc:docMk/>
            <pc:sldMk cId="1401893103" sldId="258"/>
            <ac:spMk id="5" creationId="{88F4D2CA-9288-36FE-BF8C-7EE47E392895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6" creationId="{49756A4D-D153-BC81-BCC4-94AAA7462698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7" creationId="{BF206B5A-51CA-005C-9D33-65F960418231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11" creationId="{3314835F-B35A-DCF8-B16E-DA3F3F6251B7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12" creationId="{C4DA6111-046C-B0A2-9C99-3F79D24BD6EE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13" creationId="{F16DA1F3-62C4-B61F-D41A-1E15DCEDF046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15" creationId="{88835A78-80A8-6F3E-95A8-51E72FA4B2FB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16" creationId="{218D66D5-5932-7AEC-7C5B-D5498435154C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17" creationId="{C8B49D5A-1B59-A4FD-BFBA-81E39BC35CCC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19" creationId="{661E124A-3FFB-7569-4510-D44D0942BAD6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21" creationId="{6E08DBEF-23C5-97C5-35E3-6929690EE65B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23" creationId="{E178292C-6B24-D7C7-2D3A-943789375AEF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28" creationId="{AE2671B3-7716-569D-BB50-485ED2B45EC4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31" creationId="{C8BCAF29-C59A-6F1D-03C1-23D721D58187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32" creationId="{E54BAD02-C3E9-DE61-FCB7-E5C9F652362B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33" creationId="{7BAB239F-C27F-AB9A-87E4-FA7223C6C7B4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34" creationId="{E3122B51-2F9B-5A60-6956-685350FB8E6D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36" creationId="{E98F691E-465B-2B98-238E-BE9E18C48C17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37" creationId="{CA95C399-FCF7-481B-4E01-12971A38D585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38" creationId="{24392BC5-AC41-EEA3-445B-5C22D7058411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39" creationId="{AE684AD7-5318-BC92-45D8-A44C273E88B9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40" creationId="{301B9E6F-1469-89B7-2293-CB5ED91A66FF}"/>
          </ac:spMkLst>
        </pc:spChg>
        <pc:spChg chg="del">
          <ac:chgData name="Gao, H. (Henry)" userId="4ee73f77-4da4-428e-af9f-6b0ea4d09f92" providerId="ADAL" clId="{786D1E46-0D93-41C2-A501-8D3622364BDA}" dt="2024-10-02T07:49:40.233" v="28" actId="478"/>
          <ac:spMkLst>
            <pc:docMk/>
            <pc:sldMk cId="1401893103" sldId="258"/>
            <ac:spMk id="41" creationId="{12A371B5-86E2-4E31-AC3D-A8398B0912D3}"/>
          </ac:spMkLst>
        </pc:spChg>
        <pc:spChg chg="add mod">
          <ac:chgData name="Gao, H. (Henry)" userId="4ee73f77-4da4-428e-af9f-6b0ea4d09f92" providerId="ADAL" clId="{786D1E46-0D93-41C2-A501-8D3622364BDA}" dt="2024-10-02T07:49:42.531" v="29"/>
          <ac:spMkLst>
            <pc:docMk/>
            <pc:sldMk cId="1401893103" sldId="258"/>
            <ac:spMk id="42" creationId="{B4D0781D-F1A7-3972-7F6A-336BC2762362}"/>
          </ac:spMkLst>
        </pc:spChg>
        <pc:spChg chg="mod">
          <ac:chgData name="Gao, H. (Henry)" userId="4ee73f77-4da4-428e-af9f-6b0ea4d09f92" providerId="ADAL" clId="{786D1E46-0D93-41C2-A501-8D3622364BDA}" dt="2024-10-02T07:49:42.531" v="29"/>
          <ac:spMkLst>
            <pc:docMk/>
            <pc:sldMk cId="1401893103" sldId="258"/>
            <ac:spMk id="45" creationId="{BA382A10-F416-2395-F795-EC1306303972}"/>
          </ac:spMkLst>
        </pc:spChg>
        <pc:spChg chg="mod">
          <ac:chgData name="Gao, H. (Henry)" userId="4ee73f77-4da4-428e-af9f-6b0ea4d09f92" providerId="ADAL" clId="{786D1E46-0D93-41C2-A501-8D3622364BDA}" dt="2024-10-02T07:49:42.531" v="29"/>
          <ac:spMkLst>
            <pc:docMk/>
            <pc:sldMk cId="1401893103" sldId="258"/>
            <ac:spMk id="51" creationId="{DF39BB40-F520-E9CE-060C-46C610C4A159}"/>
          </ac:spMkLst>
        </pc:spChg>
        <pc:spChg chg="add mod">
          <ac:chgData name="Gao, H. (Henry)" userId="4ee73f77-4da4-428e-af9f-6b0ea4d09f92" providerId="ADAL" clId="{786D1E46-0D93-41C2-A501-8D3622364BDA}" dt="2024-10-02T07:49:42.531" v="29"/>
          <ac:spMkLst>
            <pc:docMk/>
            <pc:sldMk cId="1401893103" sldId="258"/>
            <ac:spMk id="56" creationId="{AA0DF307-B0B8-C1EA-E7E8-A7E36DA6F93C}"/>
          </ac:spMkLst>
        </pc:spChg>
        <pc:spChg chg="add mod">
          <ac:chgData name="Gao, H. (Henry)" userId="4ee73f77-4da4-428e-af9f-6b0ea4d09f92" providerId="ADAL" clId="{786D1E46-0D93-41C2-A501-8D3622364BDA}" dt="2024-10-02T07:49:42.531" v="29"/>
          <ac:spMkLst>
            <pc:docMk/>
            <pc:sldMk cId="1401893103" sldId="258"/>
            <ac:spMk id="57" creationId="{0207A44D-5D4C-DFB6-C972-AD96719F914F}"/>
          </ac:spMkLst>
        </pc:spChg>
        <pc:spChg chg="add mod">
          <ac:chgData name="Gao, H. (Henry)" userId="4ee73f77-4da4-428e-af9f-6b0ea4d09f92" providerId="ADAL" clId="{786D1E46-0D93-41C2-A501-8D3622364BDA}" dt="2024-10-02T07:49:42.531" v="29"/>
          <ac:spMkLst>
            <pc:docMk/>
            <pc:sldMk cId="1401893103" sldId="258"/>
            <ac:spMk id="60" creationId="{5AB795D4-5A15-91BB-415C-868F31AAB8BD}"/>
          </ac:spMkLst>
        </pc:spChg>
        <pc:grpChg chg="add mod">
          <ac:chgData name="Gao, H. (Henry)" userId="4ee73f77-4da4-428e-af9f-6b0ea4d09f92" providerId="ADAL" clId="{786D1E46-0D93-41C2-A501-8D3622364BDA}" dt="2024-10-02T07:49:42.531" v="29"/>
          <ac:grpSpMkLst>
            <pc:docMk/>
            <pc:sldMk cId="1401893103" sldId="258"/>
            <ac:grpSpMk id="44" creationId="{AB5B7EF1-C8A7-D3E0-E1C0-D592A869CD95}"/>
          </ac:grpSpMkLst>
        </pc:grpChg>
        <pc:grpChg chg="add mod">
          <ac:chgData name="Gao, H. (Henry)" userId="4ee73f77-4da4-428e-af9f-6b0ea4d09f92" providerId="ADAL" clId="{786D1E46-0D93-41C2-A501-8D3622364BDA}" dt="2024-10-02T07:49:42.531" v="29"/>
          <ac:grpSpMkLst>
            <pc:docMk/>
            <pc:sldMk cId="1401893103" sldId="258"/>
            <ac:grpSpMk id="50" creationId="{476787DC-74F9-E7CB-A52C-2198DE1A1B6F}"/>
          </ac:grpSpMkLst>
        </pc:grpChg>
        <pc:picChg chg="del">
          <ac:chgData name="Gao, H. (Henry)" userId="4ee73f77-4da4-428e-af9f-6b0ea4d09f92" providerId="ADAL" clId="{786D1E46-0D93-41C2-A501-8D3622364BDA}" dt="2024-10-02T07:49:40.233" v="28" actId="478"/>
          <ac:picMkLst>
            <pc:docMk/>
            <pc:sldMk cId="1401893103" sldId="258"/>
            <ac:picMk id="9" creationId="{4AF2EF49-0D5A-D98A-BB3B-4313AA613EEF}"/>
          </ac:picMkLst>
        </pc:picChg>
        <pc:picChg chg="del">
          <ac:chgData name="Gao, H. (Henry)" userId="4ee73f77-4da4-428e-af9f-6b0ea4d09f92" providerId="ADAL" clId="{786D1E46-0D93-41C2-A501-8D3622364BDA}" dt="2024-10-02T07:49:40.233" v="28" actId="478"/>
          <ac:picMkLst>
            <pc:docMk/>
            <pc:sldMk cId="1401893103" sldId="258"/>
            <ac:picMk id="10" creationId="{C10876B0-0474-8D49-C414-F5287C7E3779}"/>
          </ac:picMkLst>
        </pc:picChg>
        <pc:picChg chg="add mod">
          <ac:chgData name="Gao, H. (Henry)" userId="4ee73f77-4da4-428e-af9f-6b0ea4d09f92" providerId="ADAL" clId="{786D1E46-0D93-41C2-A501-8D3622364BDA}" dt="2024-10-02T07:49:42.531" v="29"/>
          <ac:picMkLst>
            <pc:docMk/>
            <pc:sldMk cId="1401893103" sldId="258"/>
            <ac:picMk id="43" creationId="{18CCD8BC-33AC-4157-B6AC-C9470EAC58F0}"/>
          </ac:picMkLst>
        </pc:picChg>
        <pc:picChg chg="mod">
          <ac:chgData name="Gao, H. (Henry)" userId="4ee73f77-4da4-428e-af9f-6b0ea4d09f92" providerId="ADAL" clId="{786D1E46-0D93-41C2-A501-8D3622364BDA}" dt="2024-10-02T07:49:42.531" v="29"/>
          <ac:picMkLst>
            <pc:docMk/>
            <pc:sldMk cId="1401893103" sldId="258"/>
            <ac:picMk id="46" creationId="{C5288AF1-824F-FB30-08E4-A5202E7F091A}"/>
          </ac:picMkLst>
        </pc:picChg>
        <pc:picChg chg="mod">
          <ac:chgData name="Gao, H. (Henry)" userId="4ee73f77-4da4-428e-af9f-6b0ea4d09f92" providerId="ADAL" clId="{786D1E46-0D93-41C2-A501-8D3622364BDA}" dt="2024-10-02T07:49:42.531" v="29"/>
          <ac:picMkLst>
            <pc:docMk/>
            <pc:sldMk cId="1401893103" sldId="258"/>
            <ac:picMk id="47" creationId="{5A9D387F-4C8F-262E-7DBE-84B29F740E3B}"/>
          </ac:picMkLst>
        </pc:picChg>
        <pc:picChg chg="mod">
          <ac:chgData name="Gao, H. (Henry)" userId="4ee73f77-4da4-428e-af9f-6b0ea4d09f92" providerId="ADAL" clId="{786D1E46-0D93-41C2-A501-8D3622364BDA}" dt="2024-10-02T07:49:42.531" v="29"/>
          <ac:picMkLst>
            <pc:docMk/>
            <pc:sldMk cId="1401893103" sldId="258"/>
            <ac:picMk id="48" creationId="{D7CA8A15-0921-374B-193E-04152A0BDF64}"/>
          </ac:picMkLst>
        </pc:picChg>
        <pc:picChg chg="mod">
          <ac:chgData name="Gao, H. (Henry)" userId="4ee73f77-4da4-428e-af9f-6b0ea4d09f92" providerId="ADAL" clId="{786D1E46-0D93-41C2-A501-8D3622364BDA}" dt="2024-10-02T07:49:42.531" v="29"/>
          <ac:picMkLst>
            <pc:docMk/>
            <pc:sldMk cId="1401893103" sldId="258"/>
            <ac:picMk id="49" creationId="{8C1A0450-223F-3EBD-D521-84A996BEF7ED}"/>
          </ac:picMkLst>
        </pc:picChg>
        <pc:picChg chg="mod">
          <ac:chgData name="Gao, H. (Henry)" userId="4ee73f77-4da4-428e-af9f-6b0ea4d09f92" providerId="ADAL" clId="{786D1E46-0D93-41C2-A501-8D3622364BDA}" dt="2024-10-02T07:49:42.531" v="29"/>
          <ac:picMkLst>
            <pc:docMk/>
            <pc:sldMk cId="1401893103" sldId="258"/>
            <ac:picMk id="52" creationId="{BEF727B4-4119-7968-0510-728EA3118573}"/>
          </ac:picMkLst>
        </pc:picChg>
        <pc:picChg chg="mod">
          <ac:chgData name="Gao, H. (Henry)" userId="4ee73f77-4da4-428e-af9f-6b0ea4d09f92" providerId="ADAL" clId="{786D1E46-0D93-41C2-A501-8D3622364BDA}" dt="2024-10-02T07:49:42.531" v="29"/>
          <ac:picMkLst>
            <pc:docMk/>
            <pc:sldMk cId="1401893103" sldId="258"/>
            <ac:picMk id="53" creationId="{7418017D-F6FA-E1E6-5429-6AF9241AC562}"/>
          </ac:picMkLst>
        </pc:picChg>
        <pc:picChg chg="mod">
          <ac:chgData name="Gao, H. (Henry)" userId="4ee73f77-4da4-428e-af9f-6b0ea4d09f92" providerId="ADAL" clId="{786D1E46-0D93-41C2-A501-8D3622364BDA}" dt="2024-10-02T07:49:42.531" v="29"/>
          <ac:picMkLst>
            <pc:docMk/>
            <pc:sldMk cId="1401893103" sldId="258"/>
            <ac:picMk id="54" creationId="{92F94D0F-0183-305E-E280-5B677AD9F595}"/>
          </ac:picMkLst>
        </pc:picChg>
        <pc:picChg chg="mod">
          <ac:chgData name="Gao, H. (Henry)" userId="4ee73f77-4da4-428e-af9f-6b0ea4d09f92" providerId="ADAL" clId="{786D1E46-0D93-41C2-A501-8D3622364BDA}" dt="2024-10-02T07:49:42.531" v="29"/>
          <ac:picMkLst>
            <pc:docMk/>
            <pc:sldMk cId="1401893103" sldId="258"/>
            <ac:picMk id="55" creationId="{6B7E0DFE-772B-3E1C-B01D-A7DE11F45BB8}"/>
          </ac:picMkLst>
        </pc:picChg>
        <pc:cxnChg chg="del">
          <ac:chgData name="Gao, H. (Henry)" userId="4ee73f77-4da4-428e-af9f-6b0ea4d09f92" providerId="ADAL" clId="{786D1E46-0D93-41C2-A501-8D3622364BDA}" dt="2024-10-02T07:49:40.233" v="28" actId="478"/>
          <ac:cxnSpMkLst>
            <pc:docMk/>
            <pc:sldMk cId="1401893103" sldId="258"/>
            <ac:cxnSpMk id="14" creationId="{14A59F95-C9F7-0CD7-D810-134539D45B96}"/>
          </ac:cxnSpMkLst>
        </pc:cxnChg>
        <pc:cxnChg chg="del">
          <ac:chgData name="Gao, H. (Henry)" userId="4ee73f77-4da4-428e-af9f-6b0ea4d09f92" providerId="ADAL" clId="{786D1E46-0D93-41C2-A501-8D3622364BDA}" dt="2024-10-02T07:49:40.233" v="28" actId="478"/>
          <ac:cxnSpMkLst>
            <pc:docMk/>
            <pc:sldMk cId="1401893103" sldId="258"/>
            <ac:cxnSpMk id="18" creationId="{1CCFBAF9-E00A-FA5A-1BCC-3F6A8B0BD8FE}"/>
          </ac:cxnSpMkLst>
        </pc:cxnChg>
        <pc:cxnChg chg="del">
          <ac:chgData name="Gao, H. (Henry)" userId="4ee73f77-4da4-428e-af9f-6b0ea4d09f92" providerId="ADAL" clId="{786D1E46-0D93-41C2-A501-8D3622364BDA}" dt="2024-10-02T07:49:40.233" v="28" actId="478"/>
          <ac:cxnSpMkLst>
            <pc:docMk/>
            <pc:sldMk cId="1401893103" sldId="258"/>
            <ac:cxnSpMk id="20" creationId="{D98CF679-E7C3-74C2-EA7C-D40F28465306}"/>
          </ac:cxnSpMkLst>
        </pc:cxnChg>
        <pc:cxnChg chg="del">
          <ac:chgData name="Gao, H. (Henry)" userId="4ee73f77-4da4-428e-af9f-6b0ea4d09f92" providerId="ADAL" clId="{786D1E46-0D93-41C2-A501-8D3622364BDA}" dt="2024-10-02T07:49:40.233" v="28" actId="478"/>
          <ac:cxnSpMkLst>
            <pc:docMk/>
            <pc:sldMk cId="1401893103" sldId="258"/>
            <ac:cxnSpMk id="22" creationId="{A831159E-4117-0590-7060-714C87D6CFDA}"/>
          </ac:cxnSpMkLst>
        </pc:cxnChg>
        <pc:cxnChg chg="del">
          <ac:chgData name="Gao, H. (Henry)" userId="4ee73f77-4da4-428e-af9f-6b0ea4d09f92" providerId="ADAL" clId="{786D1E46-0D93-41C2-A501-8D3622364BDA}" dt="2024-10-02T07:49:40.233" v="28" actId="478"/>
          <ac:cxnSpMkLst>
            <pc:docMk/>
            <pc:sldMk cId="1401893103" sldId="258"/>
            <ac:cxnSpMk id="24" creationId="{BFA2FF70-262D-B1AE-1D76-050E73C82AE4}"/>
          </ac:cxnSpMkLst>
        </pc:cxnChg>
        <pc:cxnChg chg="del">
          <ac:chgData name="Gao, H. (Henry)" userId="4ee73f77-4da4-428e-af9f-6b0ea4d09f92" providerId="ADAL" clId="{786D1E46-0D93-41C2-A501-8D3622364BDA}" dt="2024-10-02T07:49:40.233" v="28" actId="478"/>
          <ac:cxnSpMkLst>
            <pc:docMk/>
            <pc:sldMk cId="1401893103" sldId="258"/>
            <ac:cxnSpMk id="25" creationId="{854E5F82-6D15-3245-CE38-98D56114DB67}"/>
          </ac:cxnSpMkLst>
        </pc:cxnChg>
        <pc:cxnChg chg="del">
          <ac:chgData name="Gao, H. (Henry)" userId="4ee73f77-4da4-428e-af9f-6b0ea4d09f92" providerId="ADAL" clId="{786D1E46-0D93-41C2-A501-8D3622364BDA}" dt="2024-10-02T07:49:40.233" v="28" actId="478"/>
          <ac:cxnSpMkLst>
            <pc:docMk/>
            <pc:sldMk cId="1401893103" sldId="258"/>
            <ac:cxnSpMk id="26" creationId="{87A1D72D-E7C1-9DDB-A941-4C64215F4D81}"/>
          </ac:cxnSpMkLst>
        </pc:cxnChg>
        <pc:cxnChg chg="del">
          <ac:chgData name="Gao, H. (Henry)" userId="4ee73f77-4da4-428e-af9f-6b0ea4d09f92" providerId="ADAL" clId="{786D1E46-0D93-41C2-A501-8D3622364BDA}" dt="2024-10-02T07:49:40.233" v="28" actId="478"/>
          <ac:cxnSpMkLst>
            <pc:docMk/>
            <pc:sldMk cId="1401893103" sldId="258"/>
            <ac:cxnSpMk id="27" creationId="{AB77C9A4-4089-62A6-6DFC-DA0D509127B1}"/>
          </ac:cxnSpMkLst>
        </pc:cxnChg>
        <pc:cxnChg chg="del">
          <ac:chgData name="Gao, H. (Henry)" userId="4ee73f77-4da4-428e-af9f-6b0ea4d09f92" providerId="ADAL" clId="{786D1E46-0D93-41C2-A501-8D3622364BDA}" dt="2024-10-02T07:49:40.233" v="28" actId="478"/>
          <ac:cxnSpMkLst>
            <pc:docMk/>
            <pc:sldMk cId="1401893103" sldId="258"/>
            <ac:cxnSpMk id="29" creationId="{ACF6472C-A97D-61F7-C1D8-C5DCA3F46EC8}"/>
          </ac:cxnSpMkLst>
        </pc:cxnChg>
        <pc:cxnChg chg="del">
          <ac:chgData name="Gao, H. (Henry)" userId="4ee73f77-4da4-428e-af9f-6b0ea4d09f92" providerId="ADAL" clId="{786D1E46-0D93-41C2-A501-8D3622364BDA}" dt="2024-10-02T07:49:40.233" v="28" actId="478"/>
          <ac:cxnSpMkLst>
            <pc:docMk/>
            <pc:sldMk cId="1401893103" sldId="258"/>
            <ac:cxnSpMk id="30" creationId="{D1FE9AAD-ADBC-D827-7216-C12C246C7166}"/>
          </ac:cxnSpMkLst>
        </pc:cxnChg>
        <pc:cxnChg chg="del">
          <ac:chgData name="Gao, H. (Henry)" userId="4ee73f77-4da4-428e-af9f-6b0ea4d09f92" providerId="ADAL" clId="{786D1E46-0D93-41C2-A501-8D3622364BDA}" dt="2024-10-02T07:49:40.233" v="28" actId="478"/>
          <ac:cxnSpMkLst>
            <pc:docMk/>
            <pc:sldMk cId="1401893103" sldId="258"/>
            <ac:cxnSpMk id="35" creationId="{6B99BA88-B1B2-ADFF-4743-6110395DB461}"/>
          </ac:cxnSpMkLst>
        </pc:cxnChg>
        <pc:cxnChg chg="add mod">
          <ac:chgData name="Gao, H. (Henry)" userId="4ee73f77-4da4-428e-af9f-6b0ea4d09f92" providerId="ADAL" clId="{786D1E46-0D93-41C2-A501-8D3622364BDA}" dt="2024-10-02T07:49:42.531" v="29"/>
          <ac:cxnSpMkLst>
            <pc:docMk/>
            <pc:sldMk cId="1401893103" sldId="258"/>
            <ac:cxnSpMk id="58" creationId="{13BE3634-6C8A-B241-9684-CF978075040A}"/>
          </ac:cxnSpMkLst>
        </pc:cxnChg>
        <pc:cxnChg chg="add mod">
          <ac:chgData name="Gao, H. (Henry)" userId="4ee73f77-4da4-428e-af9f-6b0ea4d09f92" providerId="ADAL" clId="{786D1E46-0D93-41C2-A501-8D3622364BDA}" dt="2024-10-02T07:49:42.531" v="29"/>
          <ac:cxnSpMkLst>
            <pc:docMk/>
            <pc:sldMk cId="1401893103" sldId="258"/>
            <ac:cxnSpMk id="59" creationId="{402F86E2-D6AD-2F4E-6283-1323D214BC89}"/>
          </ac:cxnSpMkLst>
        </pc:cxnChg>
      </pc:sldChg>
      <pc:sldChg chg="addSp delSp modSp add mod">
        <pc:chgData name="Gao, H. (Henry)" userId="4ee73f77-4da4-428e-af9f-6b0ea4d09f92" providerId="ADAL" clId="{786D1E46-0D93-41C2-A501-8D3622364BDA}" dt="2024-10-02T07:51:49.566" v="82" actId="20577"/>
        <pc:sldMkLst>
          <pc:docMk/>
          <pc:sldMk cId="113403251" sldId="259"/>
        </pc:sldMkLst>
        <pc:spChg chg="mod">
          <ac:chgData name="Gao, H. (Henry)" userId="4ee73f77-4da4-428e-af9f-6b0ea4d09f92" providerId="ADAL" clId="{786D1E46-0D93-41C2-A501-8D3622364BDA}" dt="2024-10-02T07:51:49.566" v="82" actId="20577"/>
          <ac:spMkLst>
            <pc:docMk/>
            <pc:sldMk cId="113403251" sldId="259"/>
            <ac:spMk id="2" creationId="{0DF2AB39-AE33-A440-F0A2-8C2EA5B47625}"/>
          </ac:spMkLst>
        </pc:spChg>
        <pc:spChg chg="add del mod">
          <ac:chgData name="Gao, H. (Henry)" userId="4ee73f77-4da4-428e-af9f-6b0ea4d09f92" providerId="ADAL" clId="{786D1E46-0D93-41C2-A501-8D3622364BDA}" dt="2024-10-02T07:51:26.183" v="66" actId="478"/>
          <ac:spMkLst>
            <pc:docMk/>
            <pc:sldMk cId="113403251" sldId="259"/>
            <ac:spMk id="3" creationId="{FFEEC254-D681-2B4E-CC56-54FFBEE9DB24}"/>
          </ac:spMkLst>
        </pc:spChg>
        <pc:spChg chg="add mod">
          <ac:chgData name="Gao, H. (Henry)" userId="4ee73f77-4da4-428e-af9f-6b0ea4d09f92" providerId="ADAL" clId="{786D1E46-0D93-41C2-A501-8D3622364BDA}" dt="2024-10-02T07:51:40.155" v="68" actId="1076"/>
          <ac:spMkLst>
            <pc:docMk/>
            <pc:sldMk cId="113403251" sldId="259"/>
            <ac:spMk id="4" creationId="{8F7D6379-37DB-335D-7E83-A3A565DEE779}"/>
          </ac:spMkLst>
        </pc:spChg>
        <pc:spChg chg="del">
          <ac:chgData name="Gao, H. (Henry)" userId="4ee73f77-4da4-428e-af9f-6b0ea4d09f92" providerId="ADAL" clId="{786D1E46-0D93-41C2-A501-8D3622364BDA}" dt="2024-10-02T07:51:15.364" v="64" actId="478"/>
          <ac:spMkLst>
            <pc:docMk/>
            <pc:sldMk cId="113403251" sldId="259"/>
            <ac:spMk id="5" creationId="{88F4D2CA-9288-36FE-BF8C-7EE47E392895}"/>
          </ac:spMkLst>
        </pc:spChg>
        <pc:spChg chg="add mod">
          <ac:chgData name="Gao, H. (Henry)" userId="4ee73f77-4da4-428e-af9f-6b0ea4d09f92" providerId="ADAL" clId="{786D1E46-0D93-41C2-A501-8D3622364BDA}" dt="2024-10-02T07:51:16.939" v="65"/>
          <ac:spMkLst>
            <pc:docMk/>
            <pc:sldMk cId="113403251" sldId="259"/>
            <ac:spMk id="6" creationId="{7A869CFB-B46F-2637-50DF-CAA98BC226EB}"/>
          </ac:spMkLst>
        </pc:spChg>
        <pc:spChg chg="add mod">
          <ac:chgData name="Gao, H. (Henry)" userId="4ee73f77-4da4-428e-af9f-6b0ea4d09f92" providerId="ADAL" clId="{786D1E46-0D93-41C2-A501-8D3622364BDA}" dt="2024-10-02T07:51:16.939" v="65"/>
          <ac:spMkLst>
            <pc:docMk/>
            <pc:sldMk cId="113403251" sldId="259"/>
            <ac:spMk id="7" creationId="{D4B24073-5022-7976-0A9F-1BFF64ECFC26}"/>
          </ac:spMkLst>
        </pc:spChg>
        <pc:spChg chg="add mod">
          <ac:chgData name="Gao, H. (Henry)" userId="4ee73f77-4da4-428e-af9f-6b0ea4d09f92" providerId="ADAL" clId="{786D1E46-0D93-41C2-A501-8D3622364BDA}" dt="2024-10-02T07:51:16.939" v="65"/>
          <ac:spMkLst>
            <pc:docMk/>
            <pc:sldMk cId="113403251" sldId="259"/>
            <ac:spMk id="9" creationId="{0B9A5155-3717-552B-9D72-0CB3365F6E53}"/>
          </ac:spMkLst>
        </pc:spChg>
        <pc:spChg chg="add mod">
          <ac:chgData name="Gao, H. (Henry)" userId="4ee73f77-4da4-428e-af9f-6b0ea4d09f92" providerId="ADAL" clId="{786D1E46-0D93-41C2-A501-8D3622364BDA}" dt="2024-10-02T07:51:16.939" v="65"/>
          <ac:spMkLst>
            <pc:docMk/>
            <pc:sldMk cId="113403251" sldId="259"/>
            <ac:spMk id="10" creationId="{76074334-8708-7C69-DBF8-F76ED5D62EB8}"/>
          </ac:spMkLst>
        </pc:spChg>
        <pc:spChg chg="add mod">
          <ac:chgData name="Gao, H. (Henry)" userId="4ee73f77-4da4-428e-af9f-6b0ea4d09f92" providerId="ADAL" clId="{786D1E46-0D93-41C2-A501-8D3622364BDA}" dt="2024-10-02T07:51:16.939" v="65"/>
          <ac:spMkLst>
            <pc:docMk/>
            <pc:sldMk cId="113403251" sldId="259"/>
            <ac:spMk id="11" creationId="{41C33858-628F-965F-E836-F021363882D1}"/>
          </ac:spMkLst>
        </pc:spChg>
        <pc:spChg chg="add mod">
          <ac:chgData name="Gao, H. (Henry)" userId="4ee73f77-4da4-428e-af9f-6b0ea4d09f92" providerId="ADAL" clId="{786D1E46-0D93-41C2-A501-8D3622364BDA}" dt="2024-10-02T07:51:16.939" v="65"/>
          <ac:spMkLst>
            <pc:docMk/>
            <pc:sldMk cId="113403251" sldId="259"/>
            <ac:spMk id="12" creationId="{AF67F9B8-3EDF-0823-9E46-562B0A2C99AE}"/>
          </ac:spMkLst>
        </pc:spChg>
        <pc:spChg chg="add mod">
          <ac:chgData name="Gao, H. (Henry)" userId="4ee73f77-4da4-428e-af9f-6b0ea4d09f92" providerId="ADAL" clId="{786D1E46-0D93-41C2-A501-8D3622364BDA}" dt="2024-10-02T07:51:16.939" v="65"/>
          <ac:spMkLst>
            <pc:docMk/>
            <pc:sldMk cId="113403251" sldId="259"/>
            <ac:spMk id="15" creationId="{87D438F4-DEEA-D1ED-0C63-08615A1D51DA}"/>
          </ac:spMkLst>
        </pc:spChg>
        <pc:spChg chg="add mod">
          <ac:chgData name="Gao, H. (Henry)" userId="4ee73f77-4da4-428e-af9f-6b0ea4d09f92" providerId="ADAL" clId="{786D1E46-0D93-41C2-A501-8D3622364BDA}" dt="2024-10-02T07:51:16.939" v="65"/>
          <ac:spMkLst>
            <pc:docMk/>
            <pc:sldMk cId="113403251" sldId="259"/>
            <ac:spMk id="17" creationId="{F7CAFAA0-7795-5351-579E-F226937CECF5}"/>
          </ac:spMkLst>
        </pc:spChg>
        <pc:spChg chg="add mod">
          <ac:chgData name="Gao, H. (Henry)" userId="4ee73f77-4da4-428e-af9f-6b0ea4d09f92" providerId="ADAL" clId="{786D1E46-0D93-41C2-A501-8D3622364BDA}" dt="2024-10-02T07:51:16.939" v="65"/>
          <ac:spMkLst>
            <pc:docMk/>
            <pc:sldMk cId="113403251" sldId="259"/>
            <ac:spMk id="18" creationId="{89DC2AFA-3A3F-0E31-4EBD-5830E304BBD7}"/>
          </ac:spMkLst>
        </pc:spChg>
        <pc:spChg chg="add mod">
          <ac:chgData name="Gao, H. (Henry)" userId="4ee73f77-4da4-428e-af9f-6b0ea4d09f92" providerId="ADAL" clId="{786D1E46-0D93-41C2-A501-8D3622364BDA}" dt="2024-10-02T07:51:16.939" v="65"/>
          <ac:spMkLst>
            <pc:docMk/>
            <pc:sldMk cId="113403251" sldId="259"/>
            <ac:spMk id="19" creationId="{4E4C6497-4E7B-FB5E-B309-DBB3472FBE64}"/>
          </ac:spMkLst>
        </pc:spChg>
        <pc:spChg chg="del">
          <ac:chgData name="Gao, H. (Henry)" userId="4ee73f77-4da4-428e-af9f-6b0ea4d09f92" providerId="ADAL" clId="{786D1E46-0D93-41C2-A501-8D3622364BDA}" dt="2024-10-02T07:51:15.364" v="64" actId="478"/>
          <ac:spMkLst>
            <pc:docMk/>
            <pc:sldMk cId="113403251" sldId="259"/>
            <ac:spMk id="42" creationId="{B4D0781D-F1A7-3972-7F6A-336BC2762362}"/>
          </ac:spMkLst>
        </pc:spChg>
        <pc:spChg chg="del">
          <ac:chgData name="Gao, H. (Henry)" userId="4ee73f77-4da4-428e-af9f-6b0ea4d09f92" providerId="ADAL" clId="{786D1E46-0D93-41C2-A501-8D3622364BDA}" dt="2024-10-02T07:51:15.364" v="64" actId="478"/>
          <ac:spMkLst>
            <pc:docMk/>
            <pc:sldMk cId="113403251" sldId="259"/>
            <ac:spMk id="56" creationId="{AA0DF307-B0B8-C1EA-E7E8-A7E36DA6F93C}"/>
          </ac:spMkLst>
        </pc:spChg>
        <pc:spChg chg="del">
          <ac:chgData name="Gao, H. (Henry)" userId="4ee73f77-4da4-428e-af9f-6b0ea4d09f92" providerId="ADAL" clId="{786D1E46-0D93-41C2-A501-8D3622364BDA}" dt="2024-10-02T07:51:15.364" v="64" actId="478"/>
          <ac:spMkLst>
            <pc:docMk/>
            <pc:sldMk cId="113403251" sldId="259"/>
            <ac:spMk id="57" creationId="{0207A44D-5D4C-DFB6-C972-AD96719F914F}"/>
          </ac:spMkLst>
        </pc:spChg>
        <pc:spChg chg="del">
          <ac:chgData name="Gao, H. (Henry)" userId="4ee73f77-4da4-428e-af9f-6b0ea4d09f92" providerId="ADAL" clId="{786D1E46-0D93-41C2-A501-8D3622364BDA}" dt="2024-10-02T07:51:15.364" v="64" actId="478"/>
          <ac:spMkLst>
            <pc:docMk/>
            <pc:sldMk cId="113403251" sldId="259"/>
            <ac:spMk id="60" creationId="{5AB795D4-5A15-91BB-415C-868F31AAB8BD}"/>
          </ac:spMkLst>
        </pc:spChg>
        <pc:grpChg chg="del">
          <ac:chgData name="Gao, H. (Henry)" userId="4ee73f77-4da4-428e-af9f-6b0ea4d09f92" providerId="ADAL" clId="{786D1E46-0D93-41C2-A501-8D3622364BDA}" dt="2024-10-02T07:51:15.364" v="64" actId="478"/>
          <ac:grpSpMkLst>
            <pc:docMk/>
            <pc:sldMk cId="113403251" sldId="259"/>
            <ac:grpSpMk id="44" creationId="{AB5B7EF1-C8A7-D3E0-E1C0-D592A869CD95}"/>
          </ac:grpSpMkLst>
        </pc:grpChg>
        <pc:grpChg chg="del">
          <ac:chgData name="Gao, H. (Henry)" userId="4ee73f77-4da4-428e-af9f-6b0ea4d09f92" providerId="ADAL" clId="{786D1E46-0D93-41C2-A501-8D3622364BDA}" dt="2024-10-02T07:51:15.364" v="64" actId="478"/>
          <ac:grpSpMkLst>
            <pc:docMk/>
            <pc:sldMk cId="113403251" sldId="259"/>
            <ac:grpSpMk id="50" creationId="{476787DC-74F9-E7CB-A52C-2198DE1A1B6F}"/>
          </ac:grpSpMkLst>
        </pc:grpChg>
        <pc:picChg chg="del">
          <ac:chgData name="Gao, H. (Henry)" userId="4ee73f77-4da4-428e-af9f-6b0ea4d09f92" providerId="ADAL" clId="{786D1E46-0D93-41C2-A501-8D3622364BDA}" dt="2024-10-02T07:51:15.364" v="64" actId="478"/>
          <ac:picMkLst>
            <pc:docMk/>
            <pc:sldMk cId="113403251" sldId="259"/>
            <ac:picMk id="43" creationId="{18CCD8BC-33AC-4157-B6AC-C9470EAC58F0}"/>
          </ac:picMkLst>
        </pc:picChg>
        <pc:cxnChg chg="add mod">
          <ac:chgData name="Gao, H. (Henry)" userId="4ee73f77-4da4-428e-af9f-6b0ea4d09f92" providerId="ADAL" clId="{786D1E46-0D93-41C2-A501-8D3622364BDA}" dt="2024-10-02T07:51:16.939" v="65"/>
          <ac:cxnSpMkLst>
            <pc:docMk/>
            <pc:sldMk cId="113403251" sldId="259"/>
            <ac:cxnSpMk id="13" creationId="{EEA38B54-41E2-88B3-346E-F5AC00C61EA2}"/>
          </ac:cxnSpMkLst>
        </pc:cxnChg>
        <pc:cxnChg chg="add mod">
          <ac:chgData name="Gao, H. (Henry)" userId="4ee73f77-4da4-428e-af9f-6b0ea4d09f92" providerId="ADAL" clId="{786D1E46-0D93-41C2-A501-8D3622364BDA}" dt="2024-10-02T07:51:16.939" v="65"/>
          <ac:cxnSpMkLst>
            <pc:docMk/>
            <pc:sldMk cId="113403251" sldId="259"/>
            <ac:cxnSpMk id="14" creationId="{0C5444D9-25CC-5C8C-0EF2-F41BA4C2BA4C}"/>
          </ac:cxnSpMkLst>
        </pc:cxnChg>
        <pc:cxnChg chg="add mod">
          <ac:chgData name="Gao, H. (Henry)" userId="4ee73f77-4da4-428e-af9f-6b0ea4d09f92" providerId="ADAL" clId="{786D1E46-0D93-41C2-A501-8D3622364BDA}" dt="2024-10-02T07:51:16.939" v="65"/>
          <ac:cxnSpMkLst>
            <pc:docMk/>
            <pc:sldMk cId="113403251" sldId="259"/>
            <ac:cxnSpMk id="16" creationId="{B07D5CF2-8D5B-770F-7E18-D9DCF881C5C6}"/>
          </ac:cxnSpMkLst>
        </pc:cxnChg>
        <pc:cxnChg chg="del">
          <ac:chgData name="Gao, H. (Henry)" userId="4ee73f77-4da4-428e-af9f-6b0ea4d09f92" providerId="ADAL" clId="{786D1E46-0D93-41C2-A501-8D3622364BDA}" dt="2024-10-02T07:51:15.364" v="64" actId="478"/>
          <ac:cxnSpMkLst>
            <pc:docMk/>
            <pc:sldMk cId="113403251" sldId="259"/>
            <ac:cxnSpMk id="58" creationId="{13BE3634-6C8A-B241-9684-CF978075040A}"/>
          </ac:cxnSpMkLst>
        </pc:cxnChg>
        <pc:cxnChg chg="del mod">
          <ac:chgData name="Gao, H. (Henry)" userId="4ee73f77-4da4-428e-af9f-6b0ea4d09f92" providerId="ADAL" clId="{786D1E46-0D93-41C2-A501-8D3622364BDA}" dt="2024-10-02T07:51:15.364" v="64" actId="478"/>
          <ac:cxnSpMkLst>
            <pc:docMk/>
            <pc:sldMk cId="113403251" sldId="259"/>
            <ac:cxnSpMk id="59" creationId="{402F86E2-D6AD-2F4E-6283-1323D214BC89}"/>
          </ac:cxnSpMkLst>
        </pc:cxnChg>
      </pc:sldChg>
      <pc:sldChg chg="addSp delSp modSp add mod">
        <pc:chgData name="Gao, H. (Henry)" userId="4ee73f77-4da4-428e-af9f-6b0ea4d09f92" providerId="ADAL" clId="{786D1E46-0D93-41C2-A501-8D3622364BDA}" dt="2024-10-02T07:53:05.228" v="88"/>
        <pc:sldMkLst>
          <pc:docMk/>
          <pc:sldMk cId="1896307529" sldId="260"/>
        </pc:sldMkLst>
        <pc:spChg chg="del">
          <ac:chgData name="Gao, H. (Henry)" userId="4ee73f77-4da4-428e-af9f-6b0ea4d09f92" providerId="ADAL" clId="{786D1E46-0D93-41C2-A501-8D3622364BDA}" dt="2024-10-02T07:52:54.521" v="84" actId="478"/>
          <ac:spMkLst>
            <pc:docMk/>
            <pc:sldMk cId="1896307529" sldId="260"/>
            <ac:spMk id="2" creationId="{0DF2AB39-AE33-A440-F0A2-8C2EA5B47625}"/>
          </ac:spMkLst>
        </pc:spChg>
        <pc:spChg chg="del mod">
          <ac:chgData name="Gao, H. (Henry)" userId="4ee73f77-4da4-428e-af9f-6b0ea4d09f92" providerId="ADAL" clId="{786D1E46-0D93-41C2-A501-8D3622364BDA}" dt="2024-10-02T07:53:00.936" v="86" actId="478"/>
          <ac:spMkLst>
            <pc:docMk/>
            <pc:sldMk cId="1896307529" sldId="260"/>
            <ac:spMk id="4" creationId="{8F7D6379-37DB-335D-7E83-A3A565DEE779}"/>
          </ac:spMkLst>
        </pc:spChg>
        <pc:spChg chg="add del mod">
          <ac:chgData name="Gao, H. (Henry)" userId="4ee73f77-4da4-428e-af9f-6b0ea4d09f92" providerId="ADAL" clId="{786D1E46-0D93-41C2-A501-8D3622364BDA}" dt="2024-10-02T07:53:03.723" v="87" actId="478"/>
          <ac:spMkLst>
            <pc:docMk/>
            <pc:sldMk cId="1896307529" sldId="260"/>
            <ac:spMk id="5" creationId="{16D2F2E1-17D2-CE77-FF29-AFA3E1C8974F}"/>
          </ac:spMkLst>
        </pc:spChg>
        <pc:spChg chg="del">
          <ac:chgData name="Gao, H. (Henry)" userId="4ee73f77-4da4-428e-af9f-6b0ea4d09f92" providerId="ADAL" clId="{786D1E46-0D93-41C2-A501-8D3622364BDA}" dt="2024-10-02T07:53:00.936" v="86" actId="478"/>
          <ac:spMkLst>
            <pc:docMk/>
            <pc:sldMk cId="1896307529" sldId="260"/>
            <ac:spMk id="6" creationId="{7A869CFB-B46F-2637-50DF-CAA98BC226EB}"/>
          </ac:spMkLst>
        </pc:spChg>
        <pc:spChg chg="del">
          <ac:chgData name="Gao, H. (Henry)" userId="4ee73f77-4da4-428e-af9f-6b0ea4d09f92" providerId="ADAL" clId="{786D1E46-0D93-41C2-A501-8D3622364BDA}" dt="2024-10-02T07:53:00.936" v="86" actId="478"/>
          <ac:spMkLst>
            <pc:docMk/>
            <pc:sldMk cId="1896307529" sldId="260"/>
            <ac:spMk id="7" creationId="{D4B24073-5022-7976-0A9F-1BFF64ECFC26}"/>
          </ac:spMkLst>
        </pc:spChg>
        <pc:spChg chg="del">
          <ac:chgData name="Gao, H. (Henry)" userId="4ee73f77-4da4-428e-af9f-6b0ea4d09f92" providerId="ADAL" clId="{786D1E46-0D93-41C2-A501-8D3622364BDA}" dt="2024-10-02T07:53:00.936" v="86" actId="478"/>
          <ac:spMkLst>
            <pc:docMk/>
            <pc:sldMk cId="1896307529" sldId="260"/>
            <ac:spMk id="9" creationId="{0B9A5155-3717-552B-9D72-0CB3365F6E53}"/>
          </ac:spMkLst>
        </pc:spChg>
        <pc:spChg chg="del">
          <ac:chgData name="Gao, H. (Henry)" userId="4ee73f77-4da4-428e-af9f-6b0ea4d09f92" providerId="ADAL" clId="{786D1E46-0D93-41C2-A501-8D3622364BDA}" dt="2024-10-02T07:53:00.936" v="86" actId="478"/>
          <ac:spMkLst>
            <pc:docMk/>
            <pc:sldMk cId="1896307529" sldId="260"/>
            <ac:spMk id="10" creationId="{76074334-8708-7C69-DBF8-F76ED5D62EB8}"/>
          </ac:spMkLst>
        </pc:spChg>
        <pc:spChg chg="del">
          <ac:chgData name="Gao, H. (Henry)" userId="4ee73f77-4da4-428e-af9f-6b0ea4d09f92" providerId="ADAL" clId="{786D1E46-0D93-41C2-A501-8D3622364BDA}" dt="2024-10-02T07:53:00.936" v="86" actId="478"/>
          <ac:spMkLst>
            <pc:docMk/>
            <pc:sldMk cId="1896307529" sldId="260"/>
            <ac:spMk id="11" creationId="{41C33858-628F-965F-E836-F021363882D1}"/>
          </ac:spMkLst>
        </pc:spChg>
        <pc:spChg chg="del">
          <ac:chgData name="Gao, H. (Henry)" userId="4ee73f77-4da4-428e-af9f-6b0ea4d09f92" providerId="ADAL" clId="{786D1E46-0D93-41C2-A501-8D3622364BDA}" dt="2024-10-02T07:53:00.936" v="86" actId="478"/>
          <ac:spMkLst>
            <pc:docMk/>
            <pc:sldMk cId="1896307529" sldId="260"/>
            <ac:spMk id="12" creationId="{AF67F9B8-3EDF-0823-9E46-562B0A2C99AE}"/>
          </ac:spMkLst>
        </pc:spChg>
        <pc:spChg chg="del">
          <ac:chgData name="Gao, H. (Henry)" userId="4ee73f77-4da4-428e-af9f-6b0ea4d09f92" providerId="ADAL" clId="{786D1E46-0D93-41C2-A501-8D3622364BDA}" dt="2024-10-02T07:53:00.936" v="86" actId="478"/>
          <ac:spMkLst>
            <pc:docMk/>
            <pc:sldMk cId="1896307529" sldId="260"/>
            <ac:spMk id="15" creationId="{87D438F4-DEEA-D1ED-0C63-08615A1D51DA}"/>
          </ac:spMkLst>
        </pc:spChg>
        <pc:spChg chg="del">
          <ac:chgData name="Gao, H. (Henry)" userId="4ee73f77-4da4-428e-af9f-6b0ea4d09f92" providerId="ADAL" clId="{786D1E46-0D93-41C2-A501-8D3622364BDA}" dt="2024-10-02T07:53:00.936" v="86" actId="478"/>
          <ac:spMkLst>
            <pc:docMk/>
            <pc:sldMk cId="1896307529" sldId="260"/>
            <ac:spMk id="17" creationId="{F7CAFAA0-7795-5351-579E-F226937CECF5}"/>
          </ac:spMkLst>
        </pc:spChg>
        <pc:spChg chg="del">
          <ac:chgData name="Gao, H. (Henry)" userId="4ee73f77-4da4-428e-af9f-6b0ea4d09f92" providerId="ADAL" clId="{786D1E46-0D93-41C2-A501-8D3622364BDA}" dt="2024-10-02T07:53:00.936" v="86" actId="478"/>
          <ac:spMkLst>
            <pc:docMk/>
            <pc:sldMk cId="1896307529" sldId="260"/>
            <ac:spMk id="18" creationId="{89DC2AFA-3A3F-0E31-4EBD-5830E304BBD7}"/>
          </ac:spMkLst>
        </pc:spChg>
        <pc:spChg chg="del">
          <ac:chgData name="Gao, H. (Henry)" userId="4ee73f77-4da4-428e-af9f-6b0ea4d09f92" providerId="ADAL" clId="{786D1E46-0D93-41C2-A501-8D3622364BDA}" dt="2024-10-02T07:53:00.936" v="86" actId="478"/>
          <ac:spMkLst>
            <pc:docMk/>
            <pc:sldMk cId="1896307529" sldId="260"/>
            <ac:spMk id="19" creationId="{4E4C6497-4E7B-FB5E-B309-DBB3472FBE64}"/>
          </ac:spMkLst>
        </pc:spChg>
        <pc:spChg chg="add mod">
          <ac:chgData name="Gao, H. (Henry)" userId="4ee73f77-4da4-428e-af9f-6b0ea4d09f92" providerId="ADAL" clId="{786D1E46-0D93-41C2-A501-8D3622364BDA}" dt="2024-10-02T07:53:05.228" v="88"/>
          <ac:spMkLst>
            <pc:docMk/>
            <pc:sldMk cId="1896307529" sldId="260"/>
            <ac:spMk id="20" creationId="{6A936CBE-30DA-145E-A609-596C858F300C}"/>
          </ac:spMkLst>
        </pc:spChg>
        <pc:spChg chg="add mod">
          <ac:chgData name="Gao, H. (Henry)" userId="4ee73f77-4da4-428e-af9f-6b0ea4d09f92" providerId="ADAL" clId="{786D1E46-0D93-41C2-A501-8D3622364BDA}" dt="2024-10-02T07:53:05.228" v="88"/>
          <ac:spMkLst>
            <pc:docMk/>
            <pc:sldMk cId="1896307529" sldId="260"/>
            <ac:spMk id="21" creationId="{5C1F8D18-CE3A-B27D-8968-3896B9D4CFBF}"/>
          </ac:spMkLst>
        </pc:spChg>
        <pc:spChg chg="add mod">
          <ac:chgData name="Gao, H. (Henry)" userId="4ee73f77-4da4-428e-af9f-6b0ea4d09f92" providerId="ADAL" clId="{786D1E46-0D93-41C2-A501-8D3622364BDA}" dt="2024-10-02T07:53:05.228" v="88"/>
          <ac:spMkLst>
            <pc:docMk/>
            <pc:sldMk cId="1896307529" sldId="260"/>
            <ac:spMk id="23" creationId="{836B857C-AC3E-AAA1-21EC-CA127CE762C0}"/>
          </ac:spMkLst>
        </pc:spChg>
        <pc:spChg chg="add mod">
          <ac:chgData name="Gao, H. (Henry)" userId="4ee73f77-4da4-428e-af9f-6b0ea4d09f92" providerId="ADAL" clId="{786D1E46-0D93-41C2-A501-8D3622364BDA}" dt="2024-10-02T07:53:05.228" v="88"/>
          <ac:spMkLst>
            <pc:docMk/>
            <pc:sldMk cId="1896307529" sldId="260"/>
            <ac:spMk id="24" creationId="{4E736490-8539-B6F3-4AC9-A68BA321B3F0}"/>
          </ac:spMkLst>
        </pc:spChg>
        <pc:picChg chg="add mod">
          <ac:chgData name="Gao, H. (Henry)" userId="4ee73f77-4da4-428e-af9f-6b0ea4d09f92" providerId="ADAL" clId="{786D1E46-0D93-41C2-A501-8D3622364BDA}" dt="2024-10-02T07:53:05.228" v="88"/>
          <ac:picMkLst>
            <pc:docMk/>
            <pc:sldMk cId="1896307529" sldId="260"/>
            <ac:picMk id="22" creationId="{70486B88-7EA0-7F20-7564-EB002CAE7D32}"/>
          </ac:picMkLst>
        </pc:picChg>
        <pc:cxnChg chg="del mod">
          <ac:chgData name="Gao, H. (Henry)" userId="4ee73f77-4da4-428e-af9f-6b0ea4d09f92" providerId="ADAL" clId="{786D1E46-0D93-41C2-A501-8D3622364BDA}" dt="2024-10-02T07:53:00.936" v="86" actId="478"/>
          <ac:cxnSpMkLst>
            <pc:docMk/>
            <pc:sldMk cId="1896307529" sldId="260"/>
            <ac:cxnSpMk id="13" creationId="{EEA38B54-41E2-88B3-346E-F5AC00C61EA2}"/>
          </ac:cxnSpMkLst>
        </pc:cxnChg>
        <pc:cxnChg chg="del mod">
          <ac:chgData name="Gao, H. (Henry)" userId="4ee73f77-4da4-428e-af9f-6b0ea4d09f92" providerId="ADAL" clId="{786D1E46-0D93-41C2-A501-8D3622364BDA}" dt="2024-10-02T07:53:00.936" v="86" actId="478"/>
          <ac:cxnSpMkLst>
            <pc:docMk/>
            <pc:sldMk cId="1896307529" sldId="260"/>
            <ac:cxnSpMk id="14" creationId="{0C5444D9-25CC-5C8C-0EF2-F41BA4C2BA4C}"/>
          </ac:cxnSpMkLst>
        </pc:cxnChg>
        <pc:cxnChg chg="del mod">
          <ac:chgData name="Gao, H. (Henry)" userId="4ee73f77-4da4-428e-af9f-6b0ea4d09f92" providerId="ADAL" clId="{786D1E46-0D93-41C2-A501-8D3622364BDA}" dt="2024-10-02T07:53:00.936" v="86" actId="478"/>
          <ac:cxnSpMkLst>
            <pc:docMk/>
            <pc:sldMk cId="1896307529" sldId="260"/>
            <ac:cxnSpMk id="16" creationId="{B07D5CF2-8D5B-770F-7E18-D9DCF881C5C6}"/>
          </ac:cxnSpMkLst>
        </pc:cxnChg>
      </pc:sldChg>
      <pc:sldChg chg="add">
        <pc:chgData name="Gao, H. (Henry)" userId="4ee73f77-4da4-428e-af9f-6b0ea4d09f92" providerId="ADAL" clId="{786D1E46-0D93-41C2-A501-8D3622364BDA}" dt="2024-10-02T07:54:36.043" v="92"/>
        <pc:sldMkLst>
          <pc:docMk/>
          <pc:sldMk cId="2229990214" sldId="442"/>
        </pc:sldMkLst>
      </pc:sldChg>
      <pc:sldChg chg="add">
        <pc:chgData name="Gao, H. (Henry)" userId="4ee73f77-4da4-428e-af9f-6b0ea4d09f92" providerId="ADAL" clId="{786D1E46-0D93-41C2-A501-8D3622364BDA}" dt="2024-10-02T07:54:36.043" v="92"/>
        <pc:sldMkLst>
          <pc:docMk/>
          <pc:sldMk cId="989825845" sldId="444"/>
        </pc:sldMkLst>
      </pc:sldChg>
      <pc:sldChg chg="add">
        <pc:chgData name="Gao, H. (Henry)" userId="4ee73f77-4da4-428e-af9f-6b0ea4d09f92" providerId="ADAL" clId="{786D1E46-0D93-41C2-A501-8D3622364BDA}" dt="2024-10-02T07:55:18.986" v="93"/>
        <pc:sldMkLst>
          <pc:docMk/>
          <pc:sldMk cId="1035985194" sldId="445"/>
        </pc:sldMkLst>
      </pc:sldChg>
      <pc:sldChg chg="add">
        <pc:chgData name="Gao, H. (Henry)" userId="4ee73f77-4da4-428e-af9f-6b0ea4d09f92" providerId="ADAL" clId="{786D1E46-0D93-41C2-A501-8D3622364BDA}" dt="2024-10-02T07:55:18.986" v="93"/>
        <pc:sldMkLst>
          <pc:docMk/>
          <pc:sldMk cId="3495817338" sldId="446"/>
        </pc:sldMkLst>
      </pc:sldChg>
      <pc:sldChg chg="modSp add mod">
        <pc:chgData name="Gao, H. (Henry)" userId="4ee73f77-4da4-428e-af9f-6b0ea4d09f92" providerId="ADAL" clId="{786D1E46-0D93-41C2-A501-8D3622364BDA}" dt="2024-10-02T07:55:19.045" v="95" actId="27636"/>
        <pc:sldMkLst>
          <pc:docMk/>
          <pc:sldMk cId="1082759477" sldId="447"/>
        </pc:sldMkLst>
        <pc:spChg chg="mod">
          <ac:chgData name="Gao, H. (Henry)" userId="4ee73f77-4da4-428e-af9f-6b0ea4d09f92" providerId="ADAL" clId="{786D1E46-0D93-41C2-A501-8D3622364BDA}" dt="2024-10-02T07:55:19.045" v="95" actId="27636"/>
          <ac:spMkLst>
            <pc:docMk/>
            <pc:sldMk cId="1082759477" sldId="447"/>
            <ac:spMk id="2" creationId="{00000000-0000-0000-0000-000000000000}"/>
          </ac:spMkLst>
        </pc:spChg>
      </pc:sldChg>
      <pc:sldChg chg="modSp add mod">
        <pc:chgData name="Gao, H. (Henry)" userId="4ee73f77-4da4-428e-af9f-6b0ea4d09f92" providerId="ADAL" clId="{786D1E46-0D93-41C2-A501-8D3622364BDA}" dt="2024-10-02T07:55:19.048" v="96" actId="27636"/>
        <pc:sldMkLst>
          <pc:docMk/>
          <pc:sldMk cId="2549401049" sldId="448"/>
        </pc:sldMkLst>
        <pc:spChg chg="mod">
          <ac:chgData name="Gao, H. (Henry)" userId="4ee73f77-4da4-428e-af9f-6b0ea4d09f92" providerId="ADAL" clId="{786D1E46-0D93-41C2-A501-8D3622364BDA}" dt="2024-10-02T07:55:19.048" v="96" actId="27636"/>
          <ac:spMkLst>
            <pc:docMk/>
            <pc:sldMk cId="2549401049" sldId="448"/>
            <ac:spMk id="2" creationId="{00000000-0000-0000-0000-000000000000}"/>
          </ac:spMkLst>
        </pc:spChg>
      </pc:sldChg>
      <pc:sldChg chg="add">
        <pc:chgData name="Gao, H. (Henry)" userId="4ee73f77-4da4-428e-af9f-6b0ea4d09f92" providerId="ADAL" clId="{786D1E46-0D93-41C2-A501-8D3622364BDA}" dt="2024-10-02T07:55:18.986" v="93"/>
        <pc:sldMkLst>
          <pc:docMk/>
          <pc:sldMk cId="1507892391" sldId="449"/>
        </pc:sldMkLst>
      </pc:sldChg>
      <pc:sldChg chg="add">
        <pc:chgData name="Gao, H. (Henry)" userId="4ee73f77-4da4-428e-af9f-6b0ea4d09f92" providerId="ADAL" clId="{786D1E46-0D93-41C2-A501-8D3622364BDA}" dt="2024-10-02T07:55:18.986" v="93"/>
        <pc:sldMkLst>
          <pc:docMk/>
          <pc:sldMk cId="332596525" sldId="450"/>
        </pc:sldMkLst>
      </pc:sldChg>
      <pc:sldChg chg="modSp add mod">
        <pc:chgData name="Gao, H. (Henry)" userId="4ee73f77-4da4-428e-af9f-6b0ea4d09f92" providerId="ADAL" clId="{786D1E46-0D93-41C2-A501-8D3622364BDA}" dt="2024-10-02T07:55:19.041" v="94" actId="27636"/>
        <pc:sldMkLst>
          <pc:docMk/>
          <pc:sldMk cId="2214290409" sldId="451"/>
        </pc:sldMkLst>
        <pc:spChg chg="mod">
          <ac:chgData name="Gao, H. (Henry)" userId="4ee73f77-4da4-428e-af9f-6b0ea4d09f92" providerId="ADAL" clId="{786D1E46-0D93-41C2-A501-8D3622364BDA}" dt="2024-10-02T07:55:19.041" v="94" actId="27636"/>
          <ac:spMkLst>
            <pc:docMk/>
            <pc:sldMk cId="2214290409" sldId="451"/>
            <ac:spMk id="2" creationId="{00000000-0000-0000-0000-000000000000}"/>
          </ac:spMkLst>
        </pc:spChg>
      </pc:sldChg>
      <pc:sldChg chg="add del">
        <pc:chgData name="Gao, H. (Henry)" userId="4ee73f77-4da4-428e-af9f-6b0ea4d09f92" providerId="ADAL" clId="{786D1E46-0D93-41C2-A501-8D3622364BDA}" dt="2024-10-02T07:56:12.574" v="99" actId="47"/>
        <pc:sldMkLst>
          <pc:docMk/>
          <pc:sldMk cId="4233746779" sldId="452"/>
        </pc:sldMkLst>
      </pc:sldChg>
      <pc:sldChg chg="modSp add mod">
        <pc:chgData name="Gao, H. (Henry)" userId="4ee73f77-4da4-428e-af9f-6b0ea4d09f92" providerId="ADAL" clId="{786D1E46-0D93-41C2-A501-8D3622364BDA}" dt="2024-10-02T07:54:05.396" v="91" actId="20577"/>
        <pc:sldMkLst>
          <pc:docMk/>
          <pc:sldMk cId="1956600762" sldId="453"/>
        </pc:sldMkLst>
        <pc:spChg chg="mod">
          <ac:chgData name="Gao, H. (Henry)" userId="4ee73f77-4da4-428e-af9f-6b0ea4d09f92" providerId="ADAL" clId="{786D1E46-0D93-41C2-A501-8D3622364BDA}" dt="2024-10-02T07:54:05.396" v="91" actId="20577"/>
          <ac:spMkLst>
            <pc:docMk/>
            <pc:sldMk cId="1956600762" sldId="453"/>
            <ac:spMk id="2" creationId="{00000000-0000-0000-0000-000000000000}"/>
          </ac:spMkLst>
        </pc:spChg>
      </pc:sldChg>
      <pc:sldChg chg="modSp add mod">
        <pc:chgData name="Gao, H. (Henry)" userId="4ee73f77-4da4-428e-af9f-6b0ea4d09f92" providerId="ADAL" clId="{786D1E46-0D93-41C2-A501-8D3622364BDA}" dt="2024-10-02T07:55:19.052" v="97" actId="27636"/>
        <pc:sldMkLst>
          <pc:docMk/>
          <pc:sldMk cId="2507307879" sldId="456"/>
        </pc:sldMkLst>
        <pc:spChg chg="mod">
          <ac:chgData name="Gao, H. (Henry)" userId="4ee73f77-4da4-428e-af9f-6b0ea4d09f92" providerId="ADAL" clId="{786D1E46-0D93-41C2-A501-8D3622364BDA}" dt="2024-10-02T07:55:19.052" v="97" actId="27636"/>
          <ac:spMkLst>
            <pc:docMk/>
            <pc:sldMk cId="2507307879" sldId="456"/>
            <ac:spMk id="2" creationId="{00000000-0000-0000-0000-000000000000}"/>
          </ac:spMkLst>
        </pc:spChg>
      </pc:sldChg>
      <pc:sldChg chg="modSp add mod">
        <pc:chgData name="Gao, H. (Henry)" userId="4ee73f77-4da4-428e-af9f-6b0ea4d09f92" providerId="ADAL" clId="{786D1E46-0D93-41C2-A501-8D3622364BDA}" dt="2024-10-02T07:55:19.056" v="98" actId="27636"/>
        <pc:sldMkLst>
          <pc:docMk/>
          <pc:sldMk cId="1494492487" sldId="457"/>
        </pc:sldMkLst>
        <pc:spChg chg="mod">
          <ac:chgData name="Gao, H. (Henry)" userId="4ee73f77-4da4-428e-af9f-6b0ea4d09f92" providerId="ADAL" clId="{786D1E46-0D93-41C2-A501-8D3622364BDA}" dt="2024-10-02T07:55:19.056" v="98" actId="27636"/>
          <ac:spMkLst>
            <pc:docMk/>
            <pc:sldMk cId="1494492487" sldId="457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F2D1D5-7C54-4E23-A118-66109925512B}" type="doc">
      <dgm:prSet loTypeId="urn:microsoft.com/office/officeart/2005/8/layout/hProcess4" loCatId="process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C89F18A4-BF90-4960-8309-A18AA2398B24}">
      <dgm:prSet/>
      <dgm:spPr/>
      <dgm:t>
        <a:bodyPr/>
        <a:lstStyle/>
        <a:p>
          <a:r>
            <a:rPr lang="en-AU" dirty="0"/>
            <a:t>New Version</a:t>
          </a:r>
        </a:p>
      </dgm:t>
    </dgm:pt>
    <dgm:pt modelId="{F05D5AEE-DE6C-4098-920B-5E80AB8F712E}" type="parTrans" cxnId="{52A70DCD-115A-4BAE-975F-9E29D7D15286}">
      <dgm:prSet/>
      <dgm:spPr/>
      <dgm:t>
        <a:bodyPr/>
        <a:lstStyle/>
        <a:p>
          <a:endParaRPr lang="en-AU"/>
        </a:p>
      </dgm:t>
    </dgm:pt>
    <dgm:pt modelId="{E4835C25-75C3-43A6-8999-BB2251DC385E}" type="sibTrans" cxnId="{52A70DCD-115A-4BAE-975F-9E29D7D15286}">
      <dgm:prSet/>
      <dgm:spPr/>
      <dgm:t>
        <a:bodyPr/>
        <a:lstStyle/>
        <a:p>
          <a:endParaRPr lang="en-AU"/>
        </a:p>
      </dgm:t>
    </dgm:pt>
    <dgm:pt modelId="{D57481ED-2920-465D-A0F0-8BEA7335E18B}">
      <dgm:prSet/>
      <dgm:spPr/>
      <dgm:t>
        <a:bodyPr/>
        <a:lstStyle/>
        <a:p>
          <a:r>
            <a:rPr lang="en-AU" dirty="0"/>
            <a:t>GA</a:t>
          </a:r>
        </a:p>
      </dgm:t>
    </dgm:pt>
    <dgm:pt modelId="{C8B16E84-5A04-435B-8D31-959C111391D5}" type="parTrans" cxnId="{577CAB4B-CB96-497E-A3BF-1081207D0B56}">
      <dgm:prSet/>
      <dgm:spPr/>
      <dgm:t>
        <a:bodyPr/>
        <a:lstStyle/>
        <a:p>
          <a:endParaRPr lang="en-AU"/>
        </a:p>
      </dgm:t>
    </dgm:pt>
    <dgm:pt modelId="{1D7643A8-6250-427C-9870-B883424F0624}" type="sibTrans" cxnId="{577CAB4B-CB96-497E-A3BF-1081207D0B56}">
      <dgm:prSet/>
      <dgm:spPr/>
      <dgm:t>
        <a:bodyPr/>
        <a:lstStyle/>
        <a:p>
          <a:endParaRPr lang="en-AU"/>
        </a:p>
      </dgm:t>
    </dgm:pt>
    <dgm:pt modelId="{F8F3E5B8-0FB3-4616-8F39-50A318488346}">
      <dgm:prSet/>
      <dgm:spPr/>
      <dgm:t>
        <a:bodyPr/>
        <a:lstStyle/>
        <a:p>
          <a:r>
            <a:rPr lang="en-AU" dirty="0"/>
            <a:t>Old Version</a:t>
          </a:r>
        </a:p>
      </dgm:t>
    </dgm:pt>
    <dgm:pt modelId="{D95096AB-3917-494F-86E5-A776255819C7}" type="parTrans" cxnId="{2CDBF800-C3AE-4C0F-9A6B-19498A3A5E92}">
      <dgm:prSet/>
      <dgm:spPr/>
      <dgm:t>
        <a:bodyPr/>
        <a:lstStyle/>
        <a:p>
          <a:endParaRPr lang="en-AU"/>
        </a:p>
      </dgm:t>
    </dgm:pt>
    <dgm:pt modelId="{F413ECF5-66AA-45B0-87C5-CB95CCD00B37}" type="sibTrans" cxnId="{2CDBF800-C3AE-4C0F-9A6B-19498A3A5E92}">
      <dgm:prSet/>
      <dgm:spPr/>
      <dgm:t>
        <a:bodyPr/>
        <a:lstStyle/>
        <a:p>
          <a:endParaRPr lang="en-AU"/>
        </a:p>
      </dgm:t>
    </dgm:pt>
    <dgm:pt modelId="{72FF40C6-0D60-4B32-9394-0F05B3ABB5CB}">
      <dgm:prSet/>
      <dgm:spPr/>
      <dgm:t>
        <a:bodyPr/>
        <a:lstStyle/>
        <a:p>
          <a:r>
            <a:rPr lang="en-AU" dirty="0"/>
            <a:t>EXTWEB</a:t>
          </a:r>
        </a:p>
      </dgm:t>
    </dgm:pt>
    <dgm:pt modelId="{B02F8755-FE75-4B01-A085-555233CD6C70}" type="parTrans" cxnId="{832CEE88-23D4-49F1-B044-DE9B90ADD54C}">
      <dgm:prSet/>
      <dgm:spPr/>
      <dgm:t>
        <a:bodyPr/>
        <a:lstStyle/>
        <a:p>
          <a:endParaRPr lang="en-AU"/>
        </a:p>
      </dgm:t>
    </dgm:pt>
    <dgm:pt modelId="{18512384-159B-4414-AA2B-7BEBBBE134F5}" type="sibTrans" cxnId="{832CEE88-23D4-49F1-B044-DE9B90ADD54C}">
      <dgm:prSet/>
      <dgm:spPr/>
      <dgm:t>
        <a:bodyPr/>
        <a:lstStyle/>
        <a:p>
          <a:endParaRPr lang="en-AU"/>
        </a:p>
      </dgm:t>
    </dgm:pt>
    <dgm:pt modelId="{3EEED569-08CF-473F-84FC-1466CD677C9D}">
      <dgm:prSet/>
      <dgm:spPr/>
      <dgm:t>
        <a:bodyPr/>
        <a:lstStyle/>
        <a:p>
          <a:r>
            <a:rPr lang="en-AU" dirty="0"/>
            <a:t>DGW</a:t>
          </a:r>
        </a:p>
      </dgm:t>
    </dgm:pt>
    <dgm:pt modelId="{7C15C12B-E2CF-4923-95A5-7105D5FCFDDB}" type="parTrans" cxnId="{22C16A13-1F02-442C-BD8A-25704C244EDB}">
      <dgm:prSet/>
      <dgm:spPr/>
      <dgm:t>
        <a:bodyPr/>
        <a:lstStyle/>
        <a:p>
          <a:endParaRPr lang="en-AU"/>
        </a:p>
      </dgm:t>
    </dgm:pt>
    <dgm:pt modelId="{A119DE90-A4E5-4AC8-99AA-CEF7CD5E7767}" type="sibTrans" cxnId="{22C16A13-1F02-442C-BD8A-25704C244EDB}">
      <dgm:prSet/>
      <dgm:spPr/>
      <dgm:t>
        <a:bodyPr/>
        <a:lstStyle/>
        <a:p>
          <a:endParaRPr lang="en-AU"/>
        </a:p>
      </dgm:t>
    </dgm:pt>
    <dgm:pt modelId="{B6CD15A4-1DF3-476A-AD6E-38A5CED156FD}">
      <dgm:prSet/>
      <dgm:spPr/>
      <dgm:t>
        <a:bodyPr/>
        <a:lstStyle/>
        <a:p>
          <a:r>
            <a:rPr lang="en-AU" dirty="0"/>
            <a:t>BANCS</a:t>
          </a:r>
        </a:p>
      </dgm:t>
    </dgm:pt>
    <dgm:pt modelId="{140E2961-A456-4451-9AE5-CB6C530DA1D0}" type="parTrans" cxnId="{16FA0DAA-2BF9-473E-9DCC-1506AAF0BFB6}">
      <dgm:prSet/>
      <dgm:spPr/>
      <dgm:t>
        <a:bodyPr/>
        <a:lstStyle/>
        <a:p>
          <a:endParaRPr lang="en-AU"/>
        </a:p>
      </dgm:t>
    </dgm:pt>
    <dgm:pt modelId="{35A119DA-BD21-45B8-B814-AD7ED33982DA}" type="sibTrans" cxnId="{16FA0DAA-2BF9-473E-9DCC-1506AAF0BFB6}">
      <dgm:prSet/>
      <dgm:spPr/>
      <dgm:t>
        <a:bodyPr/>
        <a:lstStyle/>
        <a:p>
          <a:endParaRPr lang="en-AU"/>
        </a:p>
      </dgm:t>
    </dgm:pt>
    <dgm:pt modelId="{05F94708-0475-4A07-B927-F05DAF593C19}">
      <dgm:prSet/>
      <dgm:spPr/>
      <dgm:t>
        <a:bodyPr/>
        <a:lstStyle/>
        <a:p>
          <a:r>
            <a:rPr lang="en-AU"/>
            <a:t>EXTWEB</a:t>
          </a:r>
          <a:endParaRPr lang="en-AU" dirty="0"/>
        </a:p>
      </dgm:t>
    </dgm:pt>
    <dgm:pt modelId="{2542B546-C874-48A1-B080-372780E04163}" type="parTrans" cxnId="{B1262173-7ED7-4784-87BF-783D081AC7BF}">
      <dgm:prSet/>
      <dgm:spPr/>
      <dgm:t>
        <a:bodyPr/>
        <a:lstStyle/>
        <a:p>
          <a:endParaRPr lang="en-AU"/>
        </a:p>
      </dgm:t>
    </dgm:pt>
    <dgm:pt modelId="{A7613C4D-4F92-4357-9B36-DCA979943B9E}" type="sibTrans" cxnId="{B1262173-7ED7-4784-87BF-783D081AC7BF}">
      <dgm:prSet/>
      <dgm:spPr/>
      <dgm:t>
        <a:bodyPr/>
        <a:lstStyle/>
        <a:p>
          <a:endParaRPr lang="en-AU"/>
        </a:p>
      </dgm:t>
    </dgm:pt>
    <dgm:pt modelId="{E59F1221-9AC6-423F-9696-2FCAFF60D037}">
      <dgm:prSet/>
      <dgm:spPr/>
      <dgm:t>
        <a:bodyPr/>
        <a:lstStyle/>
        <a:p>
          <a:r>
            <a:rPr lang="en-AU"/>
            <a:t>EXTWEB</a:t>
          </a:r>
          <a:endParaRPr lang="en-AU" dirty="0"/>
        </a:p>
      </dgm:t>
    </dgm:pt>
    <dgm:pt modelId="{20F81C03-6F12-4E19-969D-EE33E70C8435}" type="parTrans" cxnId="{FC4655D1-B8BF-45F1-BDB1-A0A418DAA2EC}">
      <dgm:prSet/>
      <dgm:spPr/>
      <dgm:t>
        <a:bodyPr/>
        <a:lstStyle/>
        <a:p>
          <a:endParaRPr lang="en-AU"/>
        </a:p>
      </dgm:t>
    </dgm:pt>
    <dgm:pt modelId="{B46EDE81-15E1-4FCD-BAA3-677E9DE37342}" type="sibTrans" cxnId="{FC4655D1-B8BF-45F1-BDB1-A0A418DAA2EC}">
      <dgm:prSet/>
      <dgm:spPr/>
      <dgm:t>
        <a:bodyPr/>
        <a:lstStyle/>
        <a:p>
          <a:endParaRPr lang="en-AU"/>
        </a:p>
      </dgm:t>
    </dgm:pt>
    <dgm:pt modelId="{C570417C-ACA5-4ACD-B453-4E3718A5793E}">
      <dgm:prSet/>
      <dgm:spPr/>
      <dgm:t>
        <a:bodyPr/>
        <a:lstStyle/>
        <a:p>
          <a:r>
            <a:rPr lang="en-AU" dirty="0"/>
            <a:t>LIVE</a:t>
          </a:r>
        </a:p>
      </dgm:t>
    </dgm:pt>
    <dgm:pt modelId="{B37D72C8-AD99-4E21-B89C-A445E4B5F574}" type="parTrans" cxnId="{730BE7D7-9EFB-4678-8C3B-DBAD0744D482}">
      <dgm:prSet/>
      <dgm:spPr/>
      <dgm:t>
        <a:bodyPr/>
        <a:lstStyle/>
        <a:p>
          <a:endParaRPr lang="en-AU"/>
        </a:p>
      </dgm:t>
    </dgm:pt>
    <dgm:pt modelId="{F3157F98-3452-407E-94BD-DF66FFA89554}" type="sibTrans" cxnId="{730BE7D7-9EFB-4678-8C3B-DBAD0744D482}">
      <dgm:prSet/>
      <dgm:spPr/>
      <dgm:t>
        <a:bodyPr/>
        <a:lstStyle/>
        <a:p>
          <a:endParaRPr lang="en-AU"/>
        </a:p>
      </dgm:t>
    </dgm:pt>
    <dgm:pt modelId="{751F8562-45A7-4D67-B8AF-3DB9DF07B642}">
      <dgm:prSet/>
      <dgm:spPr/>
      <dgm:t>
        <a:bodyPr/>
        <a:lstStyle/>
        <a:p>
          <a:r>
            <a:rPr lang="en-AU" dirty="0"/>
            <a:t>MAPS</a:t>
          </a:r>
        </a:p>
      </dgm:t>
    </dgm:pt>
    <dgm:pt modelId="{61BD3685-F547-4073-8C2C-1BE3215007B2}" type="parTrans" cxnId="{3E6B80A9-0255-4670-BC0C-9728DA6EE33D}">
      <dgm:prSet/>
      <dgm:spPr/>
      <dgm:t>
        <a:bodyPr/>
        <a:lstStyle/>
        <a:p>
          <a:endParaRPr lang="en-AU"/>
        </a:p>
      </dgm:t>
    </dgm:pt>
    <dgm:pt modelId="{C7270E95-308D-4115-BA31-D36A541264EE}" type="sibTrans" cxnId="{3E6B80A9-0255-4670-BC0C-9728DA6EE33D}">
      <dgm:prSet/>
      <dgm:spPr/>
      <dgm:t>
        <a:bodyPr/>
        <a:lstStyle/>
        <a:p>
          <a:endParaRPr lang="en-AU"/>
        </a:p>
      </dgm:t>
    </dgm:pt>
    <dgm:pt modelId="{033A1808-2F0B-460B-91DC-27FE87B2375E}">
      <dgm:prSet/>
      <dgm:spPr/>
      <dgm:t>
        <a:bodyPr/>
        <a:lstStyle/>
        <a:p>
          <a:r>
            <a:rPr lang="en-AU" dirty="0"/>
            <a:t>BATCH</a:t>
          </a:r>
        </a:p>
      </dgm:t>
    </dgm:pt>
    <dgm:pt modelId="{6B3A7E34-78EF-4A3E-AF94-1473C36EB4B0}" type="parTrans" cxnId="{1B2A08D7-4491-40F4-880F-52C6CC4A62BA}">
      <dgm:prSet/>
      <dgm:spPr/>
      <dgm:t>
        <a:bodyPr/>
        <a:lstStyle/>
        <a:p>
          <a:endParaRPr lang="en-AU"/>
        </a:p>
      </dgm:t>
    </dgm:pt>
    <dgm:pt modelId="{642864B1-BF0B-4F1B-88CA-191A9413DD52}" type="sibTrans" cxnId="{1B2A08D7-4491-40F4-880F-52C6CC4A62BA}">
      <dgm:prSet/>
      <dgm:spPr/>
      <dgm:t>
        <a:bodyPr/>
        <a:lstStyle/>
        <a:p>
          <a:endParaRPr lang="en-AU"/>
        </a:p>
      </dgm:t>
    </dgm:pt>
    <dgm:pt modelId="{DE99D3EE-3B40-4238-9E7E-C74C94DB0D22}">
      <dgm:prSet/>
      <dgm:spPr/>
      <dgm:t>
        <a:bodyPr/>
        <a:lstStyle/>
        <a:p>
          <a:r>
            <a:rPr lang="en-AU" dirty="0"/>
            <a:t>BSL</a:t>
          </a:r>
        </a:p>
      </dgm:t>
    </dgm:pt>
    <dgm:pt modelId="{CBEEC929-F6EC-485F-9287-C1954DC6E089}" type="parTrans" cxnId="{A4EB67F8-6BE5-4310-979D-577E70B4B973}">
      <dgm:prSet/>
      <dgm:spPr/>
      <dgm:t>
        <a:bodyPr/>
        <a:lstStyle/>
        <a:p>
          <a:endParaRPr lang="en-AU"/>
        </a:p>
      </dgm:t>
    </dgm:pt>
    <dgm:pt modelId="{958314FC-00CA-495B-B106-DA9FA933BA29}" type="sibTrans" cxnId="{A4EB67F8-6BE5-4310-979D-577E70B4B973}">
      <dgm:prSet/>
      <dgm:spPr/>
      <dgm:t>
        <a:bodyPr/>
        <a:lstStyle/>
        <a:p>
          <a:endParaRPr lang="en-AU"/>
        </a:p>
      </dgm:t>
    </dgm:pt>
    <dgm:pt modelId="{BBEFC369-A42A-4905-9CAC-451FAC26BF6D}">
      <dgm:prSet/>
      <dgm:spPr/>
      <dgm:t>
        <a:bodyPr/>
        <a:lstStyle/>
        <a:p>
          <a:r>
            <a:rPr lang="en-AU" dirty="0"/>
            <a:t>STS</a:t>
          </a:r>
        </a:p>
      </dgm:t>
    </dgm:pt>
    <dgm:pt modelId="{A8F305CB-1E62-42BB-9A80-B3549EEE4C00}" type="parTrans" cxnId="{DC27E026-41A6-4DC9-9622-3F40E06D6A57}">
      <dgm:prSet/>
      <dgm:spPr/>
      <dgm:t>
        <a:bodyPr/>
        <a:lstStyle/>
        <a:p>
          <a:endParaRPr lang="en-AU"/>
        </a:p>
      </dgm:t>
    </dgm:pt>
    <dgm:pt modelId="{EEB0E3E4-D914-47E2-881C-75827FAB5DF2}" type="sibTrans" cxnId="{DC27E026-41A6-4DC9-9622-3F40E06D6A57}">
      <dgm:prSet/>
      <dgm:spPr/>
      <dgm:t>
        <a:bodyPr/>
        <a:lstStyle/>
        <a:p>
          <a:endParaRPr lang="en-AU"/>
        </a:p>
      </dgm:t>
    </dgm:pt>
    <dgm:pt modelId="{349F141A-72C7-42B4-957D-C17C6A41FD08}">
      <dgm:prSet/>
      <dgm:spPr/>
      <dgm:t>
        <a:bodyPr/>
        <a:lstStyle/>
        <a:p>
          <a:r>
            <a:rPr lang="en-AU" dirty="0"/>
            <a:t>CARDS</a:t>
          </a:r>
        </a:p>
      </dgm:t>
    </dgm:pt>
    <dgm:pt modelId="{912C604B-4EF7-4532-8A1D-B7811E8969E3}" type="parTrans" cxnId="{0135CCFF-8370-45AE-B81C-311000C61E93}">
      <dgm:prSet/>
      <dgm:spPr/>
      <dgm:t>
        <a:bodyPr/>
        <a:lstStyle/>
        <a:p>
          <a:endParaRPr lang="en-AU"/>
        </a:p>
      </dgm:t>
    </dgm:pt>
    <dgm:pt modelId="{E5B9BA89-2A24-4EB7-9B0D-949B7F65FF2E}" type="sibTrans" cxnId="{0135CCFF-8370-45AE-B81C-311000C61E93}">
      <dgm:prSet/>
      <dgm:spPr/>
      <dgm:t>
        <a:bodyPr/>
        <a:lstStyle/>
        <a:p>
          <a:endParaRPr lang="en-AU"/>
        </a:p>
      </dgm:t>
    </dgm:pt>
    <dgm:pt modelId="{2B69481A-BBB5-4894-B256-3858E297C923}">
      <dgm:prSet/>
      <dgm:spPr/>
      <dgm:t>
        <a:bodyPr/>
        <a:lstStyle/>
        <a:p>
          <a:r>
            <a:rPr lang="en-AU" dirty="0"/>
            <a:t>LIVE</a:t>
          </a:r>
        </a:p>
      </dgm:t>
    </dgm:pt>
    <dgm:pt modelId="{152342E2-E287-4BBA-85E3-9513FC49B8A7}" type="parTrans" cxnId="{7B3365B0-FC0A-49EF-A441-2212843D71F2}">
      <dgm:prSet/>
      <dgm:spPr/>
      <dgm:t>
        <a:bodyPr/>
        <a:lstStyle/>
        <a:p>
          <a:endParaRPr lang="en-AU"/>
        </a:p>
      </dgm:t>
    </dgm:pt>
    <dgm:pt modelId="{9D6B75DC-6AC9-467B-8A3B-38567228471D}" type="sibTrans" cxnId="{7B3365B0-FC0A-49EF-A441-2212843D71F2}">
      <dgm:prSet/>
      <dgm:spPr/>
      <dgm:t>
        <a:bodyPr/>
        <a:lstStyle/>
        <a:p>
          <a:endParaRPr lang="en-AU"/>
        </a:p>
      </dgm:t>
    </dgm:pt>
    <dgm:pt modelId="{4DCC43E9-A5B3-4026-AC6E-4D3197196FE6}">
      <dgm:prSet/>
      <dgm:spPr/>
      <dgm:t>
        <a:bodyPr/>
        <a:lstStyle/>
        <a:p>
          <a:r>
            <a:rPr lang="en-AU" dirty="0"/>
            <a:t>MAPS</a:t>
          </a:r>
        </a:p>
      </dgm:t>
    </dgm:pt>
    <dgm:pt modelId="{A611B67D-3442-419F-99B6-889FE92B7841}" type="parTrans" cxnId="{9E6EEB05-B165-468C-A600-24D2D04A2892}">
      <dgm:prSet/>
      <dgm:spPr/>
      <dgm:t>
        <a:bodyPr/>
        <a:lstStyle/>
        <a:p>
          <a:endParaRPr lang="en-AU"/>
        </a:p>
      </dgm:t>
    </dgm:pt>
    <dgm:pt modelId="{0C103C12-B29B-4603-AFFE-0DC1A018C80B}" type="sibTrans" cxnId="{9E6EEB05-B165-468C-A600-24D2D04A2892}">
      <dgm:prSet/>
      <dgm:spPr/>
      <dgm:t>
        <a:bodyPr/>
        <a:lstStyle/>
        <a:p>
          <a:endParaRPr lang="en-AU"/>
        </a:p>
      </dgm:t>
    </dgm:pt>
    <dgm:pt modelId="{0206A6F5-579A-4155-AF27-6BE8C6D0EE06}">
      <dgm:prSet/>
      <dgm:spPr/>
      <dgm:t>
        <a:bodyPr/>
        <a:lstStyle/>
        <a:p>
          <a:r>
            <a:rPr lang="en-AU" dirty="0"/>
            <a:t>BATCH</a:t>
          </a:r>
        </a:p>
      </dgm:t>
    </dgm:pt>
    <dgm:pt modelId="{57DBA0E4-5178-4C70-9CCF-F2BCAD802157}" type="parTrans" cxnId="{731F386D-513C-4259-8D15-413DD3F99643}">
      <dgm:prSet/>
      <dgm:spPr/>
      <dgm:t>
        <a:bodyPr/>
        <a:lstStyle/>
        <a:p>
          <a:endParaRPr lang="en-AU"/>
        </a:p>
      </dgm:t>
    </dgm:pt>
    <dgm:pt modelId="{D7D97962-31DA-4664-B8B2-E5B25F1A21D8}" type="sibTrans" cxnId="{731F386D-513C-4259-8D15-413DD3F99643}">
      <dgm:prSet/>
      <dgm:spPr/>
      <dgm:t>
        <a:bodyPr/>
        <a:lstStyle/>
        <a:p>
          <a:endParaRPr lang="en-AU"/>
        </a:p>
      </dgm:t>
    </dgm:pt>
    <dgm:pt modelId="{EB9F9102-EAFB-43A8-96B1-24C8B5E220EA}">
      <dgm:prSet/>
      <dgm:spPr/>
      <dgm:t>
        <a:bodyPr/>
        <a:lstStyle/>
        <a:p>
          <a:r>
            <a:rPr lang="en-AU" dirty="0"/>
            <a:t>CARDS</a:t>
          </a:r>
        </a:p>
      </dgm:t>
    </dgm:pt>
    <dgm:pt modelId="{95A7DA68-6CBE-4311-B7C0-3198CFFA0966}" type="parTrans" cxnId="{863E7915-F7B4-45BF-B8E8-855BB326BEA0}">
      <dgm:prSet/>
      <dgm:spPr/>
      <dgm:t>
        <a:bodyPr/>
        <a:lstStyle/>
        <a:p>
          <a:endParaRPr lang="en-AU"/>
        </a:p>
      </dgm:t>
    </dgm:pt>
    <dgm:pt modelId="{015C9752-4AEC-4AF7-9336-FBFC8E3E5219}" type="sibTrans" cxnId="{863E7915-F7B4-45BF-B8E8-855BB326BEA0}">
      <dgm:prSet/>
      <dgm:spPr/>
      <dgm:t>
        <a:bodyPr/>
        <a:lstStyle/>
        <a:p>
          <a:endParaRPr lang="en-AU"/>
        </a:p>
      </dgm:t>
    </dgm:pt>
    <dgm:pt modelId="{1DA77F23-F61F-4B67-9B0D-98BA298C5B25}">
      <dgm:prSet/>
      <dgm:spPr/>
      <dgm:t>
        <a:bodyPr/>
        <a:lstStyle/>
        <a:p>
          <a:r>
            <a:rPr lang="en-AU" dirty="0"/>
            <a:t>BSL</a:t>
          </a:r>
        </a:p>
      </dgm:t>
    </dgm:pt>
    <dgm:pt modelId="{E8FB6364-2AFF-4AD6-8E1C-96BF266B8B93}" type="parTrans" cxnId="{E956E958-532C-4C42-98B5-F772ED49B7E3}">
      <dgm:prSet/>
      <dgm:spPr/>
      <dgm:t>
        <a:bodyPr/>
        <a:lstStyle/>
        <a:p>
          <a:endParaRPr lang="en-AU"/>
        </a:p>
      </dgm:t>
    </dgm:pt>
    <dgm:pt modelId="{DE2DDF50-0AB8-49E7-A8D9-DA9013D48052}" type="sibTrans" cxnId="{E956E958-532C-4C42-98B5-F772ED49B7E3}">
      <dgm:prSet/>
      <dgm:spPr/>
      <dgm:t>
        <a:bodyPr/>
        <a:lstStyle/>
        <a:p>
          <a:endParaRPr lang="en-AU"/>
        </a:p>
      </dgm:t>
    </dgm:pt>
    <dgm:pt modelId="{F3DD6772-231F-453A-8CBF-088FDCE75C91}">
      <dgm:prSet/>
      <dgm:spPr/>
      <dgm:t>
        <a:bodyPr/>
        <a:lstStyle/>
        <a:p>
          <a:r>
            <a:rPr lang="en-AU" dirty="0"/>
            <a:t>STS</a:t>
          </a:r>
        </a:p>
      </dgm:t>
    </dgm:pt>
    <dgm:pt modelId="{7F22F26A-1065-485B-ABE9-2A9E4A502C97}" type="parTrans" cxnId="{3695F77E-D2C0-403A-9C58-989FAA69724F}">
      <dgm:prSet/>
      <dgm:spPr/>
      <dgm:t>
        <a:bodyPr/>
        <a:lstStyle/>
        <a:p>
          <a:endParaRPr lang="en-AU"/>
        </a:p>
      </dgm:t>
    </dgm:pt>
    <dgm:pt modelId="{BD6396D3-E393-48D9-A7DF-DE64FFF7BE0D}" type="sibTrans" cxnId="{3695F77E-D2C0-403A-9C58-989FAA69724F}">
      <dgm:prSet/>
      <dgm:spPr/>
      <dgm:t>
        <a:bodyPr/>
        <a:lstStyle/>
        <a:p>
          <a:endParaRPr lang="en-AU"/>
        </a:p>
      </dgm:t>
    </dgm:pt>
    <dgm:pt modelId="{EE991C24-8BAF-4278-A488-F37460E22F0F}">
      <dgm:prSet/>
      <dgm:spPr/>
      <dgm:t>
        <a:bodyPr/>
        <a:lstStyle/>
        <a:p>
          <a:r>
            <a:rPr lang="en-AU" dirty="0"/>
            <a:t>DGW</a:t>
          </a:r>
        </a:p>
      </dgm:t>
    </dgm:pt>
    <dgm:pt modelId="{3E235AC4-5603-45B6-B2DD-A4800774DB53}" type="parTrans" cxnId="{D3389C4C-E71F-4FE9-8634-D2BC5A8AF483}">
      <dgm:prSet/>
      <dgm:spPr/>
      <dgm:t>
        <a:bodyPr/>
        <a:lstStyle/>
        <a:p>
          <a:endParaRPr lang="en-AU"/>
        </a:p>
      </dgm:t>
    </dgm:pt>
    <dgm:pt modelId="{085C9AC3-3593-45BB-A650-2D6872A202C1}" type="sibTrans" cxnId="{D3389C4C-E71F-4FE9-8634-D2BC5A8AF483}">
      <dgm:prSet/>
      <dgm:spPr/>
      <dgm:t>
        <a:bodyPr/>
        <a:lstStyle/>
        <a:p>
          <a:endParaRPr lang="en-AU"/>
        </a:p>
      </dgm:t>
    </dgm:pt>
    <dgm:pt modelId="{D4D05CC1-9555-4B64-9376-71B423A544BE}">
      <dgm:prSet/>
      <dgm:spPr/>
      <dgm:t>
        <a:bodyPr/>
        <a:lstStyle/>
        <a:p>
          <a:r>
            <a:rPr lang="en-AU" dirty="0"/>
            <a:t>BANCS</a:t>
          </a:r>
        </a:p>
      </dgm:t>
    </dgm:pt>
    <dgm:pt modelId="{1F053C6D-B6FF-41A4-8651-A1EC67C27436}" type="parTrans" cxnId="{B000BFDC-552F-49E3-A0B5-6693F6FE2AE0}">
      <dgm:prSet/>
      <dgm:spPr/>
      <dgm:t>
        <a:bodyPr/>
        <a:lstStyle/>
        <a:p>
          <a:endParaRPr lang="en-AU"/>
        </a:p>
      </dgm:t>
    </dgm:pt>
    <dgm:pt modelId="{AEBA8685-7C6C-496F-8EF5-06FE649E73CC}" type="sibTrans" cxnId="{B000BFDC-552F-49E3-A0B5-6693F6FE2AE0}">
      <dgm:prSet/>
      <dgm:spPr/>
      <dgm:t>
        <a:bodyPr/>
        <a:lstStyle/>
        <a:p>
          <a:endParaRPr lang="en-AU"/>
        </a:p>
      </dgm:t>
    </dgm:pt>
    <dgm:pt modelId="{DCCA9417-87DD-47DB-B8FD-CA79DFB55579}">
      <dgm:prSet/>
      <dgm:spPr/>
      <dgm:t>
        <a:bodyPr/>
        <a:lstStyle/>
        <a:p>
          <a:r>
            <a:rPr lang="en-AU" dirty="0"/>
            <a:t>LIVE</a:t>
          </a:r>
        </a:p>
      </dgm:t>
    </dgm:pt>
    <dgm:pt modelId="{D5D38F78-8245-4F1E-9562-DD8BCF1AF7D8}" type="parTrans" cxnId="{19F9B1F8-BD09-4A76-99BE-024BCB79C382}">
      <dgm:prSet/>
      <dgm:spPr/>
      <dgm:t>
        <a:bodyPr/>
        <a:lstStyle/>
        <a:p>
          <a:endParaRPr lang="en-AU"/>
        </a:p>
      </dgm:t>
    </dgm:pt>
    <dgm:pt modelId="{F7795799-7A64-4628-B206-07084625DE0E}" type="sibTrans" cxnId="{19F9B1F8-BD09-4A76-99BE-024BCB79C382}">
      <dgm:prSet/>
      <dgm:spPr/>
      <dgm:t>
        <a:bodyPr/>
        <a:lstStyle/>
        <a:p>
          <a:endParaRPr lang="en-AU"/>
        </a:p>
      </dgm:t>
    </dgm:pt>
    <dgm:pt modelId="{62D3BD75-5E67-4283-BC05-19AAD0CC2CE4}">
      <dgm:prSet/>
      <dgm:spPr/>
      <dgm:t>
        <a:bodyPr/>
        <a:lstStyle/>
        <a:p>
          <a:r>
            <a:rPr lang="en-AU" dirty="0"/>
            <a:t>MAPS</a:t>
          </a:r>
        </a:p>
      </dgm:t>
    </dgm:pt>
    <dgm:pt modelId="{AE4B10ED-8846-4C43-A6A5-7C31CF8DF5B1}" type="parTrans" cxnId="{F55631BC-BBFC-4C70-AC9B-710B5759519F}">
      <dgm:prSet/>
      <dgm:spPr/>
      <dgm:t>
        <a:bodyPr/>
        <a:lstStyle/>
        <a:p>
          <a:endParaRPr lang="en-AU"/>
        </a:p>
      </dgm:t>
    </dgm:pt>
    <dgm:pt modelId="{20459EC5-5730-42C3-B1C0-F31066C18507}" type="sibTrans" cxnId="{F55631BC-BBFC-4C70-AC9B-710B5759519F}">
      <dgm:prSet/>
      <dgm:spPr/>
      <dgm:t>
        <a:bodyPr/>
        <a:lstStyle/>
        <a:p>
          <a:endParaRPr lang="en-AU"/>
        </a:p>
      </dgm:t>
    </dgm:pt>
    <dgm:pt modelId="{3ACF8F4A-F860-4866-85D2-D8278BA5CDCD}">
      <dgm:prSet/>
      <dgm:spPr/>
      <dgm:t>
        <a:bodyPr/>
        <a:lstStyle/>
        <a:p>
          <a:r>
            <a:rPr lang="en-AU" dirty="0"/>
            <a:t>BATCH</a:t>
          </a:r>
        </a:p>
      </dgm:t>
    </dgm:pt>
    <dgm:pt modelId="{FAB24A62-3086-4635-BBC0-3C6A4B25493B}" type="parTrans" cxnId="{66575FCF-1C73-4F6E-8BD1-0FEAAFC94467}">
      <dgm:prSet/>
      <dgm:spPr/>
      <dgm:t>
        <a:bodyPr/>
        <a:lstStyle/>
        <a:p>
          <a:endParaRPr lang="en-AU"/>
        </a:p>
      </dgm:t>
    </dgm:pt>
    <dgm:pt modelId="{55EDA7BC-D459-4D19-81FB-EFCE3BC9CE10}" type="sibTrans" cxnId="{66575FCF-1C73-4F6E-8BD1-0FEAAFC94467}">
      <dgm:prSet/>
      <dgm:spPr/>
      <dgm:t>
        <a:bodyPr/>
        <a:lstStyle/>
        <a:p>
          <a:endParaRPr lang="en-AU"/>
        </a:p>
      </dgm:t>
    </dgm:pt>
    <dgm:pt modelId="{704EF180-9B7E-4715-84C5-A34B75D684C0}">
      <dgm:prSet/>
      <dgm:spPr/>
      <dgm:t>
        <a:bodyPr/>
        <a:lstStyle/>
        <a:p>
          <a:r>
            <a:rPr lang="en-AU" dirty="0"/>
            <a:t>CARDS</a:t>
          </a:r>
        </a:p>
      </dgm:t>
    </dgm:pt>
    <dgm:pt modelId="{DC8CE363-53DF-460A-93DE-7E76F4A071D3}" type="parTrans" cxnId="{A8756562-07CB-4FA2-86EA-206504EA8444}">
      <dgm:prSet/>
      <dgm:spPr/>
      <dgm:t>
        <a:bodyPr/>
        <a:lstStyle/>
        <a:p>
          <a:endParaRPr lang="en-AU"/>
        </a:p>
      </dgm:t>
    </dgm:pt>
    <dgm:pt modelId="{65EF43D9-7715-432A-805D-6C1D0958BB9D}" type="sibTrans" cxnId="{A8756562-07CB-4FA2-86EA-206504EA8444}">
      <dgm:prSet/>
      <dgm:spPr/>
      <dgm:t>
        <a:bodyPr/>
        <a:lstStyle/>
        <a:p>
          <a:endParaRPr lang="en-AU"/>
        </a:p>
      </dgm:t>
    </dgm:pt>
    <dgm:pt modelId="{88ED17B7-7E3A-4B3E-ACF4-918DD0AA37C9}">
      <dgm:prSet/>
      <dgm:spPr/>
      <dgm:t>
        <a:bodyPr/>
        <a:lstStyle/>
        <a:p>
          <a:r>
            <a:rPr lang="en-AU" dirty="0"/>
            <a:t>BSL</a:t>
          </a:r>
        </a:p>
      </dgm:t>
    </dgm:pt>
    <dgm:pt modelId="{A71930A8-ABB9-49A2-8357-BE4516C01CE2}" type="parTrans" cxnId="{C22A2992-0B39-479C-A6B8-572BD84A529E}">
      <dgm:prSet/>
      <dgm:spPr/>
      <dgm:t>
        <a:bodyPr/>
        <a:lstStyle/>
        <a:p>
          <a:endParaRPr lang="en-AU"/>
        </a:p>
      </dgm:t>
    </dgm:pt>
    <dgm:pt modelId="{8541FC23-366A-48FA-AF4A-F11D50597E69}" type="sibTrans" cxnId="{C22A2992-0B39-479C-A6B8-572BD84A529E}">
      <dgm:prSet/>
      <dgm:spPr/>
      <dgm:t>
        <a:bodyPr/>
        <a:lstStyle/>
        <a:p>
          <a:endParaRPr lang="en-AU"/>
        </a:p>
      </dgm:t>
    </dgm:pt>
    <dgm:pt modelId="{38A9B717-716B-4551-9C3F-4C354E4D6EFA}">
      <dgm:prSet/>
      <dgm:spPr/>
      <dgm:t>
        <a:bodyPr/>
        <a:lstStyle/>
        <a:p>
          <a:r>
            <a:rPr lang="en-AU" dirty="0"/>
            <a:t>STS</a:t>
          </a:r>
        </a:p>
      </dgm:t>
    </dgm:pt>
    <dgm:pt modelId="{FEB0381D-8485-4D2D-8AAC-372DE3994C5F}" type="parTrans" cxnId="{ABAA0195-1ADC-4BD2-98E0-7172916B8093}">
      <dgm:prSet/>
      <dgm:spPr/>
      <dgm:t>
        <a:bodyPr/>
        <a:lstStyle/>
        <a:p>
          <a:endParaRPr lang="en-AU"/>
        </a:p>
      </dgm:t>
    </dgm:pt>
    <dgm:pt modelId="{4E3431B0-5892-43A5-9C1E-D196690105E7}" type="sibTrans" cxnId="{ABAA0195-1ADC-4BD2-98E0-7172916B8093}">
      <dgm:prSet/>
      <dgm:spPr/>
      <dgm:t>
        <a:bodyPr/>
        <a:lstStyle/>
        <a:p>
          <a:endParaRPr lang="en-AU"/>
        </a:p>
      </dgm:t>
    </dgm:pt>
    <dgm:pt modelId="{BB7A52D2-6A7C-4BE2-BE8F-57ADE2A2B91C}">
      <dgm:prSet/>
      <dgm:spPr/>
      <dgm:t>
        <a:bodyPr/>
        <a:lstStyle/>
        <a:p>
          <a:r>
            <a:rPr lang="en-AU" dirty="0"/>
            <a:t>DGW</a:t>
          </a:r>
        </a:p>
      </dgm:t>
    </dgm:pt>
    <dgm:pt modelId="{997F3AE7-F92B-4E3E-8D36-1A9611E77F22}" type="parTrans" cxnId="{D75375A1-AA1F-40A9-B33D-3A1AA0339EA1}">
      <dgm:prSet/>
      <dgm:spPr/>
      <dgm:t>
        <a:bodyPr/>
        <a:lstStyle/>
        <a:p>
          <a:endParaRPr lang="en-AU"/>
        </a:p>
      </dgm:t>
    </dgm:pt>
    <dgm:pt modelId="{249EB600-7AF9-477F-BD8B-54E11C647B54}" type="sibTrans" cxnId="{D75375A1-AA1F-40A9-B33D-3A1AA0339EA1}">
      <dgm:prSet/>
      <dgm:spPr/>
      <dgm:t>
        <a:bodyPr/>
        <a:lstStyle/>
        <a:p>
          <a:endParaRPr lang="en-AU"/>
        </a:p>
      </dgm:t>
    </dgm:pt>
    <dgm:pt modelId="{81643DD0-7AC7-41E6-BE3D-A9380B8EB525}">
      <dgm:prSet/>
      <dgm:spPr/>
      <dgm:t>
        <a:bodyPr/>
        <a:lstStyle/>
        <a:p>
          <a:r>
            <a:rPr lang="en-AU" dirty="0"/>
            <a:t>BANCS</a:t>
          </a:r>
        </a:p>
      </dgm:t>
    </dgm:pt>
    <dgm:pt modelId="{773B64DC-E365-4ECC-874C-FE3CCCE26416}" type="parTrans" cxnId="{555D8980-667A-4442-92CD-0222B8DE9457}">
      <dgm:prSet/>
      <dgm:spPr/>
      <dgm:t>
        <a:bodyPr/>
        <a:lstStyle/>
        <a:p>
          <a:endParaRPr lang="en-AU"/>
        </a:p>
      </dgm:t>
    </dgm:pt>
    <dgm:pt modelId="{B64DB797-2307-4378-B680-E52D4EF9E1BF}" type="sibTrans" cxnId="{555D8980-667A-4442-92CD-0222B8DE9457}">
      <dgm:prSet/>
      <dgm:spPr/>
      <dgm:t>
        <a:bodyPr/>
        <a:lstStyle/>
        <a:p>
          <a:endParaRPr lang="en-AU"/>
        </a:p>
      </dgm:t>
    </dgm:pt>
    <dgm:pt modelId="{7D8E7459-0C21-400C-8488-2C56D008A094}">
      <dgm:prSet/>
      <dgm:spPr/>
      <dgm:t>
        <a:bodyPr/>
        <a:lstStyle/>
        <a:p>
          <a:r>
            <a:rPr lang="en-AU" dirty="0"/>
            <a:t>BANCSBATCH</a:t>
          </a:r>
        </a:p>
      </dgm:t>
    </dgm:pt>
    <dgm:pt modelId="{992D19A4-3D9E-4F63-8B8B-0668846389BC}" type="parTrans" cxnId="{989806C3-89CF-45C0-B239-94306890B6A5}">
      <dgm:prSet/>
      <dgm:spPr/>
      <dgm:t>
        <a:bodyPr/>
        <a:lstStyle/>
        <a:p>
          <a:endParaRPr lang="en-AU"/>
        </a:p>
      </dgm:t>
    </dgm:pt>
    <dgm:pt modelId="{F4F297D7-D955-495F-8D5F-41A8AAC5914B}" type="sibTrans" cxnId="{989806C3-89CF-45C0-B239-94306890B6A5}">
      <dgm:prSet/>
      <dgm:spPr/>
      <dgm:t>
        <a:bodyPr/>
        <a:lstStyle/>
        <a:p>
          <a:endParaRPr lang="en-AU"/>
        </a:p>
      </dgm:t>
    </dgm:pt>
    <dgm:pt modelId="{9AED606A-C321-4016-9456-56E483724E0C}">
      <dgm:prSet/>
      <dgm:spPr/>
      <dgm:t>
        <a:bodyPr/>
        <a:lstStyle/>
        <a:p>
          <a:r>
            <a:rPr lang="en-AU" dirty="0"/>
            <a:t>BANCSREPORTS</a:t>
          </a:r>
        </a:p>
      </dgm:t>
    </dgm:pt>
    <dgm:pt modelId="{21CABA54-ADEC-41E5-8036-3C5C7784C68B}" type="parTrans" cxnId="{12AFBC74-F08D-46AB-80FA-CC778E424869}">
      <dgm:prSet/>
      <dgm:spPr/>
      <dgm:t>
        <a:bodyPr/>
        <a:lstStyle/>
        <a:p>
          <a:endParaRPr lang="en-AU"/>
        </a:p>
      </dgm:t>
    </dgm:pt>
    <dgm:pt modelId="{3C0AAD8C-8B23-4CD7-8E84-09EFFC42B86A}" type="sibTrans" cxnId="{12AFBC74-F08D-46AB-80FA-CC778E424869}">
      <dgm:prSet/>
      <dgm:spPr/>
      <dgm:t>
        <a:bodyPr/>
        <a:lstStyle/>
        <a:p>
          <a:endParaRPr lang="en-AU"/>
        </a:p>
      </dgm:t>
    </dgm:pt>
    <dgm:pt modelId="{6CADD922-AC42-4F66-836A-783161C6430A}">
      <dgm:prSet/>
      <dgm:spPr/>
      <dgm:t>
        <a:bodyPr/>
        <a:lstStyle/>
        <a:p>
          <a:r>
            <a:rPr lang="en-AU"/>
            <a:t>BANCSBATCH</a:t>
          </a:r>
          <a:endParaRPr lang="en-AU" dirty="0"/>
        </a:p>
      </dgm:t>
    </dgm:pt>
    <dgm:pt modelId="{75EBA3BD-42DC-410F-B1AA-B94FC992F2D0}" type="parTrans" cxnId="{9466AA24-D152-4E51-BC1E-571E528912CB}">
      <dgm:prSet/>
      <dgm:spPr/>
      <dgm:t>
        <a:bodyPr/>
        <a:lstStyle/>
        <a:p>
          <a:endParaRPr lang="en-AU"/>
        </a:p>
      </dgm:t>
    </dgm:pt>
    <dgm:pt modelId="{3F7FA6B1-F23E-40D1-9797-F1CD09216490}" type="sibTrans" cxnId="{9466AA24-D152-4E51-BC1E-571E528912CB}">
      <dgm:prSet/>
      <dgm:spPr/>
      <dgm:t>
        <a:bodyPr/>
        <a:lstStyle/>
        <a:p>
          <a:endParaRPr lang="en-AU"/>
        </a:p>
      </dgm:t>
    </dgm:pt>
    <dgm:pt modelId="{DADCEC94-B1B4-459D-B523-0188062D6CBC}">
      <dgm:prSet/>
      <dgm:spPr/>
      <dgm:t>
        <a:bodyPr/>
        <a:lstStyle/>
        <a:p>
          <a:r>
            <a:rPr lang="en-AU" dirty="0"/>
            <a:t>BANCSREPORTS</a:t>
          </a:r>
        </a:p>
      </dgm:t>
    </dgm:pt>
    <dgm:pt modelId="{F56DA64A-7BF0-4567-BB8A-6756FECBB0DE}" type="parTrans" cxnId="{A651C516-3285-4DBA-BD9E-50B1901DD500}">
      <dgm:prSet/>
      <dgm:spPr/>
      <dgm:t>
        <a:bodyPr/>
        <a:lstStyle/>
        <a:p>
          <a:endParaRPr lang="en-AU"/>
        </a:p>
      </dgm:t>
    </dgm:pt>
    <dgm:pt modelId="{59FC8F26-3ED2-4FD7-AFD5-8ACF68B1A71E}" type="sibTrans" cxnId="{A651C516-3285-4DBA-BD9E-50B1901DD500}">
      <dgm:prSet/>
      <dgm:spPr/>
      <dgm:t>
        <a:bodyPr/>
        <a:lstStyle/>
        <a:p>
          <a:endParaRPr lang="en-AU"/>
        </a:p>
      </dgm:t>
    </dgm:pt>
    <dgm:pt modelId="{002C4A4F-6D32-4E98-8E3B-5D429CAC0D88}">
      <dgm:prSet/>
      <dgm:spPr/>
      <dgm:t>
        <a:bodyPr/>
        <a:lstStyle/>
        <a:p>
          <a:r>
            <a:rPr lang="en-AU"/>
            <a:t>BANCSBATCH</a:t>
          </a:r>
          <a:endParaRPr lang="en-AU" dirty="0"/>
        </a:p>
      </dgm:t>
    </dgm:pt>
    <dgm:pt modelId="{3796818E-03E3-477C-9DFF-4EE25A51D204}" type="parTrans" cxnId="{9F35A757-FFF2-4665-AD7B-B12187D11381}">
      <dgm:prSet/>
      <dgm:spPr/>
      <dgm:t>
        <a:bodyPr/>
        <a:lstStyle/>
        <a:p>
          <a:endParaRPr lang="en-AU"/>
        </a:p>
      </dgm:t>
    </dgm:pt>
    <dgm:pt modelId="{7E3C1811-D632-4DC6-9475-BCBDE3435FEA}" type="sibTrans" cxnId="{9F35A757-FFF2-4665-AD7B-B12187D11381}">
      <dgm:prSet/>
      <dgm:spPr/>
      <dgm:t>
        <a:bodyPr/>
        <a:lstStyle/>
        <a:p>
          <a:endParaRPr lang="en-AU"/>
        </a:p>
      </dgm:t>
    </dgm:pt>
    <dgm:pt modelId="{0CC9072D-B437-45F5-80FB-220C8DD0234C}">
      <dgm:prSet/>
      <dgm:spPr/>
      <dgm:t>
        <a:bodyPr/>
        <a:lstStyle/>
        <a:p>
          <a:r>
            <a:rPr lang="en-AU" dirty="0"/>
            <a:t>BANCSREPORTS</a:t>
          </a:r>
        </a:p>
      </dgm:t>
    </dgm:pt>
    <dgm:pt modelId="{D6A5DE7C-00ED-436B-835E-8434449128AA}" type="parTrans" cxnId="{5609F662-763F-41B4-A67E-7D673B1F557D}">
      <dgm:prSet/>
      <dgm:spPr/>
      <dgm:t>
        <a:bodyPr/>
        <a:lstStyle/>
        <a:p>
          <a:endParaRPr lang="en-AU"/>
        </a:p>
      </dgm:t>
    </dgm:pt>
    <dgm:pt modelId="{97941169-EB08-4B69-9F1D-45159B3E95E1}" type="sibTrans" cxnId="{5609F662-763F-41B4-A67E-7D673B1F557D}">
      <dgm:prSet/>
      <dgm:spPr/>
      <dgm:t>
        <a:bodyPr/>
        <a:lstStyle/>
        <a:p>
          <a:endParaRPr lang="en-AU"/>
        </a:p>
      </dgm:t>
    </dgm:pt>
    <dgm:pt modelId="{FBA16065-DC06-42CE-B57A-60F127A04C32}" type="pres">
      <dgm:prSet presAssocID="{D9F2D1D5-7C54-4E23-A118-66109925512B}" presName="Name0" presStyleCnt="0">
        <dgm:presLayoutVars>
          <dgm:dir/>
          <dgm:animLvl val="lvl"/>
          <dgm:resizeHandles val="exact"/>
        </dgm:presLayoutVars>
      </dgm:prSet>
      <dgm:spPr/>
    </dgm:pt>
    <dgm:pt modelId="{424389B5-B7A8-40DD-BC4F-1AC69B657614}" type="pres">
      <dgm:prSet presAssocID="{D9F2D1D5-7C54-4E23-A118-66109925512B}" presName="tSp" presStyleCnt="0"/>
      <dgm:spPr/>
    </dgm:pt>
    <dgm:pt modelId="{504709CC-46ED-4B93-A5BF-52ABA0FA8C40}" type="pres">
      <dgm:prSet presAssocID="{D9F2D1D5-7C54-4E23-A118-66109925512B}" presName="bSp" presStyleCnt="0"/>
      <dgm:spPr/>
    </dgm:pt>
    <dgm:pt modelId="{CDFDB1BF-1F9F-4ED4-82CD-DFCD15FF7570}" type="pres">
      <dgm:prSet presAssocID="{D9F2D1D5-7C54-4E23-A118-66109925512B}" presName="process" presStyleCnt="0"/>
      <dgm:spPr/>
    </dgm:pt>
    <dgm:pt modelId="{29A10F57-F7DF-4F79-8F86-604CD8B82E75}" type="pres">
      <dgm:prSet presAssocID="{C89F18A4-BF90-4960-8309-A18AA2398B24}" presName="composite1" presStyleCnt="0"/>
      <dgm:spPr/>
    </dgm:pt>
    <dgm:pt modelId="{C394A7EF-8284-4411-B67C-86AB50916726}" type="pres">
      <dgm:prSet presAssocID="{C89F18A4-BF90-4960-8309-A18AA2398B24}" presName="dummyNode1" presStyleLbl="node1" presStyleIdx="0" presStyleCnt="3"/>
      <dgm:spPr/>
    </dgm:pt>
    <dgm:pt modelId="{160FDC70-43C1-4057-9E9C-DB0752836BCD}" type="pres">
      <dgm:prSet presAssocID="{C89F18A4-BF90-4960-8309-A18AA2398B24}" presName="childNode1" presStyleLbl="bgAcc1" presStyleIdx="0" presStyleCnt="3">
        <dgm:presLayoutVars>
          <dgm:bulletEnabled val="1"/>
        </dgm:presLayoutVars>
      </dgm:prSet>
      <dgm:spPr/>
    </dgm:pt>
    <dgm:pt modelId="{3E44D86C-1089-4143-A371-FE5E3D05136F}" type="pres">
      <dgm:prSet presAssocID="{C89F18A4-BF90-4960-8309-A18AA2398B24}" presName="childNode1tx" presStyleLbl="bgAcc1" presStyleIdx="0" presStyleCnt="3">
        <dgm:presLayoutVars>
          <dgm:bulletEnabled val="1"/>
        </dgm:presLayoutVars>
      </dgm:prSet>
      <dgm:spPr/>
    </dgm:pt>
    <dgm:pt modelId="{AEF941A0-E16C-4F21-81C4-9D71BF475B30}" type="pres">
      <dgm:prSet presAssocID="{C89F18A4-BF90-4960-8309-A18AA2398B24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243EF779-EB88-4308-A707-BACEE4A75E77}" type="pres">
      <dgm:prSet presAssocID="{C89F18A4-BF90-4960-8309-A18AA2398B24}" presName="connSite1" presStyleCnt="0"/>
      <dgm:spPr/>
    </dgm:pt>
    <dgm:pt modelId="{BAE564A6-837C-4772-869D-51351D87CB74}" type="pres">
      <dgm:prSet presAssocID="{E4835C25-75C3-43A6-8999-BB2251DC385E}" presName="Name9" presStyleLbl="sibTrans2D1" presStyleIdx="0" presStyleCnt="2"/>
      <dgm:spPr/>
    </dgm:pt>
    <dgm:pt modelId="{FA0EAA9A-783F-4FD6-8B6A-53DF949D11BB}" type="pres">
      <dgm:prSet presAssocID="{D57481ED-2920-465D-A0F0-8BEA7335E18B}" presName="composite2" presStyleCnt="0"/>
      <dgm:spPr/>
    </dgm:pt>
    <dgm:pt modelId="{E92684F5-7C84-4EC5-AAD7-201BF630CC96}" type="pres">
      <dgm:prSet presAssocID="{D57481ED-2920-465D-A0F0-8BEA7335E18B}" presName="dummyNode2" presStyleLbl="node1" presStyleIdx="0" presStyleCnt="3"/>
      <dgm:spPr/>
    </dgm:pt>
    <dgm:pt modelId="{34294203-1F89-44F9-AC14-C26C31C58F7B}" type="pres">
      <dgm:prSet presAssocID="{D57481ED-2920-465D-A0F0-8BEA7335E18B}" presName="childNode2" presStyleLbl="bgAcc1" presStyleIdx="1" presStyleCnt="3">
        <dgm:presLayoutVars>
          <dgm:bulletEnabled val="1"/>
        </dgm:presLayoutVars>
      </dgm:prSet>
      <dgm:spPr/>
    </dgm:pt>
    <dgm:pt modelId="{ED6B343E-2A26-4AB2-99E3-F196194C8247}" type="pres">
      <dgm:prSet presAssocID="{D57481ED-2920-465D-A0F0-8BEA7335E18B}" presName="childNode2tx" presStyleLbl="bgAcc1" presStyleIdx="1" presStyleCnt="3">
        <dgm:presLayoutVars>
          <dgm:bulletEnabled val="1"/>
        </dgm:presLayoutVars>
      </dgm:prSet>
      <dgm:spPr/>
    </dgm:pt>
    <dgm:pt modelId="{421A410A-7C7C-4FC1-AE0D-8AAB5B980A96}" type="pres">
      <dgm:prSet presAssocID="{D57481ED-2920-465D-A0F0-8BEA7335E18B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965DE734-10A9-40B7-8472-151B723A66CD}" type="pres">
      <dgm:prSet presAssocID="{D57481ED-2920-465D-A0F0-8BEA7335E18B}" presName="connSite2" presStyleCnt="0"/>
      <dgm:spPr/>
    </dgm:pt>
    <dgm:pt modelId="{72E3C1DF-51CA-419E-B97E-497FA9A5FF10}" type="pres">
      <dgm:prSet presAssocID="{1D7643A8-6250-427C-9870-B883424F0624}" presName="Name18" presStyleLbl="sibTrans2D1" presStyleIdx="1" presStyleCnt="2"/>
      <dgm:spPr/>
    </dgm:pt>
    <dgm:pt modelId="{256266F7-92F0-47EE-B0A4-910A501493DC}" type="pres">
      <dgm:prSet presAssocID="{F8F3E5B8-0FB3-4616-8F39-50A318488346}" presName="composite1" presStyleCnt="0"/>
      <dgm:spPr/>
    </dgm:pt>
    <dgm:pt modelId="{83802318-56F1-4E09-8DAB-32B2B95B1D0B}" type="pres">
      <dgm:prSet presAssocID="{F8F3E5B8-0FB3-4616-8F39-50A318488346}" presName="dummyNode1" presStyleLbl="node1" presStyleIdx="1" presStyleCnt="3"/>
      <dgm:spPr/>
    </dgm:pt>
    <dgm:pt modelId="{B3CA6450-554D-42A2-8442-C9C3252E1EF8}" type="pres">
      <dgm:prSet presAssocID="{F8F3E5B8-0FB3-4616-8F39-50A318488346}" presName="childNode1" presStyleLbl="bgAcc1" presStyleIdx="2" presStyleCnt="3">
        <dgm:presLayoutVars>
          <dgm:bulletEnabled val="1"/>
        </dgm:presLayoutVars>
      </dgm:prSet>
      <dgm:spPr/>
    </dgm:pt>
    <dgm:pt modelId="{0987B074-70AC-47B5-ADF2-D474265A6A15}" type="pres">
      <dgm:prSet presAssocID="{F8F3E5B8-0FB3-4616-8F39-50A318488346}" presName="childNode1tx" presStyleLbl="bgAcc1" presStyleIdx="2" presStyleCnt="3">
        <dgm:presLayoutVars>
          <dgm:bulletEnabled val="1"/>
        </dgm:presLayoutVars>
      </dgm:prSet>
      <dgm:spPr/>
    </dgm:pt>
    <dgm:pt modelId="{C9909FC3-64F4-4B1D-994C-F63E49110A6B}" type="pres">
      <dgm:prSet presAssocID="{F8F3E5B8-0FB3-4616-8F39-50A318488346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2507B503-C127-4698-A5F8-8854626FA085}" type="pres">
      <dgm:prSet presAssocID="{F8F3E5B8-0FB3-4616-8F39-50A318488346}" presName="connSite1" presStyleCnt="0"/>
      <dgm:spPr/>
    </dgm:pt>
  </dgm:ptLst>
  <dgm:cxnLst>
    <dgm:cxn modelId="{2CDBF800-C3AE-4C0F-9A6B-19498A3A5E92}" srcId="{D9F2D1D5-7C54-4E23-A118-66109925512B}" destId="{F8F3E5B8-0FB3-4616-8F39-50A318488346}" srcOrd="2" destOrd="0" parTransId="{D95096AB-3917-494F-86E5-A776255819C7}" sibTransId="{F413ECF5-66AA-45B0-87C5-CB95CCD00B37}"/>
    <dgm:cxn modelId="{9B41B601-7617-4659-B778-A1F3CC349845}" type="presOf" srcId="{2B69481A-BBB5-4894-B256-3858E297C923}" destId="{ED6B343E-2A26-4AB2-99E3-F196194C8247}" srcOrd="1" destOrd="1" presId="urn:microsoft.com/office/officeart/2005/8/layout/hProcess4"/>
    <dgm:cxn modelId="{25BECA04-1A44-4633-BB62-F018792653BE}" type="presOf" srcId="{88ED17B7-7E3A-4B3E-ACF4-918DD0AA37C9}" destId="{0987B074-70AC-47B5-ADF2-D474265A6A15}" srcOrd="1" destOrd="5" presId="urn:microsoft.com/office/officeart/2005/8/layout/hProcess4"/>
    <dgm:cxn modelId="{9E6EEB05-B165-468C-A600-24D2D04A2892}" srcId="{D57481ED-2920-465D-A0F0-8BEA7335E18B}" destId="{4DCC43E9-A5B3-4026-AC6E-4D3197196FE6}" srcOrd="2" destOrd="0" parTransId="{A611B67D-3442-419F-99B6-889FE92B7841}" sibTransId="{0C103C12-B29B-4603-AFFE-0DC1A018C80B}"/>
    <dgm:cxn modelId="{7A9A690A-C597-4C0C-BEEA-3EDD6519365A}" type="presOf" srcId="{E59F1221-9AC6-423F-9696-2FCAFF60D037}" destId="{B3CA6450-554D-42A2-8442-C9C3252E1EF8}" srcOrd="0" destOrd="0" presId="urn:microsoft.com/office/officeart/2005/8/layout/hProcess4"/>
    <dgm:cxn modelId="{1CB9790D-D817-463C-B8EB-FF1EB11B1E6D}" type="presOf" srcId="{002C4A4F-6D32-4E98-8E3B-5D429CAC0D88}" destId="{B3CA6450-554D-42A2-8442-C9C3252E1EF8}" srcOrd="0" destOrd="9" presId="urn:microsoft.com/office/officeart/2005/8/layout/hProcess4"/>
    <dgm:cxn modelId="{F592280E-E1E8-4474-B67D-70F09F56CDA0}" type="presOf" srcId="{751F8562-45A7-4D67-B8AF-3DB9DF07B642}" destId="{160FDC70-43C1-4057-9E9C-DB0752836BCD}" srcOrd="0" destOrd="2" presId="urn:microsoft.com/office/officeart/2005/8/layout/hProcess4"/>
    <dgm:cxn modelId="{12A8460E-3AED-4FEF-84E1-816D215CBF76}" type="presOf" srcId="{88ED17B7-7E3A-4B3E-ACF4-918DD0AA37C9}" destId="{B3CA6450-554D-42A2-8442-C9C3252E1EF8}" srcOrd="0" destOrd="5" presId="urn:microsoft.com/office/officeart/2005/8/layout/hProcess4"/>
    <dgm:cxn modelId="{CD1FA911-6BCB-47F5-A695-2DDC08AD27E6}" type="presOf" srcId="{38A9B717-716B-4551-9C3F-4C354E4D6EFA}" destId="{0987B074-70AC-47B5-ADF2-D474265A6A15}" srcOrd="1" destOrd="6" presId="urn:microsoft.com/office/officeart/2005/8/layout/hProcess4"/>
    <dgm:cxn modelId="{22C16A13-1F02-442C-BD8A-25704C244EDB}" srcId="{C89F18A4-BF90-4960-8309-A18AA2398B24}" destId="{3EEED569-08CF-473F-84FC-1466CD677C9D}" srcOrd="7" destOrd="0" parTransId="{7C15C12B-E2CF-4923-95A5-7105D5FCFDDB}" sibTransId="{A119DE90-A4E5-4AC8-99AA-CEF7CD5E7767}"/>
    <dgm:cxn modelId="{1DF11C15-F2C6-442E-A2E5-7910E795CDA9}" type="presOf" srcId="{4DCC43E9-A5B3-4026-AC6E-4D3197196FE6}" destId="{ED6B343E-2A26-4AB2-99E3-F196194C8247}" srcOrd="1" destOrd="2" presId="urn:microsoft.com/office/officeart/2005/8/layout/hProcess4"/>
    <dgm:cxn modelId="{863E7915-F7B4-45BF-B8E8-855BB326BEA0}" srcId="{D57481ED-2920-465D-A0F0-8BEA7335E18B}" destId="{EB9F9102-EAFB-43A8-96B1-24C8B5E220EA}" srcOrd="4" destOrd="0" parTransId="{95A7DA68-6CBE-4311-B7C0-3198CFFA0966}" sibTransId="{015C9752-4AEC-4AF7-9336-FBFC8E3E5219}"/>
    <dgm:cxn modelId="{55B8DB15-F312-403E-AB6F-A341CE96866E}" type="presOf" srcId="{BB7A52D2-6A7C-4BE2-BE8F-57ADE2A2B91C}" destId="{0987B074-70AC-47B5-ADF2-D474265A6A15}" srcOrd="1" destOrd="7" presId="urn:microsoft.com/office/officeart/2005/8/layout/hProcess4"/>
    <dgm:cxn modelId="{A651C516-3285-4DBA-BD9E-50B1901DD500}" srcId="{D57481ED-2920-465D-A0F0-8BEA7335E18B}" destId="{DADCEC94-B1B4-459D-B523-0188062D6CBC}" srcOrd="10" destOrd="0" parTransId="{F56DA64A-7BF0-4567-BB8A-6756FECBB0DE}" sibTransId="{59FC8F26-3ED2-4FD7-AFD5-8ACF68B1A71E}"/>
    <dgm:cxn modelId="{878AEA18-032A-411F-81C8-EB01D51B68FF}" type="presOf" srcId="{DE99D3EE-3B40-4238-9E7E-C74C94DB0D22}" destId="{3E44D86C-1089-4143-A371-FE5E3D05136F}" srcOrd="1" destOrd="5" presId="urn:microsoft.com/office/officeart/2005/8/layout/hProcess4"/>
    <dgm:cxn modelId="{88C02E22-BC5F-40CF-AB74-B0AD98BF333B}" type="presOf" srcId="{7D8E7459-0C21-400C-8488-2C56D008A094}" destId="{3E44D86C-1089-4143-A371-FE5E3D05136F}" srcOrd="1" destOrd="9" presId="urn:microsoft.com/office/officeart/2005/8/layout/hProcess4"/>
    <dgm:cxn modelId="{2A625F23-FC95-47F4-8AC8-9AEF814E1AAC}" type="presOf" srcId="{C570417C-ACA5-4ACD-B453-4E3718A5793E}" destId="{160FDC70-43C1-4057-9E9C-DB0752836BCD}" srcOrd="0" destOrd="1" presId="urn:microsoft.com/office/officeart/2005/8/layout/hProcess4"/>
    <dgm:cxn modelId="{9466AA24-D152-4E51-BC1E-571E528912CB}" srcId="{D57481ED-2920-465D-A0F0-8BEA7335E18B}" destId="{6CADD922-AC42-4F66-836A-783161C6430A}" srcOrd="9" destOrd="0" parTransId="{75EBA3BD-42DC-410F-B1AA-B94FC992F2D0}" sibTransId="{3F7FA6B1-F23E-40D1-9797-F1CD09216490}"/>
    <dgm:cxn modelId="{DC27E026-41A6-4DC9-9622-3F40E06D6A57}" srcId="{C89F18A4-BF90-4960-8309-A18AA2398B24}" destId="{BBEFC369-A42A-4905-9CAC-451FAC26BF6D}" srcOrd="6" destOrd="0" parTransId="{A8F305CB-1E62-42BB-9A80-B3549EEE4C00}" sibTransId="{EEB0E3E4-D914-47E2-881C-75827FAB5DF2}"/>
    <dgm:cxn modelId="{30E4BC2E-4E11-42EE-87F7-1614BEA7B585}" type="presOf" srcId="{033A1808-2F0B-460B-91DC-27FE87B2375E}" destId="{160FDC70-43C1-4057-9E9C-DB0752836BCD}" srcOrd="0" destOrd="3" presId="urn:microsoft.com/office/officeart/2005/8/layout/hProcess4"/>
    <dgm:cxn modelId="{D44C7C32-39A0-41D8-921F-A6C20D86A01D}" type="presOf" srcId="{05F94708-0475-4A07-B927-F05DAF593C19}" destId="{34294203-1F89-44F9-AC14-C26C31C58F7B}" srcOrd="0" destOrd="0" presId="urn:microsoft.com/office/officeart/2005/8/layout/hProcess4"/>
    <dgm:cxn modelId="{F6B5D63A-641F-4981-80DF-C34E407EAC81}" type="presOf" srcId="{DCCA9417-87DD-47DB-B8FD-CA79DFB55579}" destId="{0987B074-70AC-47B5-ADF2-D474265A6A15}" srcOrd="1" destOrd="1" presId="urn:microsoft.com/office/officeart/2005/8/layout/hProcess4"/>
    <dgm:cxn modelId="{F0393D3D-D9CB-467A-8340-2D53494E5FBF}" type="presOf" srcId="{033A1808-2F0B-460B-91DC-27FE87B2375E}" destId="{3E44D86C-1089-4143-A371-FE5E3D05136F}" srcOrd="1" destOrd="3" presId="urn:microsoft.com/office/officeart/2005/8/layout/hProcess4"/>
    <dgm:cxn modelId="{0DFC9C3D-DBC6-4DB9-B7AB-6659A8368D60}" type="presOf" srcId="{0CC9072D-B437-45F5-80FB-220C8DD0234C}" destId="{0987B074-70AC-47B5-ADF2-D474265A6A15}" srcOrd="1" destOrd="10" presId="urn:microsoft.com/office/officeart/2005/8/layout/hProcess4"/>
    <dgm:cxn modelId="{DE7F793E-77AC-401D-AC6B-F4F5C699ACB5}" type="presOf" srcId="{002C4A4F-6D32-4E98-8E3B-5D429CAC0D88}" destId="{0987B074-70AC-47B5-ADF2-D474265A6A15}" srcOrd="1" destOrd="9" presId="urn:microsoft.com/office/officeart/2005/8/layout/hProcess4"/>
    <dgm:cxn modelId="{49B70060-78E6-432F-8C3F-2EB2072B41A7}" type="presOf" srcId="{D4D05CC1-9555-4B64-9376-71B423A544BE}" destId="{ED6B343E-2A26-4AB2-99E3-F196194C8247}" srcOrd="1" destOrd="8" presId="urn:microsoft.com/office/officeart/2005/8/layout/hProcess4"/>
    <dgm:cxn modelId="{A8756562-07CB-4FA2-86EA-206504EA8444}" srcId="{F8F3E5B8-0FB3-4616-8F39-50A318488346}" destId="{704EF180-9B7E-4715-84C5-A34B75D684C0}" srcOrd="4" destOrd="0" parTransId="{DC8CE363-53DF-460A-93DE-7E76F4A071D3}" sibTransId="{65EF43D9-7715-432A-805D-6C1D0958BB9D}"/>
    <dgm:cxn modelId="{5609F662-763F-41B4-A67E-7D673B1F557D}" srcId="{F8F3E5B8-0FB3-4616-8F39-50A318488346}" destId="{0CC9072D-B437-45F5-80FB-220C8DD0234C}" srcOrd="10" destOrd="0" parTransId="{D6A5DE7C-00ED-436B-835E-8434449128AA}" sibTransId="{97941169-EB08-4B69-9F1D-45159B3E95E1}"/>
    <dgm:cxn modelId="{39012563-69F0-4D14-82A8-1801C816B4A3}" type="presOf" srcId="{DADCEC94-B1B4-459D-B523-0188062D6CBC}" destId="{ED6B343E-2A26-4AB2-99E3-F196194C8247}" srcOrd="1" destOrd="10" presId="urn:microsoft.com/office/officeart/2005/8/layout/hProcess4"/>
    <dgm:cxn modelId="{65DCAA43-25ED-4E25-BD30-D7391B425334}" type="presOf" srcId="{C570417C-ACA5-4ACD-B453-4E3718A5793E}" destId="{3E44D86C-1089-4143-A371-FE5E3D05136F}" srcOrd="1" destOrd="1" presId="urn:microsoft.com/office/officeart/2005/8/layout/hProcess4"/>
    <dgm:cxn modelId="{74D48A65-36F1-4853-8EA1-A18A0F4512A8}" type="presOf" srcId="{BB7A52D2-6A7C-4BE2-BE8F-57ADE2A2B91C}" destId="{B3CA6450-554D-42A2-8442-C9C3252E1EF8}" srcOrd="0" destOrd="7" presId="urn:microsoft.com/office/officeart/2005/8/layout/hProcess4"/>
    <dgm:cxn modelId="{EEF03966-CA7D-43E5-BF77-4CD7623DF54D}" type="presOf" srcId="{EE991C24-8BAF-4278-A488-F37460E22F0F}" destId="{ED6B343E-2A26-4AB2-99E3-F196194C8247}" srcOrd="1" destOrd="7" presId="urn:microsoft.com/office/officeart/2005/8/layout/hProcess4"/>
    <dgm:cxn modelId="{23D43A48-4123-45B0-AB5A-0F158D8EB7FA}" type="presOf" srcId="{E59F1221-9AC6-423F-9696-2FCAFF60D037}" destId="{0987B074-70AC-47B5-ADF2-D474265A6A15}" srcOrd="1" destOrd="0" presId="urn:microsoft.com/office/officeart/2005/8/layout/hProcess4"/>
    <dgm:cxn modelId="{71208348-48AD-432E-ABBD-417E0768450A}" type="presOf" srcId="{C89F18A4-BF90-4960-8309-A18AA2398B24}" destId="{AEF941A0-E16C-4F21-81C4-9D71BF475B30}" srcOrd="0" destOrd="0" presId="urn:microsoft.com/office/officeart/2005/8/layout/hProcess4"/>
    <dgm:cxn modelId="{73646369-23A9-4FBE-B21A-4676D1DCA983}" type="presOf" srcId="{72FF40C6-0D60-4B32-9394-0F05B3ABB5CB}" destId="{160FDC70-43C1-4057-9E9C-DB0752836BCD}" srcOrd="0" destOrd="0" presId="urn:microsoft.com/office/officeart/2005/8/layout/hProcess4"/>
    <dgm:cxn modelId="{85C52F4A-805E-4605-989B-33F8D94CDA68}" type="presOf" srcId="{BBEFC369-A42A-4905-9CAC-451FAC26BF6D}" destId="{3E44D86C-1089-4143-A371-FE5E3D05136F}" srcOrd="1" destOrd="6" presId="urn:microsoft.com/office/officeart/2005/8/layout/hProcess4"/>
    <dgm:cxn modelId="{8E5D7D4A-41E8-4387-ACCA-BE84C922837B}" type="presOf" srcId="{9AED606A-C321-4016-9456-56E483724E0C}" destId="{3E44D86C-1089-4143-A371-FE5E3D05136F}" srcOrd="1" destOrd="10" presId="urn:microsoft.com/office/officeart/2005/8/layout/hProcess4"/>
    <dgm:cxn modelId="{2627C56A-FA7F-4264-8954-CCEC5A51D350}" type="presOf" srcId="{3ACF8F4A-F860-4866-85D2-D8278BA5CDCD}" destId="{0987B074-70AC-47B5-ADF2-D474265A6A15}" srcOrd="1" destOrd="3" presId="urn:microsoft.com/office/officeart/2005/8/layout/hProcess4"/>
    <dgm:cxn modelId="{577CAB4B-CB96-497E-A3BF-1081207D0B56}" srcId="{D9F2D1D5-7C54-4E23-A118-66109925512B}" destId="{D57481ED-2920-465D-A0F0-8BEA7335E18B}" srcOrd="1" destOrd="0" parTransId="{C8B16E84-5A04-435B-8D31-959C111391D5}" sibTransId="{1D7643A8-6250-427C-9870-B883424F0624}"/>
    <dgm:cxn modelId="{D3389C4C-E71F-4FE9-8634-D2BC5A8AF483}" srcId="{D57481ED-2920-465D-A0F0-8BEA7335E18B}" destId="{EE991C24-8BAF-4278-A488-F37460E22F0F}" srcOrd="7" destOrd="0" parTransId="{3E235AC4-5603-45B6-B2DD-A4800774DB53}" sibTransId="{085C9AC3-3593-45BB-A650-2D6872A202C1}"/>
    <dgm:cxn modelId="{731F386D-513C-4259-8D15-413DD3F99643}" srcId="{D57481ED-2920-465D-A0F0-8BEA7335E18B}" destId="{0206A6F5-579A-4155-AF27-6BE8C6D0EE06}" srcOrd="3" destOrd="0" parTransId="{57DBA0E4-5178-4C70-9CCF-F2BCAD802157}" sibTransId="{D7D97962-31DA-4664-B8B2-E5B25F1A21D8}"/>
    <dgm:cxn modelId="{33805D4D-0A82-4D91-92DE-9858BC359BFB}" type="presOf" srcId="{62D3BD75-5E67-4283-BC05-19AAD0CC2CE4}" destId="{B3CA6450-554D-42A2-8442-C9C3252E1EF8}" srcOrd="0" destOrd="2" presId="urn:microsoft.com/office/officeart/2005/8/layout/hProcess4"/>
    <dgm:cxn modelId="{8A658470-C09A-4AF0-899D-0FA545F1A9D5}" type="presOf" srcId="{E4835C25-75C3-43A6-8999-BB2251DC385E}" destId="{BAE564A6-837C-4772-869D-51351D87CB74}" srcOrd="0" destOrd="0" presId="urn:microsoft.com/office/officeart/2005/8/layout/hProcess4"/>
    <dgm:cxn modelId="{A260E171-9291-4BBE-9C8E-62B3B70A8256}" type="presOf" srcId="{9AED606A-C321-4016-9456-56E483724E0C}" destId="{160FDC70-43C1-4057-9E9C-DB0752836BCD}" srcOrd="0" destOrd="10" presId="urn:microsoft.com/office/officeart/2005/8/layout/hProcess4"/>
    <dgm:cxn modelId="{B1262173-7ED7-4784-87BF-783D081AC7BF}" srcId="{D57481ED-2920-465D-A0F0-8BEA7335E18B}" destId="{05F94708-0475-4A07-B927-F05DAF593C19}" srcOrd="0" destOrd="0" parTransId="{2542B546-C874-48A1-B080-372780E04163}" sibTransId="{A7613C4D-4F92-4357-9B36-DCA979943B9E}"/>
    <dgm:cxn modelId="{12AFBC74-F08D-46AB-80FA-CC778E424869}" srcId="{C89F18A4-BF90-4960-8309-A18AA2398B24}" destId="{9AED606A-C321-4016-9456-56E483724E0C}" srcOrd="10" destOrd="0" parTransId="{21CABA54-ADEC-41E5-8036-3C5C7784C68B}" sibTransId="{3C0AAD8C-8B23-4CD7-8E84-09EFFC42B86A}"/>
    <dgm:cxn modelId="{F4D5CD54-1879-49E1-8C79-9E96407D06A1}" type="presOf" srcId="{0CC9072D-B437-45F5-80FB-220C8DD0234C}" destId="{B3CA6450-554D-42A2-8442-C9C3252E1EF8}" srcOrd="0" destOrd="10" presId="urn:microsoft.com/office/officeart/2005/8/layout/hProcess4"/>
    <dgm:cxn modelId="{4A286675-ED4E-45DE-BE50-E74846B19BF5}" type="presOf" srcId="{EB9F9102-EAFB-43A8-96B1-24C8B5E220EA}" destId="{34294203-1F89-44F9-AC14-C26C31C58F7B}" srcOrd="0" destOrd="4" presId="urn:microsoft.com/office/officeart/2005/8/layout/hProcess4"/>
    <dgm:cxn modelId="{2C039C55-62E2-42E5-8E1C-A8DB7EBA1202}" type="presOf" srcId="{0206A6F5-579A-4155-AF27-6BE8C6D0EE06}" destId="{ED6B343E-2A26-4AB2-99E3-F196194C8247}" srcOrd="1" destOrd="3" presId="urn:microsoft.com/office/officeart/2005/8/layout/hProcess4"/>
    <dgm:cxn modelId="{0D90B756-5942-4A5B-98FF-D784FD0FA678}" type="presOf" srcId="{DE99D3EE-3B40-4238-9E7E-C74C94DB0D22}" destId="{160FDC70-43C1-4057-9E9C-DB0752836BCD}" srcOrd="0" destOrd="5" presId="urn:microsoft.com/office/officeart/2005/8/layout/hProcess4"/>
    <dgm:cxn modelId="{9F35A757-FFF2-4665-AD7B-B12187D11381}" srcId="{F8F3E5B8-0FB3-4616-8F39-50A318488346}" destId="{002C4A4F-6D32-4E98-8E3B-5D429CAC0D88}" srcOrd="9" destOrd="0" parTransId="{3796818E-03E3-477C-9DFF-4EE25A51D204}" sibTransId="{7E3C1811-D632-4DC6-9475-BCBDE3435FEA}"/>
    <dgm:cxn modelId="{E956E958-532C-4C42-98B5-F772ED49B7E3}" srcId="{D57481ED-2920-465D-A0F0-8BEA7335E18B}" destId="{1DA77F23-F61F-4B67-9B0D-98BA298C5B25}" srcOrd="5" destOrd="0" parTransId="{E8FB6364-2AFF-4AD6-8E1C-96BF266B8B93}" sibTransId="{DE2DDF50-0AB8-49E7-A8D9-DA9013D48052}"/>
    <dgm:cxn modelId="{72AF2279-AFF8-43CD-88B1-AA5A519599FF}" type="presOf" srcId="{1D7643A8-6250-427C-9870-B883424F0624}" destId="{72E3C1DF-51CA-419E-B97E-497FA9A5FF10}" srcOrd="0" destOrd="0" presId="urn:microsoft.com/office/officeart/2005/8/layout/hProcess4"/>
    <dgm:cxn modelId="{98F5667A-F4C2-4D7A-A06F-2EC9AA0C8D93}" type="presOf" srcId="{3EEED569-08CF-473F-84FC-1466CD677C9D}" destId="{160FDC70-43C1-4057-9E9C-DB0752836BCD}" srcOrd="0" destOrd="7" presId="urn:microsoft.com/office/officeart/2005/8/layout/hProcess4"/>
    <dgm:cxn modelId="{E0EE587A-E9B0-467D-8EF3-086C0EE6FC73}" type="presOf" srcId="{BBEFC369-A42A-4905-9CAC-451FAC26BF6D}" destId="{160FDC70-43C1-4057-9E9C-DB0752836BCD}" srcOrd="0" destOrd="6" presId="urn:microsoft.com/office/officeart/2005/8/layout/hProcess4"/>
    <dgm:cxn modelId="{3695F77E-D2C0-403A-9C58-989FAA69724F}" srcId="{D57481ED-2920-465D-A0F0-8BEA7335E18B}" destId="{F3DD6772-231F-453A-8CBF-088FDCE75C91}" srcOrd="6" destOrd="0" parTransId="{7F22F26A-1065-485B-ABE9-2A9E4A502C97}" sibTransId="{BD6396D3-E393-48D9-A7DF-DE64FFF7BE0D}"/>
    <dgm:cxn modelId="{555D8980-667A-4442-92CD-0222B8DE9457}" srcId="{F8F3E5B8-0FB3-4616-8F39-50A318488346}" destId="{81643DD0-7AC7-41E6-BE3D-A9380B8EB525}" srcOrd="8" destOrd="0" parTransId="{773B64DC-E365-4ECC-874C-FE3CCCE26416}" sibTransId="{B64DB797-2307-4378-B680-E52D4EF9E1BF}"/>
    <dgm:cxn modelId="{49BAA783-FAA5-4041-B19B-3C2AB5371BF5}" type="presOf" srcId="{81643DD0-7AC7-41E6-BE3D-A9380B8EB525}" destId="{0987B074-70AC-47B5-ADF2-D474265A6A15}" srcOrd="1" destOrd="8" presId="urn:microsoft.com/office/officeart/2005/8/layout/hProcess4"/>
    <dgm:cxn modelId="{411E2E84-4577-4E80-B09A-EA69693713CF}" type="presOf" srcId="{EE991C24-8BAF-4278-A488-F37460E22F0F}" destId="{34294203-1F89-44F9-AC14-C26C31C58F7B}" srcOrd="0" destOrd="7" presId="urn:microsoft.com/office/officeart/2005/8/layout/hProcess4"/>
    <dgm:cxn modelId="{D2DAAD84-D5F4-479C-B6B4-17A9D0C949A5}" type="presOf" srcId="{D9F2D1D5-7C54-4E23-A118-66109925512B}" destId="{FBA16065-DC06-42CE-B57A-60F127A04C32}" srcOrd="0" destOrd="0" presId="urn:microsoft.com/office/officeart/2005/8/layout/hProcess4"/>
    <dgm:cxn modelId="{832CEE88-23D4-49F1-B044-DE9B90ADD54C}" srcId="{C89F18A4-BF90-4960-8309-A18AA2398B24}" destId="{72FF40C6-0D60-4B32-9394-0F05B3ABB5CB}" srcOrd="0" destOrd="0" parTransId="{B02F8755-FE75-4B01-A085-555233CD6C70}" sibTransId="{18512384-159B-4414-AA2B-7BEBBBE134F5}"/>
    <dgm:cxn modelId="{63C6C88F-0240-498F-987A-3E642264B807}" type="presOf" srcId="{EB9F9102-EAFB-43A8-96B1-24C8B5E220EA}" destId="{ED6B343E-2A26-4AB2-99E3-F196194C8247}" srcOrd="1" destOrd="4" presId="urn:microsoft.com/office/officeart/2005/8/layout/hProcess4"/>
    <dgm:cxn modelId="{E4951091-028A-4F89-AB43-E2AB89087F51}" type="presOf" srcId="{0206A6F5-579A-4155-AF27-6BE8C6D0EE06}" destId="{34294203-1F89-44F9-AC14-C26C31C58F7B}" srcOrd="0" destOrd="3" presId="urn:microsoft.com/office/officeart/2005/8/layout/hProcess4"/>
    <dgm:cxn modelId="{16CF5C91-DF94-4841-B660-64DFA8BB4D43}" type="presOf" srcId="{1DA77F23-F61F-4B67-9B0D-98BA298C5B25}" destId="{ED6B343E-2A26-4AB2-99E3-F196194C8247}" srcOrd="1" destOrd="5" presId="urn:microsoft.com/office/officeart/2005/8/layout/hProcess4"/>
    <dgm:cxn modelId="{C22A2992-0B39-479C-A6B8-572BD84A529E}" srcId="{F8F3E5B8-0FB3-4616-8F39-50A318488346}" destId="{88ED17B7-7E3A-4B3E-ACF4-918DD0AA37C9}" srcOrd="5" destOrd="0" parTransId="{A71930A8-ABB9-49A2-8357-BE4516C01CE2}" sibTransId="{8541FC23-366A-48FA-AF4A-F11D50597E69}"/>
    <dgm:cxn modelId="{ABAA0195-1ADC-4BD2-98E0-7172916B8093}" srcId="{F8F3E5B8-0FB3-4616-8F39-50A318488346}" destId="{38A9B717-716B-4551-9C3F-4C354E4D6EFA}" srcOrd="6" destOrd="0" parTransId="{FEB0381D-8485-4D2D-8AAC-372DE3994C5F}" sibTransId="{4E3431B0-5892-43A5-9C1E-D196690105E7}"/>
    <dgm:cxn modelId="{4375D697-A669-4D07-80DF-070236D902DF}" type="presOf" srcId="{349F141A-72C7-42B4-957D-C17C6A41FD08}" destId="{160FDC70-43C1-4057-9E9C-DB0752836BCD}" srcOrd="0" destOrd="4" presId="urn:microsoft.com/office/officeart/2005/8/layout/hProcess4"/>
    <dgm:cxn modelId="{B6DEC998-CFD0-48F2-8415-4BB35DF5FB24}" type="presOf" srcId="{4DCC43E9-A5B3-4026-AC6E-4D3197196FE6}" destId="{34294203-1F89-44F9-AC14-C26C31C58F7B}" srcOrd="0" destOrd="2" presId="urn:microsoft.com/office/officeart/2005/8/layout/hProcess4"/>
    <dgm:cxn modelId="{AE64F899-E9F8-4787-AC27-9D28D56B26DD}" type="presOf" srcId="{D4D05CC1-9555-4B64-9376-71B423A544BE}" destId="{34294203-1F89-44F9-AC14-C26C31C58F7B}" srcOrd="0" destOrd="8" presId="urn:microsoft.com/office/officeart/2005/8/layout/hProcess4"/>
    <dgm:cxn modelId="{81F73B9F-8E94-443E-8C85-4936927D29A0}" type="presOf" srcId="{05F94708-0475-4A07-B927-F05DAF593C19}" destId="{ED6B343E-2A26-4AB2-99E3-F196194C8247}" srcOrd="1" destOrd="0" presId="urn:microsoft.com/office/officeart/2005/8/layout/hProcess4"/>
    <dgm:cxn modelId="{017724A0-F41D-4E94-94AA-0CB4A2ED4449}" type="presOf" srcId="{B6CD15A4-1DF3-476A-AD6E-38A5CED156FD}" destId="{3E44D86C-1089-4143-A371-FE5E3D05136F}" srcOrd="1" destOrd="8" presId="urn:microsoft.com/office/officeart/2005/8/layout/hProcess4"/>
    <dgm:cxn modelId="{D75375A1-AA1F-40A9-B33D-3A1AA0339EA1}" srcId="{F8F3E5B8-0FB3-4616-8F39-50A318488346}" destId="{BB7A52D2-6A7C-4BE2-BE8F-57ADE2A2B91C}" srcOrd="7" destOrd="0" parTransId="{997F3AE7-F92B-4E3E-8D36-1A9611E77F22}" sibTransId="{249EB600-7AF9-477F-BD8B-54E11C647B54}"/>
    <dgm:cxn modelId="{25DA66A8-1388-491A-89C8-A69940B4CB55}" type="presOf" srcId="{6CADD922-AC42-4F66-836A-783161C6430A}" destId="{ED6B343E-2A26-4AB2-99E3-F196194C8247}" srcOrd="1" destOrd="9" presId="urn:microsoft.com/office/officeart/2005/8/layout/hProcess4"/>
    <dgm:cxn modelId="{3E6B80A9-0255-4670-BC0C-9728DA6EE33D}" srcId="{C89F18A4-BF90-4960-8309-A18AA2398B24}" destId="{751F8562-45A7-4D67-B8AF-3DB9DF07B642}" srcOrd="2" destOrd="0" parTransId="{61BD3685-F547-4073-8C2C-1BE3215007B2}" sibTransId="{C7270E95-308D-4115-BA31-D36A541264EE}"/>
    <dgm:cxn modelId="{16FA0DAA-2BF9-473E-9DCC-1506AAF0BFB6}" srcId="{C89F18A4-BF90-4960-8309-A18AA2398B24}" destId="{B6CD15A4-1DF3-476A-AD6E-38A5CED156FD}" srcOrd="8" destOrd="0" parTransId="{140E2961-A456-4451-9AE5-CB6C530DA1D0}" sibTransId="{35A119DA-BD21-45B8-B814-AD7ED33982DA}"/>
    <dgm:cxn modelId="{CBDA11AB-17B2-4A3E-BBB6-E9992416F5F2}" type="presOf" srcId="{2B69481A-BBB5-4894-B256-3858E297C923}" destId="{34294203-1F89-44F9-AC14-C26C31C58F7B}" srcOrd="0" destOrd="1" presId="urn:microsoft.com/office/officeart/2005/8/layout/hProcess4"/>
    <dgm:cxn modelId="{8A0E12AF-968F-49F6-AEFA-E42B2DF4F9EB}" type="presOf" srcId="{1DA77F23-F61F-4B67-9B0D-98BA298C5B25}" destId="{34294203-1F89-44F9-AC14-C26C31C58F7B}" srcOrd="0" destOrd="5" presId="urn:microsoft.com/office/officeart/2005/8/layout/hProcess4"/>
    <dgm:cxn modelId="{7B3365B0-FC0A-49EF-A441-2212843D71F2}" srcId="{D57481ED-2920-465D-A0F0-8BEA7335E18B}" destId="{2B69481A-BBB5-4894-B256-3858E297C923}" srcOrd="1" destOrd="0" parTransId="{152342E2-E287-4BBA-85E3-9513FC49B8A7}" sibTransId="{9D6B75DC-6AC9-467B-8A3B-38567228471D}"/>
    <dgm:cxn modelId="{AC4239B2-2B0B-4B69-90BA-CF4A87D19E4B}" type="presOf" srcId="{349F141A-72C7-42B4-957D-C17C6A41FD08}" destId="{3E44D86C-1089-4143-A371-FE5E3D05136F}" srcOrd="1" destOrd="4" presId="urn:microsoft.com/office/officeart/2005/8/layout/hProcess4"/>
    <dgm:cxn modelId="{883F10B5-89F4-4E54-9C0E-25570F7B1376}" type="presOf" srcId="{F3DD6772-231F-453A-8CBF-088FDCE75C91}" destId="{ED6B343E-2A26-4AB2-99E3-F196194C8247}" srcOrd="1" destOrd="6" presId="urn:microsoft.com/office/officeart/2005/8/layout/hProcess4"/>
    <dgm:cxn modelId="{78A450B7-5F71-4093-92FB-BFE1868BAE8E}" type="presOf" srcId="{F8F3E5B8-0FB3-4616-8F39-50A318488346}" destId="{C9909FC3-64F4-4B1D-994C-F63E49110A6B}" srcOrd="0" destOrd="0" presId="urn:microsoft.com/office/officeart/2005/8/layout/hProcess4"/>
    <dgm:cxn modelId="{F8DF57B8-6457-4FA1-AC3F-7A323DE115F0}" type="presOf" srcId="{751F8562-45A7-4D67-B8AF-3DB9DF07B642}" destId="{3E44D86C-1089-4143-A371-FE5E3D05136F}" srcOrd="1" destOrd="2" presId="urn:microsoft.com/office/officeart/2005/8/layout/hProcess4"/>
    <dgm:cxn modelId="{FEF431BA-9F39-4062-B4B1-26032938E809}" type="presOf" srcId="{DADCEC94-B1B4-459D-B523-0188062D6CBC}" destId="{34294203-1F89-44F9-AC14-C26C31C58F7B}" srcOrd="0" destOrd="10" presId="urn:microsoft.com/office/officeart/2005/8/layout/hProcess4"/>
    <dgm:cxn modelId="{F55631BC-BBFC-4C70-AC9B-710B5759519F}" srcId="{F8F3E5B8-0FB3-4616-8F39-50A318488346}" destId="{62D3BD75-5E67-4283-BC05-19AAD0CC2CE4}" srcOrd="2" destOrd="0" parTransId="{AE4B10ED-8846-4C43-A6A5-7C31CF8DF5B1}" sibTransId="{20459EC5-5730-42C3-B1C0-F31066C18507}"/>
    <dgm:cxn modelId="{613469BD-37AE-488A-999B-6ADF882153B8}" type="presOf" srcId="{7D8E7459-0C21-400C-8488-2C56D008A094}" destId="{160FDC70-43C1-4057-9E9C-DB0752836BCD}" srcOrd="0" destOrd="9" presId="urn:microsoft.com/office/officeart/2005/8/layout/hProcess4"/>
    <dgm:cxn modelId="{CFA118BE-1CBD-43CE-A505-AB4CCCA817A3}" type="presOf" srcId="{62D3BD75-5E67-4283-BC05-19AAD0CC2CE4}" destId="{0987B074-70AC-47B5-ADF2-D474265A6A15}" srcOrd="1" destOrd="2" presId="urn:microsoft.com/office/officeart/2005/8/layout/hProcess4"/>
    <dgm:cxn modelId="{989806C3-89CF-45C0-B239-94306890B6A5}" srcId="{C89F18A4-BF90-4960-8309-A18AA2398B24}" destId="{7D8E7459-0C21-400C-8488-2C56D008A094}" srcOrd="9" destOrd="0" parTransId="{992D19A4-3D9E-4F63-8B8B-0668846389BC}" sibTransId="{F4F297D7-D955-495F-8D5F-41A8AAC5914B}"/>
    <dgm:cxn modelId="{2D5BD7C4-687E-465A-8A49-84D42C41E5DA}" type="presOf" srcId="{3ACF8F4A-F860-4866-85D2-D8278BA5CDCD}" destId="{B3CA6450-554D-42A2-8442-C9C3252E1EF8}" srcOrd="0" destOrd="3" presId="urn:microsoft.com/office/officeart/2005/8/layout/hProcess4"/>
    <dgm:cxn modelId="{BCAB3EC5-3359-4A0F-9523-ADE8FAFA29B8}" type="presOf" srcId="{6CADD922-AC42-4F66-836A-783161C6430A}" destId="{34294203-1F89-44F9-AC14-C26C31C58F7B}" srcOrd="0" destOrd="9" presId="urn:microsoft.com/office/officeart/2005/8/layout/hProcess4"/>
    <dgm:cxn modelId="{B93257C6-3B95-4D71-A3B1-86CDCB2F8B69}" type="presOf" srcId="{B6CD15A4-1DF3-476A-AD6E-38A5CED156FD}" destId="{160FDC70-43C1-4057-9E9C-DB0752836BCD}" srcOrd="0" destOrd="8" presId="urn:microsoft.com/office/officeart/2005/8/layout/hProcess4"/>
    <dgm:cxn modelId="{52A70DCD-115A-4BAE-975F-9E29D7D15286}" srcId="{D9F2D1D5-7C54-4E23-A118-66109925512B}" destId="{C89F18A4-BF90-4960-8309-A18AA2398B24}" srcOrd="0" destOrd="0" parTransId="{F05D5AEE-DE6C-4098-920B-5E80AB8F712E}" sibTransId="{E4835C25-75C3-43A6-8999-BB2251DC385E}"/>
    <dgm:cxn modelId="{66575FCF-1C73-4F6E-8BD1-0FEAAFC94467}" srcId="{F8F3E5B8-0FB3-4616-8F39-50A318488346}" destId="{3ACF8F4A-F860-4866-85D2-D8278BA5CDCD}" srcOrd="3" destOrd="0" parTransId="{FAB24A62-3086-4635-BBC0-3C6A4B25493B}" sibTransId="{55EDA7BC-D459-4D19-81FB-EFCE3BC9CE10}"/>
    <dgm:cxn modelId="{FC4655D1-B8BF-45F1-BDB1-A0A418DAA2EC}" srcId="{F8F3E5B8-0FB3-4616-8F39-50A318488346}" destId="{E59F1221-9AC6-423F-9696-2FCAFF60D037}" srcOrd="0" destOrd="0" parTransId="{20F81C03-6F12-4E19-969D-EE33E70C8435}" sibTransId="{B46EDE81-15E1-4FCD-BAA3-677E9DE37342}"/>
    <dgm:cxn modelId="{D5200AD6-46B2-4920-878F-2BE2F33A45DD}" type="presOf" srcId="{F3DD6772-231F-453A-8CBF-088FDCE75C91}" destId="{34294203-1F89-44F9-AC14-C26C31C58F7B}" srcOrd="0" destOrd="6" presId="urn:microsoft.com/office/officeart/2005/8/layout/hProcess4"/>
    <dgm:cxn modelId="{BA406AD6-8ACB-4D42-9835-FDF1ED691435}" type="presOf" srcId="{704EF180-9B7E-4715-84C5-A34B75D684C0}" destId="{B3CA6450-554D-42A2-8442-C9C3252E1EF8}" srcOrd="0" destOrd="4" presId="urn:microsoft.com/office/officeart/2005/8/layout/hProcess4"/>
    <dgm:cxn modelId="{1B2A08D7-4491-40F4-880F-52C6CC4A62BA}" srcId="{C89F18A4-BF90-4960-8309-A18AA2398B24}" destId="{033A1808-2F0B-460B-91DC-27FE87B2375E}" srcOrd="3" destOrd="0" parTransId="{6B3A7E34-78EF-4A3E-AF94-1473C36EB4B0}" sibTransId="{642864B1-BF0B-4F1B-88CA-191A9413DD52}"/>
    <dgm:cxn modelId="{730BE7D7-9EFB-4678-8C3B-DBAD0744D482}" srcId="{C89F18A4-BF90-4960-8309-A18AA2398B24}" destId="{C570417C-ACA5-4ACD-B453-4E3718A5793E}" srcOrd="1" destOrd="0" parTransId="{B37D72C8-AD99-4E21-B89C-A445E4B5F574}" sibTransId="{F3157F98-3452-407E-94BD-DF66FFA89554}"/>
    <dgm:cxn modelId="{B000BFDC-552F-49E3-A0B5-6693F6FE2AE0}" srcId="{D57481ED-2920-465D-A0F0-8BEA7335E18B}" destId="{D4D05CC1-9555-4B64-9376-71B423A544BE}" srcOrd="8" destOrd="0" parTransId="{1F053C6D-B6FF-41A4-8651-A1EC67C27436}" sibTransId="{AEBA8685-7C6C-496F-8EF5-06FE649E73CC}"/>
    <dgm:cxn modelId="{6E47ADDD-5EB4-4EB2-94BD-DF7B25972AF7}" type="presOf" srcId="{72FF40C6-0D60-4B32-9394-0F05B3ABB5CB}" destId="{3E44D86C-1089-4143-A371-FE5E3D05136F}" srcOrd="1" destOrd="0" presId="urn:microsoft.com/office/officeart/2005/8/layout/hProcess4"/>
    <dgm:cxn modelId="{3BA034E3-FD6B-4668-A6C7-77801F571648}" type="presOf" srcId="{704EF180-9B7E-4715-84C5-A34B75D684C0}" destId="{0987B074-70AC-47B5-ADF2-D474265A6A15}" srcOrd="1" destOrd="4" presId="urn:microsoft.com/office/officeart/2005/8/layout/hProcess4"/>
    <dgm:cxn modelId="{178652E4-9F76-48EF-A632-5CFB63A93635}" type="presOf" srcId="{3EEED569-08CF-473F-84FC-1466CD677C9D}" destId="{3E44D86C-1089-4143-A371-FE5E3D05136F}" srcOrd="1" destOrd="7" presId="urn:microsoft.com/office/officeart/2005/8/layout/hProcess4"/>
    <dgm:cxn modelId="{9747EDE6-32E6-42B1-8182-A363A06D49A7}" type="presOf" srcId="{38A9B717-716B-4551-9C3F-4C354E4D6EFA}" destId="{B3CA6450-554D-42A2-8442-C9C3252E1EF8}" srcOrd="0" destOrd="6" presId="urn:microsoft.com/office/officeart/2005/8/layout/hProcess4"/>
    <dgm:cxn modelId="{6C5F21E9-B437-4BA5-A46B-8453DFEFB727}" type="presOf" srcId="{D57481ED-2920-465D-A0F0-8BEA7335E18B}" destId="{421A410A-7C7C-4FC1-AE0D-8AAB5B980A96}" srcOrd="0" destOrd="0" presId="urn:microsoft.com/office/officeart/2005/8/layout/hProcess4"/>
    <dgm:cxn modelId="{E94296EE-DE71-48DE-8B5B-7CDEDF0BEA9D}" type="presOf" srcId="{81643DD0-7AC7-41E6-BE3D-A9380B8EB525}" destId="{B3CA6450-554D-42A2-8442-C9C3252E1EF8}" srcOrd="0" destOrd="8" presId="urn:microsoft.com/office/officeart/2005/8/layout/hProcess4"/>
    <dgm:cxn modelId="{A4EB67F8-6BE5-4310-979D-577E70B4B973}" srcId="{C89F18A4-BF90-4960-8309-A18AA2398B24}" destId="{DE99D3EE-3B40-4238-9E7E-C74C94DB0D22}" srcOrd="5" destOrd="0" parTransId="{CBEEC929-F6EC-485F-9287-C1954DC6E089}" sibTransId="{958314FC-00CA-495B-B106-DA9FA933BA29}"/>
    <dgm:cxn modelId="{19F9B1F8-BD09-4A76-99BE-024BCB79C382}" srcId="{F8F3E5B8-0FB3-4616-8F39-50A318488346}" destId="{DCCA9417-87DD-47DB-B8FD-CA79DFB55579}" srcOrd="1" destOrd="0" parTransId="{D5D38F78-8245-4F1E-9562-DD8BCF1AF7D8}" sibTransId="{F7795799-7A64-4628-B206-07084625DE0E}"/>
    <dgm:cxn modelId="{B1471AFA-03D0-44C9-9C44-14319CB0328F}" type="presOf" srcId="{DCCA9417-87DD-47DB-B8FD-CA79DFB55579}" destId="{B3CA6450-554D-42A2-8442-C9C3252E1EF8}" srcOrd="0" destOrd="1" presId="urn:microsoft.com/office/officeart/2005/8/layout/hProcess4"/>
    <dgm:cxn modelId="{0135CCFF-8370-45AE-B81C-311000C61E93}" srcId="{C89F18A4-BF90-4960-8309-A18AA2398B24}" destId="{349F141A-72C7-42B4-957D-C17C6A41FD08}" srcOrd="4" destOrd="0" parTransId="{912C604B-4EF7-4532-8A1D-B7811E8969E3}" sibTransId="{E5B9BA89-2A24-4EB7-9B0D-949B7F65FF2E}"/>
    <dgm:cxn modelId="{A70D630D-17C0-4030-8520-4180B24169DF}" type="presParOf" srcId="{FBA16065-DC06-42CE-B57A-60F127A04C32}" destId="{424389B5-B7A8-40DD-BC4F-1AC69B657614}" srcOrd="0" destOrd="0" presId="urn:microsoft.com/office/officeart/2005/8/layout/hProcess4"/>
    <dgm:cxn modelId="{745A63E9-2406-41A9-9507-50AB2E08B3D7}" type="presParOf" srcId="{FBA16065-DC06-42CE-B57A-60F127A04C32}" destId="{504709CC-46ED-4B93-A5BF-52ABA0FA8C40}" srcOrd="1" destOrd="0" presId="urn:microsoft.com/office/officeart/2005/8/layout/hProcess4"/>
    <dgm:cxn modelId="{CE00A3DF-E8BD-422C-A5A5-78997F08F331}" type="presParOf" srcId="{FBA16065-DC06-42CE-B57A-60F127A04C32}" destId="{CDFDB1BF-1F9F-4ED4-82CD-DFCD15FF7570}" srcOrd="2" destOrd="0" presId="urn:microsoft.com/office/officeart/2005/8/layout/hProcess4"/>
    <dgm:cxn modelId="{CE65A9EA-721B-4BF9-B075-6F008BB1784A}" type="presParOf" srcId="{CDFDB1BF-1F9F-4ED4-82CD-DFCD15FF7570}" destId="{29A10F57-F7DF-4F79-8F86-604CD8B82E75}" srcOrd="0" destOrd="0" presId="urn:microsoft.com/office/officeart/2005/8/layout/hProcess4"/>
    <dgm:cxn modelId="{D03E9570-D5ED-4889-A6E3-C5F5B0CB7D0E}" type="presParOf" srcId="{29A10F57-F7DF-4F79-8F86-604CD8B82E75}" destId="{C394A7EF-8284-4411-B67C-86AB50916726}" srcOrd="0" destOrd="0" presId="urn:microsoft.com/office/officeart/2005/8/layout/hProcess4"/>
    <dgm:cxn modelId="{57582449-8A41-4CDD-8126-40623E1BCA78}" type="presParOf" srcId="{29A10F57-F7DF-4F79-8F86-604CD8B82E75}" destId="{160FDC70-43C1-4057-9E9C-DB0752836BCD}" srcOrd="1" destOrd="0" presId="urn:microsoft.com/office/officeart/2005/8/layout/hProcess4"/>
    <dgm:cxn modelId="{E642558E-1C9C-475D-BE47-D0F33744CEE8}" type="presParOf" srcId="{29A10F57-F7DF-4F79-8F86-604CD8B82E75}" destId="{3E44D86C-1089-4143-A371-FE5E3D05136F}" srcOrd="2" destOrd="0" presId="urn:microsoft.com/office/officeart/2005/8/layout/hProcess4"/>
    <dgm:cxn modelId="{438E2411-7541-41A9-96C6-E6821B3C6FAD}" type="presParOf" srcId="{29A10F57-F7DF-4F79-8F86-604CD8B82E75}" destId="{AEF941A0-E16C-4F21-81C4-9D71BF475B30}" srcOrd="3" destOrd="0" presId="urn:microsoft.com/office/officeart/2005/8/layout/hProcess4"/>
    <dgm:cxn modelId="{8E7B0C92-1B00-46D8-ACE1-B5F891580DA5}" type="presParOf" srcId="{29A10F57-F7DF-4F79-8F86-604CD8B82E75}" destId="{243EF779-EB88-4308-A707-BACEE4A75E77}" srcOrd="4" destOrd="0" presId="urn:microsoft.com/office/officeart/2005/8/layout/hProcess4"/>
    <dgm:cxn modelId="{BB932D54-5C3D-4F10-A5F1-AC421AE91707}" type="presParOf" srcId="{CDFDB1BF-1F9F-4ED4-82CD-DFCD15FF7570}" destId="{BAE564A6-837C-4772-869D-51351D87CB74}" srcOrd="1" destOrd="0" presId="urn:microsoft.com/office/officeart/2005/8/layout/hProcess4"/>
    <dgm:cxn modelId="{20CB0E30-F8DD-44E2-BCB7-6F5A34B7F64F}" type="presParOf" srcId="{CDFDB1BF-1F9F-4ED4-82CD-DFCD15FF7570}" destId="{FA0EAA9A-783F-4FD6-8B6A-53DF949D11BB}" srcOrd="2" destOrd="0" presId="urn:microsoft.com/office/officeart/2005/8/layout/hProcess4"/>
    <dgm:cxn modelId="{81A65B0C-1F01-45B7-B79F-6FE7E1F59E0A}" type="presParOf" srcId="{FA0EAA9A-783F-4FD6-8B6A-53DF949D11BB}" destId="{E92684F5-7C84-4EC5-AAD7-201BF630CC96}" srcOrd="0" destOrd="0" presId="urn:microsoft.com/office/officeart/2005/8/layout/hProcess4"/>
    <dgm:cxn modelId="{103ABA93-F672-4C26-AB04-5FD19A3D6B81}" type="presParOf" srcId="{FA0EAA9A-783F-4FD6-8B6A-53DF949D11BB}" destId="{34294203-1F89-44F9-AC14-C26C31C58F7B}" srcOrd="1" destOrd="0" presId="urn:microsoft.com/office/officeart/2005/8/layout/hProcess4"/>
    <dgm:cxn modelId="{73F814A6-C7AE-42ED-B0F0-C3D763D5F74D}" type="presParOf" srcId="{FA0EAA9A-783F-4FD6-8B6A-53DF949D11BB}" destId="{ED6B343E-2A26-4AB2-99E3-F196194C8247}" srcOrd="2" destOrd="0" presId="urn:microsoft.com/office/officeart/2005/8/layout/hProcess4"/>
    <dgm:cxn modelId="{E3909863-2316-4E10-99B9-F41C0157EBE0}" type="presParOf" srcId="{FA0EAA9A-783F-4FD6-8B6A-53DF949D11BB}" destId="{421A410A-7C7C-4FC1-AE0D-8AAB5B980A96}" srcOrd="3" destOrd="0" presId="urn:microsoft.com/office/officeart/2005/8/layout/hProcess4"/>
    <dgm:cxn modelId="{540D8D4D-7BBC-4BE1-A059-E814D05395A7}" type="presParOf" srcId="{FA0EAA9A-783F-4FD6-8B6A-53DF949D11BB}" destId="{965DE734-10A9-40B7-8472-151B723A66CD}" srcOrd="4" destOrd="0" presId="urn:microsoft.com/office/officeart/2005/8/layout/hProcess4"/>
    <dgm:cxn modelId="{5EC5B341-5740-4BC6-AA50-160CB62914E8}" type="presParOf" srcId="{CDFDB1BF-1F9F-4ED4-82CD-DFCD15FF7570}" destId="{72E3C1DF-51CA-419E-B97E-497FA9A5FF10}" srcOrd="3" destOrd="0" presId="urn:microsoft.com/office/officeart/2005/8/layout/hProcess4"/>
    <dgm:cxn modelId="{2EAB8732-F32C-4196-9D0A-6ECE10B8C37F}" type="presParOf" srcId="{CDFDB1BF-1F9F-4ED4-82CD-DFCD15FF7570}" destId="{256266F7-92F0-47EE-B0A4-910A501493DC}" srcOrd="4" destOrd="0" presId="urn:microsoft.com/office/officeart/2005/8/layout/hProcess4"/>
    <dgm:cxn modelId="{BBEDEDCC-1876-4E53-A3DA-DE8032723463}" type="presParOf" srcId="{256266F7-92F0-47EE-B0A4-910A501493DC}" destId="{83802318-56F1-4E09-8DAB-32B2B95B1D0B}" srcOrd="0" destOrd="0" presId="urn:microsoft.com/office/officeart/2005/8/layout/hProcess4"/>
    <dgm:cxn modelId="{6A482EA0-0438-4059-9FEC-C98758097CD4}" type="presParOf" srcId="{256266F7-92F0-47EE-B0A4-910A501493DC}" destId="{B3CA6450-554D-42A2-8442-C9C3252E1EF8}" srcOrd="1" destOrd="0" presId="urn:microsoft.com/office/officeart/2005/8/layout/hProcess4"/>
    <dgm:cxn modelId="{24264FBE-E476-4DE8-9BF7-17B8C431EE90}" type="presParOf" srcId="{256266F7-92F0-47EE-B0A4-910A501493DC}" destId="{0987B074-70AC-47B5-ADF2-D474265A6A15}" srcOrd="2" destOrd="0" presId="urn:microsoft.com/office/officeart/2005/8/layout/hProcess4"/>
    <dgm:cxn modelId="{35C32D3E-65A8-4BF3-BC49-601200E4DF71}" type="presParOf" srcId="{256266F7-92F0-47EE-B0A4-910A501493DC}" destId="{C9909FC3-64F4-4B1D-994C-F63E49110A6B}" srcOrd="3" destOrd="0" presId="urn:microsoft.com/office/officeart/2005/8/layout/hProcess4"/>
    <dgm:cxn modelId="{2F901013-A782-4180-B0A0-8F85B63AA704}" type="presParOf" srcId="{256266F7-92F0-47EE-B0A4-910A501493DC}" destId="{2507B503-C127-4698-A5F8-8854626FA08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2D1D5-7C54-4E23-A118-66109925512B}" type="doc">
      <dgm:prSet loTypeId="urn:microsoft.com/office/officeart/2005/8/layout/hProcess4" loCatId="process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C89F18A4-BF90-4960-8309-A18AA2398B24}">
      <dgm:prSet/>
      <dgm:spPr/>
      <dgm:t>
        <a:bodyPr/>
        <a:lstStyle/>
        <a:p>
          <a:r>
            <a:rPr lang="en-AU" dirty="0"/>
            <a:t>Old Version</a:t>
          </a:r>
        </a:p>
      </dgm:t>
    </dgm:pt>
    <dgm:pt modelId="{F05D5AEE-DE6C-4098-920B-5E80AB8F712E}" type="parTrans" cxnId="{52A70DCD-115A-4BAE-975F-9E29D7D15286}">
      <dgm:prSet/>
      <dgm:spPr/>
      <dgm:t>
        <a:bodyPr/>
        <a:lstStyle/>
        <a:p>
          <a:endParaRPr lang="en-AU"/>
        </a:p>
      </dgm:t>
    </dgm:pt>
    <dgm:pt modelId="{E4835C25-75C3-43A6-8999-BB2251DC385E}" type="sibTrans" cxnId="{52A70DCD-115A-4BAE-975F-9E29D7D15286}">
      <dgm:prSet/>
      <dgm:spPr/>
      <dgm:t>
        <a:bodyPr/>
        <a:lstStyle/>
        <a:p>
          <a:endParaRPr lang="en-AU"/>
        </a:p>
      </dgm:t>
    </dgm:pt>
    <dgm:pt modelId="{D57481ED-2920-465D-A0F0-8BEA7335E18B}">
      <dgm:prSet/>
      <dgm:spPr/>
      <dgm:t>
        <a:bodyPr/>
        <a:lstStyle/>
        <a:p>
          <a:r>
            <a:rPr lang="en-AU" dirty="0"/>
            <a:t>GA</a:t>
          </a:r>
        </a:p>
      </dgm:t>
    </dgm:pt>
    <dgm:pt modelId="{C8B16E84-5A04-435B-8D31-959C111391D5}" type="parTrans" cxnId="{577CAB4B-CB96-497E-A3BF-1081207D0B56}">
      <dgm:prSet/>
      <dgm:spPr/>
      <dgm:t>
        <a:bodyPr/>
        <a:lstStyle/>
        <a:p>
          <a:endParaRPr lang="en-AU"/>
        </a:p>
      </dgm:t>
    </dgm:pt>
    <dgm:pt modelId="{1D7643A8-6250-427C-9870-B883424F0624}" type="sibTrans" cxnId="{577CAB4B-CB96-497E-A3BF-1081207D0B56}">
      <dgm:prSet/>
      <dgm:spPr/>
      <dgm:t>
        <a:bodyPr/>
        <a:lstStyle/>
        <a:p>
          <a:endParaRPr lang="en-AU"/>
        </a:p>
      </dgm:t>
    </dgm:pt>
    <dgm:pt modelId="{F8F3E5B8-0FB3-4616-8F39-50A318488346}">
      <dgm:prSet/>
      <dgm:spPr/>
      <dgm:t>
        <a:bodyPr/>
        <a:lstStyle/>
        <a:p>
          <a:r>
            <a:rPr lang="en-AU" dirty="0"/>
            <a:t>New Version</a:t>
          </a:r>
        </a:p>
      </dgm:t>
    </dgm:pt>
    <dgm:pt modelId="{D95096AB-3917-494F-86E5-A776255819C7}" type="parTrans" cxnId="{2CDBF800-C3AE-4C0F-9A6B-19498A3A5E92}">
      <dgm:prSet/>
      <dgm:spPr/>
      <dgm:t>
        <a:bodyPr/>
        <a:lstStyle/>
        <a:p>
          <a:endParaRPr lang="en-AU"/>
        </a:p>
      </dgm:t>
    </dgm:pt>
    <dgm:pt modelId="{F413ECF5-66AA-45B0-87C5-CB95CCD00B37}" type="sibTrans" cxnId="{2CDBF800-C3AE-4C0F-9A6B-19498A3A5E92}">
      <dgm:prSet/>
      <dgm:spPr/>
      <dgm:t>
        <a:bodyPr/>
        <a:lstStyle/>
        <a:p>
          <a:endParaRPr lang="en-AU"/>
        </a:p>
      </dgm:t>
    </dgm:pt>
    <dgm:pt modelId="{72FF40C6-0D60-4B32-9394-0F05B3ABB5CB}">
      <dgm:prSet/>
      <dgm:spPr/>
      <dgm:t>
        <a:bodyPr/>
        <a:lstStyle/>
        <a:p>
          <a:r>
            <a:rPr lang="en-AU" dirty="0"/>
            <a:t>EXTWEB</a:t>
          </a:r>
        </a:p>
      </dgm:t>
    </dgm:pt>
    <dgm:pt modelId="{B02F8755-FE75-4B01-A085-555233CD6C70}" type="parTrans" cxnId="{832CEE88-23D4-49F1-B044-DE9B90ADD54C}">
      <dgm:prSet/>
      <dgm:spPr/>
      <dgm:t>
        <a:bodyPr/>
        <a:lstStyle/>
        <a:p>
          <a:endParaRPr lang="en-AU"/>
        </a:p>
      </dgm:t>
    </dgm:pt>
    <dgm:pt modelId="{18512384-159B-4414-AA2B-7BEBBBE134F5}" type="sibTrans" cxnId="{832CEE88-23D4-49F1-B044-DE9B90ADD54C}">
      <dgm:prSet/>
      <dgm:spPr/>
      <dgm:t>
        <a:bodyPr/>
        <a:lstStyle/>
        <a:p>
          <a:endParaRPr lang="en-AU"/>
        </a:p>
      </dgm:t>
    </dgm:pt>
    <dgm:pt modelId="{3EEED569-08CF-473F-84FC-1466CD677C9D}">
      <dgm:prSet/>
      <dgm:spPr/>
      <dgm:t>
        <a:bodyPr/>
        <a:lstStyle/>
        <a:p>
          <a:r>
            <a:rPr lang="en-AU" dirty="0"/>
            <a:t>DGW</a:t>
          </a:r>
        </a:p>
      </dgm:t>
    </dgm:pt>
    <dgm:pt modelId="{7C15C12B-E2CF-4923-95A5-7105D5FCFDDB}" type="parTrans" cxnId="{22C16A13-1F02-442C-BD8A-25704C244EDB}">
      <dgm:prSet/>
      <dgm:spPr/>
      <dgm:t>
        <a:bodyPr/>
        <a:lstStyle/>
        <a:p>
          <a:endParaRPr lang="en-AU"/>
        </a:p>
      </dgm:t>
    </dgm:pt>
    <dgm:pt modelId="{A119DE90-A4E5-4AC8-99AA-CEF7CD5E7767}" type="sibTrans" cxnId="{22C16A13-1F02-442C-BD8A-25704C244EDB}">
      <dgm:prSet/>
      <dgm:spPr/>
      <dgm:t>
        <a:bodyPr/>
        <a:lstStyle/>
        <a:p>
          <a:endParaRPr lang="en-AU"/>
        </a:p>
      </dgm:t>
    </dgm:pt>
    <dgm:pt modelId="{B6CD15A4-1DF3-476A-AD6E-38A5CED156FD}">
      <dgm:prSet/>
      <dgm:spPr/>
      <dgm:t>
        <a:bodyPr/>
        <a:lstStyle/>
        <a:p>
          <a:r>
            <a:rPr lang="en-AU" dirty="0"/>
            <a:t>BANCS</a:t>
          </a:r>
        </a:p>
      </dgm:t>
    </dgm:pt>
    <dgm:pt modelId="{140E2961-A456-4451-9AE5-CB6C530DA1D0}" type="parTrans" cxnId="{16FA0DAA-2BF9-473E-9DCC-1506AAF0BFB6}">
      <dgm:prSet/>
      <dgm:spPr/>
      <dgm:t>
        <a:bodyPr/>
        <a:lstStyle/>
        <a:p>
          <a:endParaRPr lang="en-AU"/>
        </a:p>
      </dgm:t>
    </dgm:pt>
    <dgm:pt modelId="{35A119DA-BD21-45B8-B814-AD7ED33982DA}" type="sibTrans" cxnId="{16FA0DAA-2BF9-473E-9DCC-1506AAF0BFB6}">
      <dgm:prSet/>
      <dgm:spPr/>
      <dgm:t>
        <a:bodyPr/>
        <a:lstStyle/>
        <a:p>
          <a:endParaRPr lang="en-AU"/>
        </a:p>
      </dgm:t>
    </dgm:pt>
    <dgm:pt modelId="{05F94708-0475-4A07-B927-F05DAF593C19}">
      <dgm:prSet/>
      <dgm:spPr/>
      <dgm:t>
        <a:bodyPr/>
        <a:lstStyle/>
        <a:p>
          <a:r>
            <a:rPr lang="en-AU"/>
            <a:t>EXTWEB</a:t>
          </a:r>
          <a:endParaRPr lang="en-AU" dirty="0"/>
        </a:p>
      </dgm:t>
    </dgm:pt>
    <dgm:pt modelId="{2542B546-C874-48A1-B080-372780E04163}" type="parTrans" cxnId="{B1262173-7ED7-4784-87BF-783D081AC7BF}">
      <dgm:prSet/>
      <dgm:spPr/>
      <dgm:t>
        <a:bodyPr/>
        <a:lstStyle/>
        <a:p>
          <a:endParaRPr lang="en-AU"/>
        </a:p>
      </dgm:t>
    </dgm:pt>
    <dgm:pt modelId="{A7613C4D-4F92-4357-9B36-DCA979943B9E}" type="sibTrans" cxnId="{B1262173-7ED7-4784-87BF-783D081AC7BF}">
      <dgm:prSet/>
      <dgm:spPr/>
      <dgm:t>
        <a:bodyPr/>
        <a:lstStyle/>
        <a:p>
          <a:endParaRPr lang="en-AU"/>
        </a:p>
      </dgm:t>
    </dgm:pt>
    <dgm:pt modelId="{E59F1221-9AC6-423F-9696-2FCAFF60D037}">
      <dgm:prSet/>
      <dgm:spPr/>
      <dgm:t>
        <a:bodyPr/>
        <a:lstStyle/>
        <a:p>
          <a:r>
            <a:rPr lang="en-AU"/>
            <a:t>EXTWEB</a:t>
          </a:r>
          <a:endParaRPr lang="en-AU" dirty="0"/>
        </a:p>
      </dgm:t>
    </dgm:pt>
    <dgm:pt modelId="{20F81C03-6F12-4E19-969D-EE33E70C8435}" type="parTrans" cxnId="{FC4655D1-B8BF-45F1-BDB1-A0A418DAA2EC}">
      <dgm:prSet/>
      <dgm:spPr/>
      <dgm:t>
        <a:bodyPr/>
        <a:lstStyle/>
        <a:p>
          <a:endParaRPr lang="en-AU"/>
        </a:p>
      </dgm:t>
    </dgm:pt>
    <dgm:pt modelId="{B46EDE81-15E1-4FCD-BAA3-677E9DE37342}" type="sibTrans" cxnId="{FC4655D1-B8BF-45F1-BDB1-A0A418DAA2EC}">
      <dgm:prSet/>
      <dgm:spPr/>
      <dgm:t>
        <a:bodyPr/>
        <a:lstStyle/>
        <a:p>
          <a:endParaRPr lang="en-AU"/>
        </a:p>
      </dgm:t>
    </dgm:pt>
    <dgm:pt modelId="{C570417C-ACA5-4ACD-B453-4E3718A5793E}">
      <dgm:prSet/>
      <dgm:spPr/>
      <dgm:t>
        <a:bodyPr/>
        <a:lstStyle/>
        <a:p>
          <a:r>
            <a:rPr lang="en-AU" dirty="0"/>
            <a:t>LIVE</a:t>
          </a:r>
        </a:p>
      </dgm:t>
    </dgm:pt>
    <dgm:pt modelId="{B37D72C8-AD99-4E21-B89C-A445E4B5F574}" type="parTrans" cxnId="{730BE7D7-9EFB-4678-8C3B-DBAD0744D482}">
      <dgm:prSet/>
      <dgm:spPr/>
      <dgm:t>
        <a:bodyPr/>
        <a:lstStyle/>
        <a:p>
          <a:endParaRPr lang="en-AU"/>
        </a:p>
      </dgm:t>
    </dgm:pt>
    <dgm:pt modelId="{F3157F98-3452-407E-94BD-DF66FFA89554}" type="sibTrans" cxnId="{730BE7D7-9EFB-4678-8C3B-DBAD0744D482}">
      <dgm:prSet/>
      <dgm:spPr/>
      <dgm:t>
        <a:bodyPr/>
        <a:lstStyle/>
        <a:p>
          <a:endParaRPr lang="en-AU"/>
        </a:p>
      </dgm:t>
    </dgm:pt>
    <dgm:pt modelId="{751F8562-45A7-4D67-B8AF-3DB9DF07B642}">
      <dgm:prSet/>
      <dgm:spPr/>
      <dgm:t>
        <a:bodyPr/>
        <a:lstStyle/>
        <a:p>
          <a:r>
            <a:rPr lang="en-AU" dirty="0"/>
            <a:t>MAPS</a:t>
          </a:r>
        </a:p>
      </dgm:t>
    </dgm:pt>
    <dgm:pt modelId="{61BD3685-F547-4073-8C2C-1BE3215007B2}" type="parTrans" cxnId="{3E6B80A9-0255-4670-BC0C-9728DA6EE33D}">
      <dgm:prSet/>
      <dgm:spPr/>
      <dgm:t>
        <a:bodyPr/>
        <a:lstStyle/>
        <a:p>
          <a:endParaRPr lang="en-AU"/>
        </a:p>
      </dgm:t>
    </dgm:pt>
    <dgm:pt modelId="{C7270E95-308D-4115-BA31-D36A541264EE}" type="sibTrans" cxnId="{3E6B80A9-0255-4670-BC0C-9728DA6EE33D}">
      <dgm:prSet/>
      <dgm:spPr/>
      <dgm:t>
        <a:bodyPr/>
        <a:lstStyle/>
        <a:p>
          <a:endParaRPr lang="en-AU"/>
        </a:p>
      </dgm:t>
    </dgm:pt>
    <dgm:pt modelId="{033A1808-2F0B-460B-91DC-27FE87B2375E}">
      <dgm:prSet/>
      <dgm:spPr/>
      <dgm:t>
        <a:bodyPr/>
        <a:lstStyle/>
        <a:p>
          <a:r>
            <a:rPr lang="en-AU" dirty="0"/>
            <a:t>BATCH</a:t>
          </a:r>
        </a:p>
      </dgm:t>
    </dgm:pt>
    <dgm:pt modelId="{6B3A7E34-78EF-4A3E-AF94-1473C36EB4B0}" type="parTrans" cxnId="{1B2A08D7-4491-40F4-880F-52C6CC4A62BA}">
      <dgm:prSet/>
      <dgm:spPr/>
      <dgm:t>
        <a:bodyPr/>
        <a:lstStyle/>
        <a:p>
          <a:endParaRPr lang="en-AU"/>
        </a:p>
      </dgm:t>
    </dgm:pt>
    <dgm:pt modelId="{642864B1-BF0B-4F1B-88CA-191A9413DD52}" type="sibTrans" cxnId="{1B2A08D7-4491-40F4-880F-52C6CC4A62BA}">
      <dgm:prSet/>
      <dgm:spPr/>
      <dgm:t>
        <a:bodyPr/>
        <a:lstStyle/>
        <a:p>
          <a:endParaRPr lang="en-AU"/>
        </a:p>
      </dgm:t>
    </dgm:pt>
    <dgm:pt modelId="{DE99D3EE-3B40-4238-9E7E-C74C94DB0D22}">
      <dgm:prSet/>
      <dgm:spPr/>
      <dgm:t>
        <a:bodyPr/>
        <a:lstStyle/>
        <a:p>
          <a:r>
            <a:rPr lang="en-AU" dirty="0"/>
            <a:t>BSL</a:t>
          </a:r>
        </a:p>
      </dgm:t>
    </dgm:pt>
    <dgm:pt modelId="{CBEEC929-F6EC-485F-9287-C1954DC6E089}" type="parTrans" cxnId="{A4EB67F8-6BE5-4310-979D-577E70B4B973}">
      <dgm:prSet/>
      <dgm:spPr/>
      <dgm:t>
        <a:bodyPr/>
        <a:lstStyle/>
        <a:p>
          <a:endParaRPr lang="en-AU"/>
        </a:p>
      </dgm:t>
    </dgm:pt>
    <dgm:pt modelId="{958314FC-00CA-495B-B106-DA9FA933BA29}" type="sibTrans" cxnId="{A4EB67F8-6BE5-4310-979D-577E70B4B973}">
      <dgm:prSet/>
      <dgm:spPr/>
      <dgm:t>
        <a:bodyPr/>
        <a:lstStyle/>
        <a:p>
          <a:endParaRPr lang="en-AU"/>
        </a:p>
      </dgm:t>
    </dgm:pt>
    <dgm:pt modelId="{BBEFC369-A42A-4905-9CAC-451FAC26BF6D}">
      <dgm:prSet/>
      <dgm:spPr/>
      <dgm:t>
        <a:bodyPr/>
        <a:lstStyle/>
        <a:p>
          <a:r>
            <a:rPr lang="en-AU" dirty="0"/>
            <a:t>STS</a:t>
          </a:r>
        </a:p>
      </dgm:t>
    </dgm:pt>
    <dgm:pt modelId="{A8F305CB-1E62-42BB-9A80-B3549EEE4C00}" type="parTrans" cxnId="{DC27E026-41A6-4DC9-9622-3F40E06D6A57}">
      <dgm:prSet/>
      <dgm:spPr/>
      <dgm:t>
        <a:bodyPr/>
        <a:lstStyle/>
        <a:p>
          <a:endParaRPr lang="en-AU"/>
        </a:p>
      </dgm:t>
    </dgm:pt>
    <dgm:pt modelId="{EEB0E3E4-D914-47E2-881C-75827FAB5DF2}" type="sibTrans" cxnId="{DC27E026-41A6-4DC9-9622-3F40E06D6A57}">
      <dgm:prSet/>
      <dgm:spPr/>
      <dgm:t>
        <a:bodyPr/>
        <a:lstStyle/>
        <a:p>
          <a:endParaRPr lang="en-AU"/>
        </a:p>
      </dgm:t>
    </dgm:pt>
    <dgm:pt modelId="{349F141A-72C7-42B4-957D-C17C6A41FD08}">
      <dgm:prSet/>
      <dgm:spPr/>
      <dgm:t>
        <a:bodyPr/>
        <a:lstStyle/>
        <a:p>
          <a:r>
            <a:rPr lang="en-AU" dirty="0"/>
            <a:t>CARDS</a:t>
          </a:r>
        </a:p>
      </dgm:t>
    </dgm:pt>
    <dgm:pt modelId="{912C604B-4EF7-4532-8A1D-B7811E8969E3}" type="parTrans" cxnId="{0135CCFF-8370-45AE-B81C-311000C61E93}">
      <dgm:prSet/>
      <dgm:spPr/>
      <dgm:t>
        <a:bodyPr/>
        <a:lstStyle/>
        <a:p>
          <a:endParaRPr lang="en-AU"/>
        </a:p>
      </dgm:t>
    </dgm:pt>
    <dgm:pt modelId="{E5B9BA89-2A24-4EB7-9B0D-949B7F65FF2E}" type="sibTrans" cxnId="{0135CCFF-8370-45AE-B81C-311000C61E93}">
      <dgm:prSet/>
      <dgm:spPr/>
      <dgm:t>
        <a:bodyPr/>
        <a:lstStyle/>
        <a:p>
          <a:endParaRPr lang="en-AU"/>
        </a:p>
      </dgm:t>
    </dgm:pt>
    <dgm:pt modelId="{2B69481A-BBB5-4894-B256-3858E297C923}">
      <dgm:prSet/>
      <dgm:spPr/>
      <dgm:t>
        <a:bodyPr/>
        <a:lstStyle/>
        <a:p>
          <a:r>
            <a:rPr lang="en-AU" dirty="0"/>
            <a:t>LIVE</a:t>
          </a:r>
        </a:p>
      </dgm:t>
    </dgm:pt>
    <dgm:pt modelId="{152342E2-E287-4BBA-85E3-9513FC49B8A7}" type="parTrans" cxnId="{7B3365B0-FC0A-49EF-A441-2212843D71F2}">
      <dgm:prSet/>
      <dgm:spPr/>
      <dgm:t>
        <a:bodyPr/>
        <a:lstStyle/>
        <a:p>
          <a:endParaRPr lang="en-AU"/>
        </a:p>
      </dgm:t>
    </dgm:pt>
    <dgm:pt modelId="{9D6B75DC-6AC9-467B-8A3B-38567228471D}" type="sibTrans" cxnId="{7B3365B0-FC0A-49EF-A441-2212843D71F2}">
      <dgm:prSet/>
      <dgm:spPr/>
      <dgm:t>
        <a:bodyPr/>
        <a:lstStyle/>
        <a:p>
          <a:endParaRPr lang="en-AU"/>
        </a:p>
      </dgm:t>
    </dgm:pt>
    <dgm:pt modelId="{4DCC43E9-A5B3-4026-AC6E-4D3197196FE6}">
      <dgm:prSet/>
      <dgm:spPr/>
      <dgm:t>
        <a:bodyPr/>
        <a:lstStyle/>
        <a:p>
          <a:r>
            <a:rPr lang="en-AU" dirty="0"/>
            <a:t>MAPS</a:t>
          </a:r>
        </a:p>
      </dgm:t>
    </dgm:pt>
    <dgm:pt modelId="{A611B67D-3442-419F-99B6-889FE92B7841}" type="parTrans" cxnId="{9E6EEB05-B165-468C-A600-24D2D04A2892}">
      <dgm:prSet/>
      <dgm:spPr/>
      <dgm:t>
        <a:bodyPr/>
        <a:lstStyle/>
        <a:p>
          <a:endParaRPr lang="en-AU"/>
        </a:p>
      </dgm:t>
    </dgm:pt>
    <dgm:pt modelId="{0C103C12-B29B-4603-AFFE-0DC1A018C80B}" type="sibTrans" cxnId="{9E6EEB05-B165-468C-A600-24D2D04A2892}">
      <dgm:prSet/>
      <dgm:spPr/>
      <dgm:t>
        <a:bodyPr/>
        <a:lstStyle/>
        <a:p>
          <a:endParaRPr lang="en-AU"/>
        </a:p>
      </dgm:t>
    </dgm:pt>
    <dgm:pt modelId="{0206A6F5-579A-4155-AF27-6BE8C6D0EE06}">
      <dgm:prSet/>
      <dgm:spPr/>
      <dgm:t>
        <a:bodyPr/>
        <a:lstStyle/>
        <a:p>
          <a:r>
            <a:rPr lang="en-AU" dirty="0"/>
            <a:t>BATCH</a:t>
          </a:r>
        </a:p>
      </dgm:t>
    </dgm:pt>
    <dgm:pt modelId="{57DBA0E4-5178-4C70-9CCF-F2BCAD802157}" type="parTrans" cxnId="{731F386D-513C-4259-8D15-413DD3F99643}">
      <dgm:prSet/>
      <dgm:spPr/>
      <dgm:t>
        <a:bodyPr/>
        <a:lstStyle/>
        <a:p>
          <a:endParaRPr lang="en-AU"/>
        </a:p>
      </dgm:t>
    </dgm:pt>
    <dgm:pt modelId="{D7D97962-31DA-4664-B8B2-E5B25F1A21D8}" type="sibTrans" cxnId="{731F386D-513C-4259-8D15-413DD3F99643}">
      <dgm:prSet/>
      <dgm:spPr/>
      <dgm:t>
        <a:bodyPr/>
        <a:lstStyle/>
        <a:p>
          <a:endParaRPr lang="en-AU"/>
        </a:p>
      </dgm:t>
    </dgm:pt>
    <dgm:pt modelId="{EB9F9102-EAFB-43A8-96B1-24C8B5E220EA}">
      <dgm:prSet/>
      <dgm:spPr/>
      <dgm:t>
        <a:bodyPr/>
        <a:lstStyle/>
        <a:p>
          <a:r>
            <a:rPr lang="en-AU" dirty="0"/>
            <a:t>CARDS</a:t>
          </a:r>
        </a:p>
      </dgm:t>
    </dgm:pt>
    <dgm:pt modelId="{95A7DA68-6CBE-4311-B7C0-3198CFFA0966}" type="parTrans" cxnId="{863E7915-F7B4-45BF-B8E8-855BB326BEA0}">
      <dgm:prSet/>
      <dgm:spPr/>
      <dgm:t>
        <a:bodyPr/>
        <a:lstStyle/>
        <a:p>
          <a:endParaRPr lang="en-AU"/>
        </a:p>
      </dgm:t>
    </dgm:pt>
    <dgm:pt modelId="{015C9752-4AEC-4AF7-9336-FBFC8E3E5219}" type="sibTrans" cxnId="{863E7915-F7B4-45BF-B8E8-855BB326BEA0}">
      <dgm:prSet/>
      <dgm:spPr/>
      <dgm:t>
        <a:bodyPr/>
        <a:lstStyle/>
        <a:p>
          <a:endParaRPr lang="en-AU"/>
        </a:p>
      </dgm:t>
    </dgm:pt>
    <dgm:pt modelId="{1DA77F23-F61F-4B67-9B0D-98BA298C5B25}">
      <dgm:prSet/>
      <dgm:spPr/>
      <dgm:t>
        <a:bodyPr/>
        <a:lstStyle/>
        <a:p>
          <a:r>
            <a:rPr lang="en-AU" dirty="0"/>
            <a:t>BSL</a:t>
          </a:r>
        </a:p>
      </dgm:t>
    </dgm:pt>
    <dgm:pt modelId="{E8FB6364-2AFF-4AD6-8E1C-96BF266B8B93}" type="parTrans" cxnId="{E956E958-532C-4C42-98B5-F772ED49B7E3}">
      <dgm:prSet/>
      <dgm:spPr/>
      <dgm:t>
        <a:bodyPr/>
        <a:lstStyle/>
        <a:p>
          <a:endParaRPr lang="en-AU"/>
        </a:p>
      </dgm:t>
    </dgm:pt>
    <dgm:pt modelId="{DE2DDF50-0AB8-49E7-A8D9-DA9013D48052}" type="sibTrans" cxnId="{E956E958-532C-4C42-98B5-F772ED49B7E3}">
      <dgm:prSet/>
      <dgm:spPr/>
      <dgm:t>
        <a:bodyPr/>
        <a:lstStyle/>
        <a:p>
          <a:endParaRPr lang="en-AU"/>
        </a:p>
      </dgm:t>
    </dgm:pt>
    <dgm:pt modelId="{F3DD6772-231F-453A-8CBF-088FDCE75C91}">
      <dgm:prSet/>
      <dgm:spPr/>
      <dgm:t>
        <a:bodyPr/>
        <a:lstStyle/>
        <a:p>
          <a:r>
            <a:rPr lang="en-AU" dirty="0"/>
            <a:t>STS</a:t>
          </a:r>
        </a:p>
      </dgm:t>
    </dgm:pt>
    <dgm:pt modelId="{7F22F26A-1065-485B-ABE9-2A9E4A502C97}" type="parTrans" cxnId="{3695F77E-D2C0-403A-9C58-989FAA69724F}">
      <dgm:prSet/>
      <dgm:spPr/>
      <dgm:t>
        <a:bodyPr/>
        <a:lstStyle/>
        <a:p>
          <a:endParaRPr lang="en-AU"/>
        </a:p>
      </dgm:t>
    </dgm:pt>
    <dgm:pt modelId="{BD6396D3-E393-48D9-A7DF-DE64FFF7BE0D}" type="sibTrans" cxnId="{3695F77E-D2C0-403A-9C58-989FAA69724F}">
      <dgm:prSet/>
      <dgm:spPr/>
      <dgm:t>
        <a:bodyPr/>
        <a:lstStyle/>
        <a:p>
          <a:endParaRPr lang="en-AU"/>
        </a:p>
      </dgm:t>
    </dgm:pt>
    <dgm:pt modelId="{EE991C24-8BAF-4278-A488-F37460E22F0F}">
      <dgm:prSet/>
      <dgm:spPr/>
      <dgm:t>
        <a:bodyPr/>
        <a:lstStyle/>
        <a:p>
          <a:r>
            <a:rPr lang="en-AU" dirty="0"/>
            <a:t>DGW</a:t>
          </a:r>
        </a:p>
      </dgm:t>
    </dgm:pt>
    <dgm:pt modelId="{3E235AC4-5603-45B6-B2DD-A4800774DB53}" type="parTrans" cxnId="{D3389C4C-E71F-4FE9-8634-D2BC5A8AF483}">
      <dgm:prSet/>
      <dgm:spPr/>
      <dgm:t>
        <a:bodyPr/>
        <a:lstStyle/>
        <a:p>
          <a:endParaRPr lang="en-AU"/>
        </a:p>
      </dgm:t>
    </dgm:pt>
    <dgm:pt modelId="{085C9AC3-3593-45BB-A650-2D6872A202C1}" type="sibTrans" cxnId="{D3389C4C-E71F-4FE9-8634-D2BC5A8AF483}">
      <dgm:prSet/>
      <dgm:spPr/>
      <dgm:t>
        <a:bodyPr/>
        <a:lstStyle/>
        <a:p>
          <a:endParaRPr lang="en-AU"/>
        </a:p>
      </dgm:t>
    </dgm:pt>
    <dgm:pt modelId="{D4D05CC1-9555-4B64-9376-71B423A544BE}">
      <dgm:prSet/>
      <dgm:spPr/>
      <dgm:t>
        <a:bodyPr/>
        <a:lstStyle/>
        <a:p>
          <a:r>
            <a:rPr lang="en-AU" dirty="0"/>
            <a:t>BANCS</a:t>
          </a:r>
        </a:p>
      </dgm:t>
    </dgm:pt>
    <dgm:pt modelId="{1F053C6D-B6FF-41A4-8651-A1EC67C27436}" type="parTrans" cxnId="{B000BFDC-552F-49E3-A0B5-6693F6FE2AE0}">
      <dgm:prSet/>
      <dgm:spPr/>
      <dgm:t>
        <a:bodyPr/>
        <a:lstStyle/>
        <a:p>
          <a:endParaRPr lang="en-AU"/>
        </a:p>
      </dgm:t>
    </dgm:pt>
    <dgm:pt modelId="{AEBA8685-7C6C-496F-8EF5-06FE649E73CC}" type="sibTrans" cxnId="{B000BFDC-552F-49E3-A0B5-6693F6FE2AE0}">
      <dgm:prSet/>
      <dgm:spPr/>
      <dgm:t>
        <a:bodyPr/>
        <a:lstStyle/>
        <a:p>
          <a:endParaRPr lang="en-AU"/>
        </a:p>
      </dgm:t>
    </dgm:pt>
    <dgm:pt modelId="{DCCA9417-87DD-47DB-B8FD-CA79DFB55579}">
      <dgm:prSet/>
      <dgm:spPr/>
      <dgm:t>
        <a:bodyPr/>
        <a:lstStyle/>
        <a:p>
          <a:r>
            <a:rPr lang="en-AU" dirty="0"/>
            <a:t>LIVE</a:t>
          </a:r>
        </a:p>
      </dgm:t>
    </dgm:pt>
    <dgm:pt modelId="{D5D38F78-8245-4F1E-9562-DD8BCF1AF7D8}" type="parTrans" cxnId="{19F9B1F8-BD09-4A76-99BE-024BCB79C382}">
      <dgm:prSet/>
      <dgm:spPr/>
      <dgm:t>
        <a:bodyPr/>
        <a:lstStyle/>
        <a:p>
          <a:endParaRPr lang="en-AU"/>
        </a:p>
      </dgm:t>
    </dgm:pt>
    <dgm:pt modelId="{F7795799-7A64-4628-B206-07084625DE0E}" type="sibTrans" cxnId="{19F9B1F8-BD09-4A76-99BE-024BCB79C382}">
      <dgm:prSet/>
      <dgm:spPr/>
      <dgm:t>
        <a:bodyPr/>
        <a:lstStyle/>
        <a:p>
          <a:endParaRPr lang="en-AU"/>
        </a:p>
      </dgm:t>
    </dgm:pt>
    <dgm:pt modelId="{62D3BD75-5E67-4283-BC05-19AAD0CC2CE4}">
      <dgm:prSet/>
      <dgm:spPr/>
      <dgm:t>
        <a:bodyPr/>
        <a:lstStyle/>
        <a:p>
          <a:r>
            <a:rPr lang="en-AU" dirty="0"/>
            <a:t>MAPS</a:t>
          </a:r>
        </a:p>
      </dgm:t>
    </dgm:pt>
    <dgm:pt modelId="{AE4B10ED-8846-4C43-A6A5-7C31CF8DF5B1}" type="parTrans" cxnId="{F55631BC-BBFC-4C70-AC9B-710B5759519F}">
      <dgm:prSet/>
      <dgm:spPr/>
      <dgm:t>
        <a:bodyPr/>
        <a:lstStyle/>
        <a:p>
          <a:endParaRPr lang="en-AU"/>
        </a:p>
      </dgm:t>
    </dgm:pt>
    <dgm:pt modelId="{20459EC5-5730-42C3-B1C0-F31066C18507}" type="sibTrans" cxnId="{F55631BC-BBFC-4C70-AC9B-710B5759519F}">
      <dgm:prSet/>
      <dgm:spPr/>
      <dgm:t>
        <a:bodyPr/>
        <a:lstStyle/>
        <a:p>
          <a:endParaRPr lang="en-AU"/>
        </a:p>
      </dgm:t>
    </dgm:pt>
    <dgm:pt modelId="{3ACF8F4A-F860-4866-85D2-D8278BA5CDCD}">
      <dgm:prSet/>
      <dgm:spPr/>
      <dgm:t>
        <a:bodyPr/>
        <a:lstStyle/>
        <a:p>
          <a:r>
            <a:rPr lang="en-AU" dirty="0"/>
            <a:t>BATCH</a:t>
          </a:r>
        </a:p>
      </dgm:t>
    </dgm:pt>
    <dgm:pt modelId="{FAB24A62-3086-4635-BBC0-3C6A4B25493B}" type="parTrans" cxnId="{66575FCF-1C73-4F6E-8BD1-0FEAAFC94467}">
      <dgm:prSet/>
      <dgm:spPr/>
      <dgm:t>
        <a:bodyPr/>
        <a:lstStyle/>
        <a:p>
          <a:endParaRPr lang="en-AU"/>
        </a:p>
      </dgm:t>
    </dgm:pt>
    <dgm:pt modelId="{55EDA7BC-D459-4D19-81FB-EFCE3BC9CE10}" type="sibTrans" cxnId="{66575FCF-1C73-4F6E-8BD1-0FEAAFC94467}">
      <dgm:prSet/>
      <dgm:spPr/>
      <dgm:t>
        <a:bodyPr/>
        <a:lstStyle/>
        <a:p>
          <a:endParaRPr lang="en-AU"/>
        </a:p>
      </dgm:t>
    </dgm:pt>
    <dgm:pt modelId="{704EF180-9B7E-4715-84C5-A34B75D684C0}">
      <dgm:prSet/>
      <dgm:spPr/>
      <dgm:t>
        <a:bodyPr/>
        <a:lstStyle/>
        <a:p>
          <a:r>
            <a:rPr lang="en-AU" dirty="0"/>
            <a:t>CARDS</a:t>
          </a:r>
        </a:p>
      </dgm:t>
    </dgm:pt>
    <dgm:pt modelId="{DC8CE363-53DF-460A-93DE-7E76F4A071D3}" type="parTrans" cxnId="{A8756562-07CB-4FA2-86EA-206504EA8444}">
      <dgm:prSet/>
      <dgm:spPr/>
      <dgm:t>
        <a:bodyPr/>
        <a:lstStyle/>
        <a:p>
          <a:endParaRPr lang="en-AU"/>
        </a:p>
      </dgm:t>
    </dgm:pt>
    <dgm:pt modelId="{65EF43D9-7715-432A-805D-6C1D0958BB9D}" type="sibTrans" cxnId="{A8756562-07CB-4FA2-86EA-206504EA8444}">
      <dgm:prSet/>
      <dgm:spPr/>
      <dgm:t>
        <a:bodyPr/>
        <a:lstStyle/>
        <a:p>
          <a:endParaRPr lang="en-AU"/>
        </a:p>
      </dgm:t>
    </dgm:pt>
    <dgm:pt modelId="{88ED17B7-7E3A-4B3E-ACF4-918DD0AA37C9}">
      <dgm:prSet/>
      <dgm:spPr/>
      <dgm:t>
        <a:bodyPr/>
        <a:lstStyle/>
        <a:p>
          <a:r>
            <a:rPr lang="en-AU" dirty="0"/>
            <a:t>BSL</a:t>
          </a:r>
        </a:p>
      </dgm:t>
    </dgm:pt>
    <dgm:pt modelId="{A71930A8-ABB9-49A2-8357-BE4516C01CE2}" type="parTrans" cxnId="{C22A2992-0B39-479C-A6B8-572BD84A529E}">
      <dgm:prSet/>
      <dgm:spPr/>
      <dgm:t>
        <a:bodyPr/>
        <a:lstStyle/>
        <a:p>
          <a:endParaRPr lang="en-AU"/>
        </a:p>
      </dgm:t>
    </dgm:pt>
    <dgm:pt modelId="{8541FC23-366A-48FA-AF4A-F11D50597E69}" type="sibTrans" cxnId="{C22A2992-0B39-479C-A6B8-572BD84A529E}">
      <dgm:prSet/>
      <dgm:spPr/>
      <dgm:t>
        <a:bodyPr/>
        <a:lstStyle/>
        <a:p>
          <a:endParaRPr lang="en-AU"/>
        </a:p>
      </dgm:t>
    </dgm:pt>
    <dgm:pt modelId="{38A9B717-716B-4551-9C3F-4C354E4D6EFA}">
      <dgm:prSet/>
      <dgm:spPr/>
      <dgm:t>
        <a:bodyPr/>
        <a:lstStyle/>
        <a:p>
          <a:r>
            <a:rPr lang="en-AU" dirty="0"/>
            <a:t>STS</a:t>
          </a:r>
        </a:p>
      </dgm:t>
    </dgm:pt>
    <dgm:pt modelId="{FEB0381D-8485-4D2D-8AAC-372DE3994C5F}" type="parTrans" cxnId="{ABAA0195-1ADC-4BD2-98E0-7172916B8093}">
      <dgm:prSet/>
      <dgm:spPr/>
      <dgm:t>
        <a:bodyPr/>
        <a:lstStyle/>
        <a:p>
          <a:endParaRPr lang="en-AU"/>
        </a:p>
      </dgm:t>
    </dgm:pt>
    <dgm:pt modelId="{4E3431B0-5892-43A5-9C1E-D196690105E7}" type="sibTrans" cxnId="{ABAA0195-1ADC-4BD2-98E0-7172916B8093}">
      <dgm:prSet/>
      <dgm:spPr/>
      <dgm:t>
        <a:bodyPr/>
        <a:lstStyle/>
        <a:p>
          <a:endParaRPr lang="en-AU"/>
        </a:p>
      </dgm:t>
    </dgm:pt>
    <dgm:pt modelId="{BB7A52D2-6A7C-4BE2-BE8F-57ADE2A2B91C}">
      <dgm:prSet/>
      <dgm:spPr/>
      <dgm:t>
        <a:bodyPr/>
        <a:lstStyle/>
        <a:p>
          <a:r>
            <a:rPr lang="en-AU" dirty="0"/>
            <a:t>DGW</a:t>
          </a:r>
        </a:p>
      </dgm:t>
    </dgm:pt>
    <dgm:pt modelId="{997F3AE7-F92B-4E3E-8D36-1A9611E77F22}" type="parTrans" cxnId="{D75375A1-AA1F-40A9-B33D-3A1AA0339EA1}">
      <dgm:prSet/>
      <dgm:spPr/>
      <dgm:t>
        <a:bodyPr/>
        <a:lstStyle/>
        <a:p>
          <a:endParaRPr lang="en-AU"/>
        </a:p>
      </dgm:t>
    </dgm:pt>
    <dgm:pt modelId="{249EB600-7AF9-477F-BD8B-54E11C647B54}" type="sibTrans" cxnId="{D75375A1-AA1F-40A9-B33D-3A1AA0339EA1}">
      <dgm:prSet/>
      <dgm:spPr/>
      <dgm:t>
        <a:bodyPr/>
        <a:lstStyle/>
        <a:p>
          <a:endParaRPr lang="en-AU"/>
        </a:p>
      </dgm:t>
    </dgm:pt>
    <dgm:pt modelId="{81643DD0-7AC7-41E6-BE3D-A9380B8EB525}">
      <dgm:prSet/>
      <dgm:spPr/>
      <dgm:t>
        <a:bodyPr/>
        <a:lstStyle/>
        <a:p>
          <a:r>
            <a:rPr lang="en-AU" dirty="0"/>
            <a:t>BANCS</a:t>
          </a:r>
        </a:p>
      </dgm:t>
    </dgm:pt>
    <dgm:pt modelId="{773B64DC-E365-4ECC-874C-FE3CCCE26416}" type="parTrans" cxnId="{555D8980-667A-4442-92CD-0222B8DE9457}">
      <dgm:prSet/>
      <dgm:spPr/>
      <dgm:t>
        <a:bodyPr/>
        <a:lstStyle/>
        <a:p>
          <a:endParaRPr lang="en-AU"/>
        </a:p>
      </dgm:t>
    </dgm:pt>
    <dgm:pt modelId="{B64DB797-2307-4378-B680-E52D4EF9E1BF}" type="sibTrans" cxnId="{555D8980-667A-4442-92CD-0222B8DE9457}">
      <dgm:prSet/>
      <dgm:spPr/>
      <dgm:t>
        <a:bodyPr/>
        <a:lstStyle/>
        <a:p>
          <a:endParaRPr lang="en-AU"/>
        </a:p>
      </dgm:t>
    </dgm:pt>
    <dgm:pt modelId="{7D8E7459-0C21-400C-8488-2C56D008A094}">
      <dgm:prSet/>
      <dgm:spPr/>
      <dgm:t>
        <a:bodyPr/>
        <a:lstStyle/>
        <a:p>
          <a:r>
            <a:rPr lang="en-AU" dirty="0"/>
            <a:t>BANCSBATCH</a:t>
          </a:r>
        </a:p>
      </dgm:t>
    </dgm:pt>
    <dgm:pt modelId="{992D19A4-3D9E-4F63-8B8B-0668846389BC}" type="parTrans" cxnId="{989806C3-89CF-45C0-B239-94306890B6A5}">
      <dgm:prSet/>
      <dgm:spPr/>
      <dgm:t>
        <a:bodyPr/>
        <a:lstStyle/>
        <a:p>
          <a:endParaRPr lang="en-AU"/>
        </a:p>
      </dgm:t>
    </dgm:pt>
    <dgm:pt modelId="{F4F297D7-D955-495F-8D5F-41A8AAC5914B}" type="sibTrans" cxnId="{989806C3-89CF-45C0-B239-94306890B6A5}">
      <dgm:prSet/>
      <dgm:spPr/>
      <dgm:t>
        <a:bodyPr/>
        <a:lstStyle/>
        <a:p>
          <a:endParaRPr lang="en-AU"/>
        </a:p>
      </dgm:t>
    </dgm:pt>
    <dgm:pt modelId="{9AED606A-C321-4016-9456-56E483724E0C}">
      <dgm:prSet/>
      <dgm:spPr/>
      <dgm:t>
        <a:bodyPr/>
        <a:lstStyle/>
        <a:p>
          <a:r>
            <a:rPr lang="en-AU" dirty="0"/>
            <a:t>BANCSREPORTS</a:t>
          </a:r>
        </a:p>
      </dgm:t>
    </dgm:pt>
    <dgm:pt modelId="{21CABA54-ADEC-41E5-8036-3C5C7784C68B}" type="parTrans" cxnId="{12AFBC74-F08D-46AB-80FA-CC778E424869}">
      <dgm:prSet/>
      <dgm:spPr/>
      <dgm:t>
        <a:bodyPr/>
        <a:lstStyle/>
        <a:p>
          <a:endParaRPr lang="en-AU"/>
        </a:p>
      </dgm:t>
    </dgm:pt>
    <dgm:pt modelId="{3C0AAD8C-8B23-4CD7-8E84-09EFFC42B86A}" type="sibTrans" cxnId="{12AFBC74-F08D-46AB-80FA-CC778E424869}">
      <dgm:prSet/>
      <dgm:spPr/>
      <dgm:t>
        <a:bodyPr/>
        <a:lstStyle/>
        <a:p>
          <a:endParaRPr lang="en-AU"/>
        </a:p>
      </dgm:t>
    </dgm:pt>
    <dgm:pt modelId="{6CADD922-AC42-4F66-836A-783161C6430A}">
      <dgm:prSet/>
      <dgm:spPr/>
      <dgm:t>
        <a:bodyPr/>
        <a:lstStyle/>
        <a:p>
          <a:r>
            <a:rPr lang="en-AU"/>
            <a:t>BANCSBATCH</a:t>
          </a:r>
          <a:endParaRPr lang="en-AU" dirty="0"/>
        </a:p>
      </dgm:t>
    </dgm:pt>
    <dgm:pt modelId="{75EBA3BD-42DC-410F-B1AA-B94FC992F2D0}" type="parTrans" cxnId="{9466AA24-D152-4E51-BC1E-571E528912CB}">
      <dgm:prSet/>
      <dgm:spPr/>
      <dgm:t>
        <a:bodyPr/>
        <a:lstStyle/>
        <a:p>
          <a:endParaRPr lang="en-AU"/>
        </a:p>
      </dgm:t>
    </dgm:pt>
    <dgm:pt modelId="{3F7FA6B1-F23E-40D1-9797-F1CD09216490}" type="sibTrans" cxnId="{9466AA24-D152-4E51-BC1E-571E528912CB}">
      <dgm:prSet/>
      <dgm:spPr/>
      <dgm:t>
        <a:bodyPr/>
        <a:lstStyle/>
        <a:p>
          <a:endParaRPr lang="en-AU"/>
        </a:p>
      </dgm:t>
    </dgm:pt>
    <dgm:pt modelId="{DADCEC94-B1B4-459D-B523-0188062D6CBC}">
      <dgm:prSet/>
      <dgm:spPr/>
      <dgm:t>
        <a:bodyPr/>
        <a:lstStyle/>
        <a:p>
          <a:r>
            <a:rPr lang="en-AU" dirty="0"/>
            <a:t>BANCSREPORTS</a:t>
          </a:r>
        </a:p>
      </dgm:t>
    </dgm:pt>
    <dgm:pt modelId="{F56DA64A-7BF0-4567-BB8A-6756FECBB0DE}" type="parTrans" cxnId="{A651C516-3285-4DBA-BD9E-50B1901DD500}">
      <dgm:prSet/>
      <dgm:spPr/>
      <dgm:t>
        <a:bodyPr/>
        <a:lstStyle/>
        <a:p>
          <a:endParaRPr lang="en-AU"/>
        </a:p>
      </dgm:t>
    </dgm:pt>
    <dgm:pt modelId="{59FC8F26-3ED2-4FD7-AFD5-8ACF68B1A71E}" type="sibTrans" cxnId="{A651C516-3285-4DBA-BD9E-50B1901DD500}">
      <dgm:prSet/>
      <dgm:spPr/>
      <dgm:t>
        <a:bodyPr/>
        <a:lstStyle/>
        <a:p>
          <a:endParaRPr lang="en-AU"/>
        </a:p>
      </dgm:t>
    </dgm:pt>
    <dgm:pt modelId="{002C4A4F-6D32-4E98-8E3B-5D429CAC0D88}">
      <dgm:prSet/>
      <dgm:spPr/>
      <dgm:t>
        <a:bodyPr/>
        <a:lstStyle/>
        <a:p>
          <a:r>
            <a:rPr lang="en-AU"/>
            <a:t>BANCSBATCH</a:t>
          </a:r>
          <a:endParaRPr lang="en-AU" dirty="0"/>
        </a:p>
      </dgm:t>
    </dgm:pt>
    <dgm:pt modelId="{3796818E-03E3-477C-9DFF-4EE25A51D204}" type="parTrans" cxnId="{9F35A757-FFF2-4665-AD7B-B12187D11381}">
      <dgm:prSet/>
      <dgm:spPr/>
      <dgm:t>
        <a:bodyPr/>
        <a:lstStyle/>
        <a:p>
          <a:endParaRPr lang="en-AU"/>
        </a:p>
      </dgm:t>
    </dgm:pt>
    <dgm:pt modelId="{7E3C1811-D632-4DC6-9475-BCBDE3435FEA}" type="sibTrans" cxnId="{9F35A757-FFF2-4665-AD7B-B12187D11381}">
      <dgm:prSet/>
      <dgm:spPr/>
      <dgm:t>
        <a:bodyPr/>
        <a:lstStyle/>
        <a:p>
          <a:endParaRPr lang="en-AU"/>
        </a:p>
      </dgm:t>
    </dgm:pt>
    <dgm:pt modelId="{0CC9072D-B437-45F5-80FB-220C8DD0234C}">
      <dgm:prSet/>
      <dgm:spPr/>
      <dgm:t>
        <a:bodyPr/>
        <a:lstStyle/>
        <a:p>
          <a:r>
            <a:rPr lang="en-AU" dirty="0"/>
            <a:t>BANCSREPORTS</a:t>
          </a:r>
        </a:p>
      </dgm:t>
    </dgm:pt>
    <dgm:pt modelId="{D6A5DE7C-00ED-436B-835E-8434449128AA}" type="parTrans" cxnId="{5609F662-763F-41B4-A67E-7D673B1F557D}">
      <dgm:prSet/>
      <dgm:spPr/>
      <dgm:t>
        <a:bodyPr/>
        <a:lstStyle/>
        <a:p>
          <a:endParaRPr lang="en-AU"/>
        </a:p>
      </dgm:t>
    </dgm:pt>
    <dgm:pt modelId="{97941169-EB08-4B69-9F1D-45159B3E95E1}" type="sibTrans" cxnId="{5609F662-763F-41B4-A67E-7D673B1F557D}">
      <dgm:prSet/>
      <dgm:spPr/>
      <dgm:t>
        <a:bodyPr/>
        <a:lstStyle/>
        <a:p>
          <a:endParaRPr lang="en-AU"/>
        </a:p>
      </dgm:t>
    </dgm:pt>
    <dgm:pt modelId="{FBA16065-DC06-42CE-B57A-60F127A04C32}" type="pres">
      <dgm:prSet presAssocID="{D9F2D1D5-7C54-4E23-A118-66109925512B}" presName="Name0" presStyleCnt="0">
        <dgm:presLayoutVars>
          <dgm:dir/>
          <dgm:animLvl val="lvl"/>
          <dgm:resizeHandles val="exact"/>
        </dgm:presLayoutVars>
      </dgm:prSet>
      <dgm:spPr/>
    </dgm:pt>
    <dgm:pt modelId="{424389B5-B7A8-40DD-BC4F-1AC69B657614}" type="pres">
      <dgm:prSet presAssocID="{D9F2D1D5-7C54-4E23-A118-66109925512B}" presName="tSp" presStyleCnt="0"/>
      <dgm:spPr/>
    </dgm:pt>
    <dgm:pt modelId="{504709CC-46ED-4B93-A5BF-52ABA0FA8C40}" type="pres">
      <dgm:prSet presAssocID="{D9F2D1D5-7C54-4E23-A118-66109925512B}" presName="bSp" presStyleCnt="0"/>
      <dgm:spPr/>
    </dgm:pt>
    <dgm:pt modelId="{CDFDB1BF-1F9F-4ED4-82CD-DFCD15FF7570}" type="pres">
      <dgm:prSet presAssocID="{D9F2D1D5-7C54-4E23-A118-66109925512B}" presName="process" presStyleCnt="0"/>
      <dgm:spPr/>
    </dgm:pt>
    <dgm:pt modelId="{29A10F57-F7DF-4F79-8F86-604CD8B82E75}" type="pres">
      <dgm:prSet presAssocID="{C89F18A4-BF90-4960-8309-A18AA2398B24}" presName="composite1" presStyleCnt="0"/>
      <dgm:spPr/>
    </dgm:pt>
    <dgm:pt modelId="{C394A7EF-8284-4411-B67C-86AB50916726}" type="pres">
      <dgm:prSet presAssocID="{C89F18A4-BF90-4960-8309-A18AA2398B24}" presName="dummyNode1" presStyleLbl="node1" presStyleIdx="0" presStyleCnt="3"/>
      <dgm:spPr/>
    </dgm:pt>
    <dgm:pt modelId="{160FDC70-43C1-4057-9E9C-DB0752836BCD}" type="pres">
      <dgm:prSet presAssocID="{C89F18A4-BF90-4960-8309-A18AA2398B24}" presName="childNode1" presStyleLbl="bgAcc1" presStyleIdx="0" presStyleCnt="3">
        <dgm:presLayoutVars>
          <dgm:bulletEnabled val="1"/>
        </dgm:presLayoutVars>
      </dgm:prSet>
      <dgm:spPr/>
    </dgm:pt>
    <dgm:pt modelId="{3E44D86C-1089-4143-A371-FE5E3D05136F}" type="pres">
      <dgm:prSet presAssocID="{C89F18A4-BF90-4960-8309-A18AA2398B24}" presName="childNode1tx" presStyleLbl="bgAcc1" presStyleIdx="0" presStyleCnt="3">
        <dgm:presLayoutVars>
          <dgm:bulletEnabled val="1"/>
        </dgm:presLayoutVars>
      </dgm:prSet>
      <dgm:spPr/>
    </dgm:pt>
    <dgm:pt modelId="{AEF941A0-E16C-4F21-81C4-9D71BF475B30}" type="pres">
      <dgm:prSet presAssocID="{C89F18A4-BF90-4960-8309-A18AA2398B24}" presName="parentNode1" presStyleLbl="node1" presStyleIdx="0" presStyleCnt="3" custLinFactNeighborX="-755" custLinFactNeighborY="15181">
        <dgm:presLayoutVars>
          <dgm:chMax val="1"/>
          <dgm:bulletEnabled val="1"/>
        </dgm:presLayoutVars>
      </dgm:prSet>
      <dgm:spPr/>
    </dgm:pt>
    <dgm:pt modelId="{243EF779-EB88-4308-A707-BACEE4A75E77}" type="pres">
      <dgm:prSet presAssocID="{C89F18A4-BF90-4960-8309-A18AA2398B24}" presName="connSite1" presStyleCnt="0"/>
      <dgm:spPr/>
    </dgm:pt>
    <dgm:pt modelId="{BAE564A6-837C-4772-869D-51351D87CB74}" type="pres">
      <dgm:prSet presAssocID="{E4835C25-75C3-43A6-8999-BB2251DC385E}" presName="Name9" presStyleLbl="sibTrans2D1" presStyleIdx="0" presStyleCnt="2"/>
      <dgm:spPr/>
    </dgm:pt>
    <dgm:pt modelId="{FA0EAA9A-783F-4FD6-8B6A-53DF949D11BB}" type="pres">
      <dgm:prSet presAssocID="{D57481ED-2920-465D-A0F0-8BEA7335E18B}" presName="composite2" presStyleCnt="0"/>
      <dgm:spPr/>
    </dgm:pt>
    <dgm:pt modelId="{E92684F5-7C84-4EC5-AAD7-201BF630CC96}" type="pres">
      <dgm:prSet presAssocID="{D57481ED-2920-465D-A0F0-8BEA7335E18B}" presName="dummyNode2" presStyleLbl="node1" presStyleIdx="0" presStyleCnt="3"/>
      <dgm:spPr/>
    </dgm:pt>
    <dgm:pt modelId="{34294203-1F89-44F9-AC14-C26C31C58F7B}" type="pres">
      <dgm:prSet presAssocID="{D57481ED-2920-465D-A0F0-8BEA7335E18B}" presName="childNode2" presStyleLbl="bgAcc1" presStyleIdx="1" presStyleCnt="3">
        <dgm:presLayoutVars>
          <dgm:bulletEnabled val="1"/>
        </dgm:presLayoutVars>
      </dgm:prSet>
      <dgm:spPr/>
    </dgm:pt>
    <dgm:pt modelId="{ED6B343E-2A26-4AB2-99E3-F196194C8247}" type="pres">
      <dgm:prSet presAssocID="{D57481ED-2920-465D-A0F0-8BEA7335E18B}" presName="childNode2tx" presStyleLbl="bgAcc1" presStyleIdx="1" presStyleCnt="3">
        <dgm:presLayoutVars>
          <dgm:bulletEnabled val="1"/>
        </dgm:presLayoutVars>
      </dgm:prSet>
      <dgm:spPr/>
    </dgm:pt>
    <dgm:pt modelId="{421A410A-7C7C-4FC1-AE0D-8AAB5B980A96}" type="pres">
      <dgm:prSet presAssocID="{D57481ED-2920-465D-A0F0-8BEA7335E18B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965DE734-10A9-40B7-8472-151B723A66CD}" type="pres">
      <dgm:prSet presAssocID="{D57481ED-2920-465D-A0F0-8BEA7335E18B}" presName="connSite2" presStyleCnt="0"/>
      <dgm:spPr/>
    </dgm:pt>
    <dgm:pt modelId="{72E3C1DF-51CA-419E-B97E-497FA9A5FF10}" type="pres">
      <dgm:prSet presAssocID="{1D7643A8-6250-427C-9870-B883424F0624}" presName="Name18" presStyleLbl="sibTrans2D1" presStyleIdx="1" presStyleCnt="2"/>
      <dgm:spPr/>
    </dgm:pt>
    <dgm:pt modelId="{256266F7-92F0-47EE-B0A4-910A501493DC}" type="pres">
      <dgm:prSet presAssocID="{F8F3E5B8-0FB3-4616-8F39-50A318488346}" presName="composite1" presStyleCnt="0"/>
      <dgm:spPr/>
    </dgm:pt>
    <dgm:pt modelId="{83802318-56F1-4E09-8DAB-32B2B95B1D0B}" type="pres">
      <dgm:prSet presAssocID="{F8F3E5B8-0FB3-4616-8F39-50A318488346}" presName="dummyNode1" presStyleLbl="node1" presStyleIdx="1" presStyleCnt="3"/>
      <dgm:spPr/>
    </dgm:pt>
    <dgm:pt modelId="{B3CA6450-554D-42A2-8442-C9C3252E1EF8}" type="pres">
      <dgm:prSet presAssocID="{F8F3E5B8-0FB3-4616-8F39-50A318488346}" presName="childNode1" presStyleLbl="bgAcc1" presStyleIdx="2" presStyleCnt="3">
        <dgm:presLayoutVars>
          <dgm:bulletEnabled val="1"/>
        </dgm:presLayoutVars>
      </dgm:prSet>
      <dgm:spPr/>
    </dgm:pt>
    <dgm:pt modelId="{0987B074-70AC-47B5-ADF2-D474265A6A15}" type="pres">
      <dgm:prSet presAssocID="{F8F3E5B8-0FB3-4616-8F39-50A318488346}" presName="childNode1tx" presStyleLbl="bgAcc1" presStyleIdx="2" presStyleCnt="3">
        <dgm:presLayoutVars>
          <dgm:bulletEnabled val="1"/>
        </dgm:presLayoutVars>
      </dgm:prSet>
      <dgm:spPr/>
    </dgm:pt>
    <dgm:pt modelId="{C9909FC3-64F4-4B1D-994C-F63E49110A6B}" type="pres">
      <dgm:prSet presAssocID="{F8F3E5B8-0FB3-4616-8F39-50A318488346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2507B503-C127-4698-A5F8-8854626FA085}" type="pres">
      <dgm:prSet presAssocID="{F8F3E5B8-0FB3-4616-8F39-50A318488346}" presName="connSite1" presStyleCnt="0"/>
      <dgm:spPr/>
    </dgm:pt>
  </dgm:ptLst>
  <dgm:cxnLst>
    <dgm:cxn modelId="{2CDBF800-C3AE-4C0F-9A6B-19498A3A5E92}" srcId="{D9F2D1D5-7C54-4E23-A118-66109925512B}" destId="{F8F3E5B8-0FB3-4616-8F39-50A318488346}" srcOrd="2" destOrd="0" parTransId="{D95096AB-3917-494F-86E5-A776255819C7}" sibTransId="{F413ECF5-66AA-45B0-87C5-CB95CCD00B37}"/>
    <dgm:cxn modelId="{3D237201-9C7B-4F55-9017-E49E66518981}" type="presOf" srcId="{704EF180-9B7E-4715-84C5-A34B75D684C0}" destId="{B3CA6450-554D-42A2-8442-C9C3252E1EF8}" srcOrd="0" destOrd="4" presId="urn:microsoft.com/office/officeart/2005/8/layout/hProcess4"/>
    <dgm:cxn modelId="{05907803-BC57-4062-BF40-DB314B839173}" type="presOf" srcId="{EB9F9102-EAFB-43A8-96B1-24C8B5E220EA}" destId="{34294203-1F89-44F9-AC14-C26C31C58F7B}" srcOrd="0" destOrd="4" presId="urn:microsoft.com/office/officeart/2005/8/layout/hProcess4"/>
    <dgm:cxn modelId="{9E6EEB05-B165-468C-A600-24D2D04A2892}" srcId="{D57481ED-2920-465D-A0F0-8BEA7335E18B}" destId="{4DCC43E9-A5B3-4026-AC6E-4D3197196FE6}" srcOrd="2" destOrd="0" parTransId="{A611B67D-3442-419F-99B6-889FE92B7841}" sibTransId="{0C103C12-B29B-4603-AFFE-0DC1A018C80B}"/>
    <dgm:cxn modelId="{045B1B06-93DA-45BB-933C-F49B5ACA3320}" type="presOf" srcId="{BBEFC369-A42A-4905-9CAC-451FAC26BF6D}" destId="{160FDC70-43C1-4057-9E9C-DB0752836BCD}" srcOrd="0" destOrd="6" presId="urn:microsoft.com/office/officeart/2005/8/layout/hProcess4"/>
    <dgm:cxn modelId="{12850008-C121-42BE-A197-E7B55BEF3DAF}" type="presOf" srcId="{DCCA9417-87DD-47DB-B8FD-CA79DFB55579}" destId="{0987B074-70AC-47B5-ADF2-D474265A6A15}" srcOrd="1" destOrd="1" presId="urn:microsoft.com/office/officeart/2005/8/layout/hProcess4"/>
    <dgm:cxn modelId="{00819612-95CE-41DA-8F00-7F46AA1F2658}" type="presOf" srcId="{704EF180-9B7E-4715-84C5-A34B75D684C0}" destId="{0987B074-70AC-47B5-ADF2-D474265A6A15}" srcOrd="1" destOrd="4" presId="urn:microsoft.com/office/officeart/2005/8/layout/hProcess4"/>
    <dgm:cxn modelId="{1D15FB12-6CD2-4424-BEEA-B1A518D980E2}" type="presOf" srcId="{0206A6F5-579A-4155-AF27-6BE8C6D0EE06}" destId="{ED6B343E-2A26-4AB2-99E3-F196194C8247}" srcOrd="1" destOrd="3" presId="urn:microsoft.com/office/officeart/2005/8/layout/hProcess4"/>
    <dgm:cxn modelId="{22C16A13-1F02-442C-BD8A-25704C244EDB}" srcId="{C89F18A4-BF90-4960-8309-A18AA2398B24}" destId="{3EEED569-08CF-473F-84FC-1466CD677C9D}" srcOrd="7" destOrd="0" parTransId="{7C15C12B-E2CF-4923-95A5-7105D5FCFDDB}" sibTransId="{A119DE90-A4E5-4AC8-99AA-CEF7CD5E7767}"/>
    <dgm:cxn modelId="{6DA0DE14-A64D-472C-8926-193E228AD5AD}" type="presOf" srcId="{349F141A-72C7-42B4-957D-C17C6A41FD08}" destId="{3E44D86C-1089-4143-A371-FE5E3D05136F}" srcOrd="1" destOrd="4" presId="urn:microsoft.com/office/officeart/2005/8/layout/hProcess4"/>
    <dgm:cxn modelId="{863E7915-F7B4-45BF-B8E8-855BB326BEA0}" srcId="{D57481ED-2920-465D-A0F0-8BEA7335E18B}" destId="{EB9F9102-EAFB-43A8-96B1-24C8B5E220EA}" srcOrd="4" destOrd="0" parTransId="{95A7DA68-6CBE-4311-B7C0-3198CFFA0966}" sibTransId="{015C9752-4AEC-4AF7-9336-FBFC8E3E5219}"/>
    <dgm:cxn modelId="{A651C516-3285-4DBA-BD9E-50B1901DD500}" srcId="{D57481ED-2920-465D-A0F0-8BEA7335E18B}" destId="{DADCEC94-B1B4-459D-B523-0188062D6CBC}" srcOrd="10" destOrd="0" parTransId="{F56DA64A-7BF0-4567-BB8A-6756FECBB0DE}" sibTransId="{59FC8F26-3ED2-4FD7-AFD5-8ACF68B1A71E}"/>
    <dgm:cxn modelId="{98AA521C-C098-4D43-8572-B07A1EA12184}" type="presOf" srcId="{7D8E7459-0C21-400C-8488-2C56D008A094}" destId="{160FDC70-43C1-4057-9E9C-DB0752836BCD}" srcOrd="0" destOrd="9" presId="urn:microsoft.com/office/officeart/2005/8/layout/hProcess4"/>
    <dgm:cxn modelId="{5514A822-8E42-45BE-AC63-50489F8281BC}" type="presOf" srcId="{1DA77F23-F61F-4B67-9B0D-98BA298C5B25}" destId="{34294203-1F89-44F9-AC14-C26C31C58F7B}" srcOrd="0" destOrd="5" presId="urn:microsoft.com/office/officeart/2005/8/layout/hProcess4"/>
    <dgm:cxn modelId="{9466AA24-D152-4E51-BC1E-571E528912CB}" srcId="{D57481ED-2920-465D-A0F0-8BEA7335E18B}" destId="{6CADD922-AC42-4F66-836A-783161C6430A}" srcOrd="9" destOrd="0" parTransId="{75EBA3BD-42DC-410F-B1AA-B94FC992F2D0}" sibTransId="{3F7FA6B1-F23E-40D1-9797-F1CD09216490}"/>
    <dgm:cxn modelId="{3AAA1325-6355-4EFF-9B17-482F86E077C9}" type="presOf" srcId="{6CADD922-AC42-4F66-836A-783161C6430A}" destId="{34294203-1F89-44F9-AC14-C26C31C58F7B}" srcOrd="0" destOrd="9" presId="urn:microsoft.com/office/officeart/2005/8/layout/hProcess4"/>
    <dgm:cxn modelId="{DC27E026-41A6-4DC9-9622-3F40E06D6A57}" srcId="{C89F18A4-BF90-4960-8309-A18AA2398B24}" destId="{BBEFC369-A42A-4905-9CAC-451FAC26BF6D}" srcOrd="6" destOrd="0" parTransId="{A8F305CB-1E62-42BB-9A80-B3549EEE4C00}" sibTransId="{EEB0E3E4-D914-47E2-881C-75827FAB5DF2}"/>
    <dgm:cxn modelId="{6F9FDC27-F4B1-4FC2-A2C7-3F6D54AD5517}" type="presOf" srcId="{DADCEC94-B1B4-459D-B523-0188062D6CBC}" destId="{ED6B343E-2A26-4AB2-99E3-F196194C8247}" srcOrd="1" destOrd="10" presId="urn:microsoft.com/office/officeart/2005/8/layout/hProcess4"/>
    <dgm:cxn modelId="{140FD72C-29E4-4D80-8E56-2C6580C31CAF}" type="presOf" srcId="{7D8E7459-0C21-400C-8488-2C56D008A094}" destId="{3E44D86C-1089-4143-A371-FE5E3D05136F}" srcOrd="1" destOrd="9" presId="urn:microsoft.com/office/officeart/2005/8/layout/hProcess4"/>
    <dgm:cxn modelId="{99D6FB2C-D267-4160-92AB-3105C6D186AF}" type="presOf" srcId="{D9F2D1D5-7C54-4E23-A118-66109925512B}" destId="{FBA16065-DC06-42CE-B57A-60F127A04C32}" srcOrd="0" destOrd="0" presId="urn:microsoft.com/office/officeart/2005/8/layout/hProcess4"/>
    <dgm:cxn modelId="{0038B02D-8174-4231-8683-047082D39793}" type="presOf" srcId="{002C4A4F-6D32-4E98-8E3B-5D429CAC0D88}" destId="{B3CA6450-554D-42A2-8442-C9C3252E1EF8}" srcOrd="0" destOrd="9" presId="urn:microsoft.com/office/officeart/2005/8/layout/hProcess4"/>
    <dgm:cxn modelId="{FCA81E31-6A9F-4B4D-8F4D-C057E53ABAE6}" type="presOf" srcId="{B6CD15A4-1DF3-476A-AD6E-38A5CED156FD}" destId="{3E44D86C-1089-4143-A371-FE5E3D05136F}" srcOrd="1" destOrd="8" presId="urn:microsoft.com/office/officeart/2005/8/layout/hProcess4"/>
    <dgm:cxn modelId="{E3AF4C37-5F0B-4DD7-A0A5-219454C8CC2B}" type="presOf" srcId="{62D3BD75-5E67-4283-BC05-19AAD0CC2CE4}" destId="{B3CA6450-554D-42A2-8442-C9C3252E1EF8}" srcOrd="0" destOrd="2" presId="urn:microsoft.com/office/officeart/2005/8/layout/hProcess4"/>
    <dgm:cxn modelId="{4877A339-7083-4385-9DBB-2B858CE4D34E}" type="presOf" srcId="{2B69481A-BBB5-4894-B256-3858E297C923}" destId="{34294203-1F89-44F9-AC14-C26C31C58F7B}" srcOrd="0" destOrd="1" presId="urn:microsoft.com/office/officeart/2005/8/layout/hProcess4"/>
    <dgm:cxn modelId="{23C5205B-F65D-4CF7-8B0C-8487EEE6757B}" type="presOf" srcId="{81643DD0-7AC7-41E6-BE3D-A9380B8EB525}" destId="{B3CA6450-554D-42A2-8442-C9C3252E1EF8}" srcOrd="0" destOrd="8" presId="urn:microsoft.com/office/officeart/2005/8/layout/hProcess4"/>
    <dgm:cxn modelId="{A8756562-07CB-4FA2-86EA-206504EA8444}" srcId="{F8F3E5B8-0FB3-4616-8F39-50A318488346}" destId="{704EF180-9B7E-4715-84C5-A34B75D684C0}" srcOrd="4" destOrd="0" parTransId="{DC8CE363-53DF-460A-93DE-7E76F4A071D3}" sibTransId="{65EF43D9-7715-432A-805D-6C1D0958BB9D}"/>
    <dgm:cxn modelId="{0A957242-6CD5-4944-BB6B-9E3250A26DD4}" type="presOf" srcId="{2B69481A-BBB5-4894-B256-3858E297C923}" destId="{ED6B343E-2A26-4AB2-99E3-F196194C8247}" srcOrd="1" destOrd="1" presId="urn:microsoft.com/office/officeart/2005/8/layout/hProcess4"/>
    <dgm:cxn modelId="{5936CC42-5695-4B43-990C-D74B8B4E54A6}" type="presOf" srcId="{0206A6F5-579A-4155-AF27-6BE8C6D0EE06}" destId="{34294203-1F89-44F9-AC14-C26C31C58F7B}" srcOrd="0" destOrd="3" presId="urn:microsoft.com/office/officeart/2005/8/layout/hProcess4"/>
    <dgm:cxn modelId="{5609F662-763F-41B4-A67E-7D673B1F557D}" srcId="{F8F3E5B8-0FB3-4616-8F39-50A318488346}" destId="{0CC9072D-B437-45F5-80FB-220C8DD0234C}" srcOrd="10" destOrd="0" parTransId="{D6A5DE7C-00ED-436B-835E-8434449128AA}" sibTransId="{97941169-EB08-4B69-9F1D-45159B3E95E1}"/>
    <dgm:cxn modelId="{EE486964-E82F-463D-A011-A85FBEA791F9}" type="presOf" srcId="{38A9B717-716B-4551-9C3F-4C354E4D6EFA}" destId="{0987B074-70AC-47B5-ADF2-D474265A6A15}" srcOrd="1" destOrd="6" presId="urn:microsoft.com/office/officeart/2005/8/layout/hProcess4"/>
    <dgm:cxn modelId="{EF711947-6CB9-43E9-8C39-DF3F8A9CA807}" type="presOf" srcId="{F8F3E5B8-0FB3-4616-8F39-50A318488346}" destId="{C9909FC3-64F4-4B1D-994C-F63E49110A6B}" srcOrd="0" destOrd="0" presId="urn:microsoft.com/office/officeart/2005/8/layout/hProcess4"/>
    <dgm:cxn modelId="{2DE24549-DFAE-40D3-BB0E-1740CEB13AB6}" type="presOf" srcId="{3ACF8F4A-F860-4866-85D2-D8278BA5CDCD}" destId="{B3CA6450-554D-42A2-8442-C9C3252E1EF8}" srcOrd="0" destOrd="3" presId="urn:microsoft.com/office/officeart/2005/8/layout/hProcess4"/>
    <dgm:cxn modelId="{34E24C69-C842-4983-9007-A14ADB60BE43}" type="presOf" srcId="{1D7643A8-6250-427C-9870-B883424F0624}" destId="{72E3C1DF-51CA-419E-B97E-497FA9A5FF10}" srcOrd="0" destOrd="0" presId="urn:microsoft.com/office/officeart/2005/8/layout/hProcess4"/>
    <dgm:cxn modelId="{9CEF6C49-0DE7-4A7C-8F57-F60F66E2C224}" type="presOf" srcId="{E59F1221-9AC6-423F-9696-2FCAFF60D037}" destId="{B3CA6450-554D-42A2-8442-C9C3252E1EF8}" srcOrd="0" destOrd="0" presId="urn:microsoft.com/office/officeart/2005/8/layout/hProcess4"/>
    <dgm:cxn modelId="{C7741B6B-285A-4638-8704-7138C42306C9}" type="presOf" srcId="{9AED606A-C321-4016-9456-56E483724E0C}" destId="{3E44D86C-1089-4143-A371-FE5E3D05136F}" srcOrd="1" destOrd="10" presId="urn:microsoft.com/office/officeart/2005/8/layout/hProcess4"/>
    <dgm:cxn modelId="{577CAB4B-CB96-497E-A3BF-1081207D0B56}" srcId="{D9F2D1D5-7C54-4E23-A118-66109925512B}" destId="{D57481ED-2920-465D-A0F0-8BEA7335E18B}" srcOrd="1" destOrd="0" parTransId="{C8B16E84-5A04-435B-8D31-959C111391D5}" sibTransId="{1D7643A8-6250-427C-9870-B883424F0624}"/>
    <dgm:cxn modelId="{D3389C4C-E71F-4FE9-8634-D2BC5A8AF483}" srcId="{D57481ED-2920-465D-A0F0-8BEA7335E18B}" destId="{EE991C24-8BAF-4278-A488-F37460E22F0F}" srcOrd="7" destOrd="0" parTransId="{3E235AC4-5603-45B6-B2DD-A4800774DB53}" sibTransId="{085C9AC3-3593-45BB-A650-2D6872A202C1}"/>
    <dgm:cxn modelId="{731F386D-513C-4259-8D15-413DD3F99643}" srcId="{D57481ED-2920-465D-A0F0-8BEA7335E18B}" destId="{0206A6F5-579A-4155-AF27-6BE8C6D0EE06}" srcOrd="3" destOrd="0" parTransId="{57DBA0E4-5178-4C70-9CCF-F2BCAD802157}" sibTransId="{D7D97962-31DA-4664-B8B2-E5B25F1A21D8}"/>
    <dgm:cxn modelId="{AB7EBD70-0137-4E63-88F6-4C1776817630}" type="presOf" srcId="{DE99D3EE-3B40-4238-9E7E-C74C94DB0D22}" destId="{3E44D86C-1089-4143-A371-FE5E3D05136F}" srcOrd="1" destOrd="5" presId="urn:microsoft.com/office/officeart/2005/8/layout/hProcess4"/>
    <dgm:cxn modelId="{7A328F51-6E05-4E73-BF26-1145F4D2BC44}" type="presOf" srcId="{349F141A-72C7-42B4-957D-C17C6A41FD08}" destId="{160FDC70-43C1-4057-9E9C-DB0752836BCD}" srcOrd="0" destOrd="4" presId="urn:microsoft.com/office/officeart/2005/8/layout/hProcess4"/>
    <dgm:cxn modelId="{7E52DD51-7005-44F6-B91E-39C862A3D8C7}" type="presOf" srcId="{751F8562-45A7-4D67-B8AF-3DB9DF07B642}" destId="{160FDC70-43C1-4057-9E9C-DB0752836BCD}" srcOrd="0" destOrd="2" presId="urn:microsoft.com/office/officeart/2005/8/layout/hProcess4"/>
    <dgm:cxn modelId="{B0BC3652-00E5-4B02-8765-946FE22D5BAB}" type="presOf" srcId="{B6CD15A4-1DF3-476A-AD6E-38A5CED156FD}" destId="{160FDC70-43C1-4057-9E9C-DB0752836BCD}" srcOrd="0" destOrd="8" presId="urn:microsoft.com/office/officeart/2005/8/layout/hProcess4"/>
    <dgm:cxn modelId="{B1262173-7ED7-4784-87BF-783D081AC7BF}" srcId="{D57481ED-2920-465D-A0F0-8BEA7335E18B}" destId="{05F94708-0475-4A07-B927-F05DAF593C19}" srcOrd="0" destOrd="0" parTransId="{2542B546-C874-48A1-B080-372780E04163}" sibTransId="{A7613C4D-4F92-4357-9B36-DCA979943B9E}"/>
    <dgm:cxn modelId="{12AFBC74-F08D-46AB-80FA-CC778E424869}" srcId="{C89F18A4-BF90-4960-8309-A18AA2398B24}" destId="{9AED606A-C321-4016-9456-56E483724E0C}" srcOrd="10" destOrd="0" parTransId="{21CABA54-ADEC-41E5-8036-3C5C7784C68B}" sibTransId="{3C0AAD8C-8B23-4CD7-8E84-09EFFC42B86A}"/>
    <dgm:cxn modelId="{28E01577-2974-4A46-A998-A6C85042A6EF}" type="presOf" srcId="{05F94708-0475-4A07-B927-F05DAF593C19}" destId="{ED6B343E-2A26-4AB2-99E3-F196194C8247}" srcOrd="1" destOrd="0" presId="urn:microsoft.com/office/officeart/2005/8/layout/hProcess4"/>
    <dgm:cxn modelId="{9F35A757-FFF2-4665-AD7B-B12187D11381}" srcId="{F8F3E5B8-0FB3-4616-8F39-50A318488346}" destId="{002C4A4F-6D32-4E98-8E3B-5D429CAC0D88}" srcOrd="9" destOrd="0" parTransId="{3796818E-03E3-477C-9DFF-4EE25A51D204}" sibTransId="{7E3C1811-D632-4DC6-9475-BCBDE3435FEA}"/>
    <dgm:cxn modelId="{E956E958-532C-4C42-98B5-F772ED49B7E3}" srcId="{D57481ED-2920-465D-A0F0-8BEA7335E18B}" destId="{1DA77F23-F61F-4B67-9B0D-98BA298C5B25}" srcOrd="5" destOrd="0" parTransId="{E8FB6364-2AFF-4AD6-8E1C-96BF266B8B93}" sibTransId="{DE2DDF50-0AB8-49E7-A8D9-DA9013D48052}"/>
    <dgm:cxn modelId="{3695F77E-D2C0-403A-9C58-989FAA69724F}" srcId="{D57481ED-2920-465D-A0F0-8BEA7335E18B}" destId="{F3DD6772-231F-453A-8CBF-088FDCE75C91}" srcOrd="6" destOrd="0" parTransId="{7F22F26A-1065-485B-ABE9-2A9E4A502C97}" sibTransId="{BD6396D3-E393-48D9-A7DF-DE64FFF7BE0D}"/>
    <dgm:cxn modelId="{555D8980-667A-4442-92CD-0222B8DE9457}" srcId="{F8F3E5B8-0FB3-4616-8F39-50A318488346}" destId="{81643DD0-7AC7-41E6-BE3D-A9380B8EB525}" srcOrd="8" destOrd="0" parTransId="{773B64DC-E365-4ECC-874C-FE3CCCE26416}" sibTransId="{B64DB797-2307-4378-B680-E52D4EF9E1BF}"/>
    <dgm:cxn modelId="{5D64C882-193D-4063-8CDE-2444DF8A0E77}" type="presOf" srcId="{38A9B717-716B-4551-9C3F-4C354E4D6EFA}" destId="{B3CA6450-554D-42A2-8442-C9C3252E1EF8}" srcOrd="0" destOrd="6" presId="urn:microsoft.com/office/officeart/2005/8/layout/hProcess4"/>
    <dgm:cxn modelId="{99EC6C85-807D-4444-80FD-F618AE78D77D}" type="presOf" srcId="{EE991C24-8BAF-4278-A488-F37460E22F0F}" destId="{34294203-1F89-44F9-AC14-C26C31C58F7B}" srcOrd="0" destOrd="7" presId="urn:microsoft.com/office/officeart/2005/8/layout/hProcess4"/>
    <dgm:cxn modelId="{832CEE88-23D4-49F1-B044-DE9B90ADD54C}" srcId="{C89F18A4-BF90-4960-8309-A18AA2398B24}" destId="{72FF40C6-0D60-4B32-9394-0F05B3ABB5CB}" srcOrd="0" destOrd="0" parTransId="{B02F8755-FE75-4B01-A085-555233CD6C70}" sibTransId="{18512384-159B-4414-AA2B-7BEBBBE134F5}"/>
    <dgm:cxn modelId="{C6F5048A-EAF7-422E-BAC4-1CF0458D50F0}" type="presOf" srcId="{81643DD0-7AC7-41E6-BE3D-A9380B8EB525}" destId="{0987B074-70AC-47B5-ADF2-D474265A6A15}" srcOrd="1" destOrd="8" presId="urn:microsoft.com/office/officeart/2005/8/layout/hProcess4"/>
    <dgm:cxn modelId="{85D4C58C-BD64-4309-B15C-90191877305B}" type="presOf" srcId="{BB7A52D2-6A7C-4BE2-BE8F-57ADE2A2B91C}" destId="{0987B074-70AC-47B5-ADF2-D474265A6A15}" srcOrd="1" destOrd="7" presId="urn:microsoft.com/office/officeart/2005/8/layout/hProcess4"/>
    <dgm:cxn modelId="{6D44AE8D-B070-4D2D-8956-DA7329A8C149}" type="presOf" srcId="{F3DD6772-231F-453A-8CBF-088FDCE75C91}" destId="{34294203-1F89-44F9-AC14-C26C31C58F7B}" srcOrd="0" destOrd="6" presId="urn:microsoft.com/office/officeart/2005/8/layout/hProcess4"/>
    <dgm:cxn modelId="{8E2AA18E-FD51-431F-85B3-8960DB6C30A4}" type="presOf" srcId="{3ACF8F4A-F860-4866-85D2-D8278BA5CDCD}" destId="{0987B074-70AC-47B5-ADF2-D474265A6A15}" srcOrd="1" destOrd="3" presId="urn:microsoft.com/office/officeart/2005/8/layout/hProcess4"/>
    <dgm:cxn modelId="{C2CD1491-55B4-47F3-A442-31C331E63CD2}" type="presOf" srcId="{F3DD6772-231F-453A-8CBF-088FDCE75C91}" destId="{ED6B343E-2A26-4AB2-99E3-F196194C8247}" srcOrd="1" destOrd="6" presId="urn:microsoft.com/office/officeart/2005/8/layout/hProcess4"/>
    <dgm:cxn modelId="{C22A2992-0B39-479C-A6B8-572BD84A529E}" srcId="{F8F3E5B8-0FB3-4616-8F39-50A318488346}" destId="{88ED17B7-7E3A-4B3E-ACF4-918DD0AA37C9}" srcOrd="5" destOrd="0" parTransId="{A71930A8-ABB9-49A2-8357-BE4516C01CE2}" sibTransId="{8541FC23-366A-48FA-AF4A-F11D50597E69}"/>
    <dgm:cxn modelId="{ABAA0195-1ADC-4BD2-98E0-7172916B8093}" srcId="{F8F3E5B8-0FB3-4616-8F39-50A318488346}" destId="{38A9B717-716B-4551-9C3F-4C354E4D6EFA}" srcOrd="6" destOrd="0" parTransId="{FEB0381D-8485-4D2D-8AAC-372DE3994C5F}" sibTransId="{4E3431B0-5892-43A5-9C1E-D196690105E7}"/>
    <dgm:cxn modelId="{65A7A799-CC7F-4D16-9AF2-56DBB6BEE018}" type="presOf" srcId="{C570417C-ACA5-4ACD-B453-4E3718A5793E}" destId="{160FDC70-43C1-4057-9E9C-DB0752836BCD}" srcOrd="0" destOrd="1" presId="urn:microsoft.com/office/officeart/2005/8/layout/hProcess4"/>
    <dgm:cxn modelId="{C9377D9A-E05E-4E95-90B2-A2DB265D2876}" type="presOf" srcId="{033A1808-2F0B-460B-91DC-27FE87B2375E}" destId="{3E44D86C-1089-4143-A371-FE5E3D05136F}" srcOrd="1" destOrd="3" presId="urn:microsoft.com/office/officeart/2005/8/layout/hProcess4"/>
    <dgm:cxn modelId="{D4E7FF9A-F1A4-41B3-BDE8-755362A0A8B3}" type="presOf" srcId="{EE991C24-8BAF-4278-A488-F37460E22F0F}" destId="{ED6B343E-2A26-4AB2-99E3-F196194C8247}" srcOrd="1" destOrd="7" presId="urn:microsoft.com/office/officeart/2005/8/layout/hProcess4"/>
    <dgm:cxn modelId="{F9BC989D-BD96-4E73-BBDF-40F06BAD2571}" type="presOf" srcId="{E59F1221-9AC6-423F-9696-2FCAFF60D037}" destId="{0987B074-70AC-47B5-ADF2-D474265A6A15}" srcOrd="1" destOrd="0" presId="urn:microsoft.com/office/officeart/2005/8/layout/hProcess4"/>
    <dgm:cxn modelId="{6AB161A0-A8E0-46AE-806F-DAC3742D9D14}" type="presOf" srcId="{6CADD922-AC42-4F66-836A-783161C6430A}" destId="{ED6B343E-2A26-4AB2-99E3-F196194C8247}" srcOrd="1" destOrd="9" presId="urn:microsoft.com/office/officeart/2005/8/layout/hProcess4"/>
    <dgm:cxn modelId="{D75375A1-AA1F-40A9-B33D-3A1AA0339EA1}" srcId="{F8F3E5B8-0FB3-4616-8F39-50A318488346}" destId="{BB7A52D2-6A7C-4BE2-BE8F-57ADE2A2B91C}" srcOrd="7" destOrd="0" parTransId="{997F3AE7-F92B-4E3E-8D36-1A9611E77F22}" sibTransId="{249EB600-7AF9-477F-BD8B-54E11C647B54}"/>
    <dgm:cxn modelId="{304795A7-6AA7-4385-A056-B790CDCC3F9F}" type="presOf" srcId="{0CC9072D-B437-45F5-80FB-220C8DD0234C}" destId="{0987B074-70AC-47B5-ADF2-D474265A6A15}" srcOrd="1" destOrd="10" presId="urn:microsoft.com/office/officeart/2005/8/layout/hProcess4"/>
    <dgm:cxn modelId="{3E6B80A9-0255-4670-BC0C-9728DA6EE33D}" srcId="{C89F18A4-BF90-4960-8309-A18AA2398B24}" destId="{751F8562-45A7-4D67-B8AF-3DB9DF07B642}" srcOrd="2" destOrd="0" parTransId="{61BD3685-F547-4073-8C2C-1BE3215007B2}" sibTransId="{C7270E95-308D-4115-BA31-D36A541264EE}"/>
    <dgm:cxn modelId="{B2ABB4A9-D066-4A06-8DDA-0E9A3079F8C2}" type="presOf" srcId="{C89F18A4-BF90-4960-8309-A18AA2398B24}" destId="{AEF941A0-E16C-4F21-81C4-9D71BF475B30}" srcOrd="0" destOrd="0" presId="urn:microsoft.com/office/officeart/2005/8/layout/hProcess4"/>
    <dgm:cxn modelId="{16FA0DAA-2BF9-473E-9DCC-1506AAF0BFB6}" srcId="{C89F18A4-BF90-4960-8309-A18AA2398B24}" destId="{B6CD15A4-1DF3-476A-AD6E-38A5CED156FD}" srcOrd="8" destOrd="0" parTransId="{140E2961-A456-4451-9AE5-CB6C530DA1D0}" sibTransId="{35A119DA-BD21-45B8-B814-AD7ED33982DA}"/>
    <dgm:cxn modelId="{E0E418AB-4E3E-4908-86DB-ED5D0CD87BD4}" type="presOf" srcId="{4DCC43E9-A5B3-4026-AC6E-4D3197196FE6}" destId="{ED6B343E-2A26-4AB2-99E3-F196194C8247}" srcOrd="1" destOrd="2" presId="urn:microsoft.com/office/officeart/2005/8/layout/hProcess4"/>
    <dgm:cxn modelId="{99EAE4AD-CC93-4ABB-A471-CA79231FD613}" type="presOf" srcId="{0CC9072D-B437-45F5-80FB-220C8DD0234C}" destId="{B3CA6450-554D-42A2-8442-C9C3252E1EF8}" srcOrd="0" destOrd="10" presId="urn:microsoft.com/office/officeart/2005/8/layout/hProcess4"/>
    <dgm:cxn modelId="{7B3365B0-FC0A-49EF-A441-2212843D71F2}" srcId="{D57481ED-2920-465D-A0F0-8BEA7335E18B}" destId="{2B69481A-BBB5-4894-B256-3858E297C923}" srcOrd="1" destOrd="0" parTransId="{152342E2-E287-4BBA-85E3-9513FC49B8A7}" sibTransId="{9D6B75DC-6AC9-467B-8A3B-38567228471D}"/>
    <dgm:cxn modelId="{CAF09EB2-893B-43A1-BDF6-531D051D8A55}" type="presOf" srcId="{88ED17B7-7E3A-4B3E-ACF4-918DD0AA37C9}" destId="{0987B074-70AC-47B5-ADF2-D474265A6A15}" srcOrd="1" destOrd="5" presId="urn:microsoft.com/office/officeart/2005/8/layout/hProcess4"/>
    <dgm:cxn modelId="{BE1CEFB4-2F92-449A-B2BA-3F5BE7F2F66D}" type="presOf" srcId="{DCCA9417-87DD-47DB-B8FD-CA79DFB55579}" destId="{B3CA6450-554D-42A2-8442-C9C3252E1EF8}" srcOrd="0" destOrd="1" presId="urn:microsoft.com/office/officeart/2005/8/layout/hProcess4"/>
    <dgm:cxn modelId="{C6B6C7B7-AE8B-4148-90CA-62C4FC43002C}" type="presOf" srcId="{033A1808-2F0B-460B-91DC-27FE87B2375E}" destId="{160FDC70-43C1-4057-9E9C-DB0752836BCD}" srcOrd="0" destOrd="3" presId="urn:microsoft.com/office/officeart/2005/8/layout/hProcess4"/>
    <dgm:cxn modelId="{177A1BB8-6A56-4B2F-BA4D-16CAB555BD67}" type="presOf" srcId="{C570417C-ACA5-4ACD-B453-4E3718A5793E}" destId="{3E44D86C-1089-4143-A371-FE5E3D05136F}" srcOrd="1" destOrd="1" presId="urn:microsoft.com/office/officeart/2005/8/layout/hProcess4"/>
    <dgm:cxn modelId="{A35001BA-08F6-4105-AEB7-A518E3CD572B}" type="presOf" srcId="{002C4A4F-6D32-4E98-8E3B-5D429CAC0D88}" destId="{0987B074-70AC-47B5-ADF2-D474265A6A15}" srcOrd="1" destOrd="9" presId="urn:microsoft.com/office/officeart/2005/8/layout/hProcess4"/>
    <dgm:cxn modelId="{E125DBBA-B239-4A0A-9B07-ED718F36452F}" type="presOf" srcId="{3EEED569-08CF-473F-84FC-1466CD677C9D}" destId="{160FDC70-43C1-4057-9E9C-DB0752836BCD}" srcOrd="0" destOrd="7" presId="urn:microsoft.com/office/officeart/2005/8/layout/hProcess4"/>
    <dgm:cxn modelId="{F55631BC-BBFC-4C70-AC9B-710B5759519F}" srcId="{F8F3E5B8-0FB3-4616-8F39-50A318488346}" destId="{62D3BD75-5E67-4283-BC05-19AAD0CC2CE4}" srcOrd="2" destOrd="0" parTransId="{AE4B10ED-8846-4C43-A6A5-7C31CF8DF5B1}" sibTransId="{20459EC5-5730-42C3-B1C0-F31066C18507}"/>
    <dgm:cxn modelId="{60D553BD-5E65-4328-92E8-AB2DD5F12932}" type="presOf" srcId="{E4835C25-75C3-43A6-8999-BB2251DC385E}" destId="{BAE564A6-837C-4772-869D-51351D87CB74}" srcOrd="0" destOrd="0" presId="urn:microsoft.com/office/officeart/2005/8/layout/hProcess4"/>
    <dgm:cxn modelId="{989806C3-89CF-45C0-B239-94306890B6A5}" srcId="{C89F18A4-BF90-4960-8309-A18AA2398B24}" destId="{7D8E7459-0C21-400C-8488-2C56D008A094}" srcOrd="9" destOrd="0" parTransId="{992D19A4-3D9E-4F63-8B8B-0668846389BC}" sibTransId="{F4F297D7-D955-495F-8D5F-41A8AAC5914B}"/>
    <dgm:cxn modelId="{149A46C9-AF8D-4FAB-8F7A-CD44B01AE20A}" type="presOf" srcId="{BBEFC369-A42A-4905-9CAC-451FAC26BF6D}" destId="{3E44D86C-1089-4143-A371-FE5E3D05136F}" srcOrd="1" destOrd="6" presId="urn:microsoft.com/office/officeart/2005/8/layout/hProcess4"/>
    <dgm:cxn modelId="{52A70DCD-115A-4BAE-975F-9E29D7D15286}" srcId="{D9F2D1D5-7C54-4E23-A118-66109925512B}" destId="{C89F18A4-BF90-4960-8309-A18AA2398B24}" srcOrd="0" destOrd="0" parTransId="{F05D5AEE-DE6C-4098-920B-5E80AB8F712E}" sibTransId="{E4835C25-75C3-43A6-8999-BB2251DC385E}"/>
    <dgm:cxn modelId="{D6EA15CD-CDD8-4FAC-B1E9-4A0850030485}" type="presOf" srcId="{62D3BD75-5E67-4283-BC05-19AAD0CC2CE4}" destId="{0987B074-70AC-47B5-ADF2-D474265A6A15}" srcOrd="1" destOrd="2" presId="urn:microsoft.com/office/officeart/2005/8/layout/hProcess4"/>
    <dgm:cxn modelId="{66575FCF-1C73-4F6E-8BD1-0FEAAFC94467}" srcId="{F8F3E5B8-0FB3-4616-8F39-50A318488346}" destId="{3ACF8F4A-F860-4866-85D2-D8278BA5CDCD}" srcOrd="3" destOrd="0" parTransId="{FAB24A62-3086-4635-BBC0-3C6A4B25493B}" sibTransId="{55EDA7BC-D459-4D19-81FB-EFCE3BC9CE10}"/>
    <dgm:cxn modelId="{90A5DCCF-3354-4AED-822C-2E4960ECD3E0}" type="presOf" srcId="{72FF40C6-0D60-4B32-9394-0F05B3ABB5CB}" destId="{3E44D86C-1089-4143-A371-FE5E3D05136F}" srcOrd="1" destOrd="0" presId="urn:microsoft.com/office/officeart/2005/8/layout/hProcess4"/>
    <dgm:cxn modelId="{FC4655D1-B8BF-45F1-BDB1-A0A418DAA2EC}" srcId="{F8F3E5B8-0FB3-4616-8F39-50A318488346}" destId="{E59F1221-9AC6-423F-9696-2FCAFF60D037}" srcOrd="0" destOrd="0" parTransId="{20F81C03-6F12-4E19-969D-EE33E70C8435}" sibTransId="{B46EDE81-15E1-4FCD-BAA3-677E9DE37342}"/>
    <dgm:cxn modelId="{059CFCD5-5FEB-4EEA-822B-048594A2E63A}" type="presOf" srcId="{D4D05CC1-9555-4B64-9376-71B423A544BE}" destId="{ED6B343E-2A26-4AB2-99E3-F196194C8247}" srcOrd="1" destOrd="8" presId="urn:microsoft.com/office/officeart/2005/8/layout/hProcess4"/>
    <dgm:cxn modelId="{1B2A08D7-4491-40F4-880F-52C6CC4A62BA}" srcId="{C89F18A4-BF90-4960-8309-A18AA2398B24}" destId="{033A1808-2F0B-460B-91DC-27FE87B2375E}" srcOrd="3" destOrd="0" parTransId="{6B3A7E34-78EF-4A3E-AF94-1473C36EB4B0}" sibTransId="{642864B1-BF0B-4F1B-88CA-191A9413DD52}"/>
    <dgm:cxn modelId="{AFC584D7-E537-4CFB-B9DE-118450924202}" type="presOf" srcId="{BB7A52D2-6A7C-4BE2-BE8F-57ADE2A2B91C}" destId="{B3CA6450-554D-42A2-8442-C9C3252E1EF8}" srcOrd="0" destOrd="7" presId="urn:microsoft.com/office/officeart/2005/8/layout/hProcess4"/>
    <dgm:cxn modelId="{730BE7D7-9EFB-4678-8C3B-DBAD0744D482}" srcId="{C89F18A4-BF90-4960-8309-A18AA2398B24}" destId="{C570417C-ACA5-4ACD-B453-4E3718A5793E}" srcOrd="1" destOrd="0" parTransId="{B37D72C8-AD99-4E21-B89C-A445E4B5F574}" sibTransId="{F3157F98-3452-407E-94BD-DF66FFA89554}"/>
    <dgm:cxn modelId="{89AC90D9-8C50-4DEE-8CFF-95A33E0C0CBB}" type="presOf" srcId="{D57481ED-2920-465D-A0F0-8BEA7335E18B}" destId="{421A410A-7C7C-4FC1-AE0D-8AAB5B980A96}" srcOrd="0" destOrd="0" presId="urn:microsoft.com/office/officeart/2005/8/layout/hProcess4"/>
    <dgm:cxn modelId="{B000BFDC-552F-49E3-A0B5-6693F6FE2AE0}" srcId="{D57481ED-2920-465D-A0F0-8BEA7335E18B}" destId="{D4D05CC1-9555-4B64-9376-71B423A544BE}" srcOrd="8" destOrd="0" parTransId="{1F053C6D-B6FF-41A4-8651-A1EC67C27436}" sibTransId="{AEBA8685-7C6C-496F-8EF5-06FE649E73CC}"/>
    <dgm:cxn modelId="{341016DE-2FA0-42DC-ADC7-AB451F74B425}" type="presOf" srcId="{9AED606A-C321-4016-9456-56E483724E0C}" destId="{160FDC70-43C1-4057-9E9C-DB0752836BCD}" srcOrd="0" destOrd="10" presId="urn:microsoft.com/office/officeart/2005/8/layout/hProcess4"/>
    <dgm:cxn modelId="{2B2B50E1-29EB-45CF-A32E-330C26BEA1F5}" type="presOf" srcId="{3EEED569-08CF-473F-84FC-1466CD677C9D}" destId="{3E44D86C-1089-4143-A371-FE5E3D05136F}" srcOrd="1" destOrd="7" presId="urn:microsoft.com/office/officeart/2005/8/layout/hProcess4"/>
    <dgm:cxn modelId="{1F6CE0E2-6213-4B79-ADF4-1F660B9C6345}" type="presOf" srcId="{72FF40C6-0D60-4B32-9394-0F05B3ABB5CB}" destId="{160FDC70-43C1-4057-9E9C-DB0752836BCD}" srcOrd="0" destOrd="0" presId="urn:microsoft.com/office/officeart/2005/8/layout/hProcess4"/>
    <dgm:cxn modelId="{D3EC7FE5-296D-4881-954E-2A07E5F234DF}" type="presOf" srcId="{1DA77F23-F61F-4B67-9B0D-98BA298C5B25}" destId="{ED6B343E-2A26-4AB2-99E3-F196194C8247}" srcOrd="1" destOrd="5" presId="urn:microsoft.com/office/officeart/2005/8/layout/hProcess4"/>
    <dgm:cxn modelId="{C4B5EEE5-60EB-494B-919B-65EB522C95EF}" type="presOf" srcId="{05F94708-0475-4A07-B927-F05DAF593C19}" destId="{34294203-1F89-44F9-AC14-C26C31C58F7B}" srcOrd="0" destOrd="0" presId="urn:microsoft.com/office/officeart/2005/8/layout/hProcess4"/>
    <dgm:cxn modelId="{6076B3E7-A73B-4CAD-B255-2AA21C667FF6}" type="presOf" srcId="{4DCC43E9-A5B3-4026-AC6E-4D3197196FE6}" destId="{34294203-1F89-44F9-AC14-C26C31C58F7B}" srcOrd="0" destOrd="2" presId="urn:microsoft.com/office/officeart/2005/8/layout/hProcess4"/>
    <dgm:cxn modelId="{CC3EE2E8-30B7-4DF2-864D-A6AF5F8433BE}" type="presOf" srcId="{D4D05CC1-9555-4B64-9376-71B423A544BE}" destId="{34294203-1F89-44F9-AC14-C26C31C58F7B}" srcOrd="0" destOrd="8" presId="urn:microsoft.com/office/officeart/2005/8/layout/hProcess4"/>
    <dgm:cxn modelId="{285435EA-E13C-48D1-A0A3-91B09F68B7E8}" type="presOf" srcId="{88ED17B7-7E3A-4B3E-ACF4-918DD0AA37C9}" destId="{B3CA6450-554D-42A2-8442-C9C3252E1EF8}" srcOrd="0" destOrd="5" presId="urn:microsoft.com/office/officeart/2005/8/layout/hProcess4"/>
    <dgm:cxn modelId="{25722EEC-B38D-48D7-ADEA-B58956837CC1}" type="presOf" srcId="{DE99D3EE-3B40-4238-9E7E-C74C94DB0D22}" destId="{160FDC70-43C1-4057-9E9C-DB0752836BCD}" srcOrd="0" destOrd="5" presId="urn:microsoft.com/office/officeart/2005/8/layout/hProcess4"/>
    <dgm:cxn modelId="{528E1DF2-C602-4599-B7D4-2F7236C83CAF}" type="presOf" srcId="{751F8562-45A7-4D67-B8AF-3DB9DF07B642}" destId="{3E44D86C-1089-4143-A371-FE5E3D05136F}" srcOrd="1" destOrd="2" presId="urn:microsoft.com/office/officeart/2005/8/layout/hProcess4"/>
    <dgm:cxn modelId="{6399F4F4-5E91-4AD1-83A3-802A53B096AD}" type="presOf" srcId="{DADCEC94-B1B4-459D-B523-0188062D6CBC}" destId="{34294203-1F89-44F9-AC14-C26C31C58F7B}" srcOrd="0" destOrd="10" presId="urn:microsoft.com/office/officeart/2005/8/layout/hProcess4"/>
    <dgm:cxn modelId="{A4EB67F8-6BE5-4310-979D-577E70B4B973}" srcId="{C89F18A4-BF90-4960-8309-A18AA2398B24}" destId="{DE99D3EE-3B40-4238-9E7E-C74C94DB0D22}" srcOrd="5" destOrd="0" parTransId="{CBEEC929-F6EC-485F-9287-C1954DC6E089}" sibTransId="{958314FC-00CA-495B-B106-DA9FA933BA29}"/>
    <dgm:cxn modelId="{CE2372F8-F456-40FA-82DF-E58001336114}" type="presOf" srcId="{EB9F9102-EAFB-43A8-96B1-24C8B5E220EA}" destId="{ED6B343E-2A26-4AB2-99E3-F196194C8247}" srcOrd="1" destOrd="4" presId="urn:microsoft.com/office/officeart/2005/8/layout/hProcess4"/>
    <dgm:cxn modelId="{19F9B1F8-BD09-4A76-99BE-024BCB79C382}" srcId="{F8F3E5B8-0FB3-4616-8F39-50A318488346}" destId="{DCCA9417-87DD-47DB-B8FD-CA79DFB55579}" srcOrd="1" destOrd="0" parTransId="{D5D38F78-8245-4F1E-9562-DD8BCF1AF7D8}" sibTransId="{F7795799-7A64-4628-B206-07084625DE0E}"/>
    <dgm:cxn modelId="{0135CCFF-8370-45AE-B81C-311000C61E93}" srcId="{C89F18A4-BF90-4960-8309-A18AA2398B24}" destId="{349F141A-72C7-42B4-957D-C17C6A41FD08}" srcOrd="4" destOrd="0" parTransId="{912C604B-4EF7-4532-8A1D-B7811E8969E3}" sibTransId="{E5B9BA89-2A24-4EB7-9B0D-949B7F65FF2E}"/>
    <dgm:cxn modelId="{BE1487A4-CE73-4A9E-8182-74BD537EE389}" type="presParOf" srcId="{FBA16065-DC06-42CE-B57A-60F127A04C32}" destId="{424389B5-B7A8-40DD-BC4F-1AC69B657614}" srcOrd="0" destOrd="0" presId="urn:microsoft.com/office/officeart/2005/8/layout/hProcess4"/>
    <dgm:cxn modelId="{F02C89F8-0B23-4205-87F7-221BD9E4F941}" type="presParOf" srcId="{FBA16065-DC06-42CE-B57A-60F127A04C32}" destId="{504709CC-46ED-4B93-A5BF-52ABA0FA8C40}" srcOrd="1" destOrd="0" presId="urn:microsoft.com/office/officeart/2005/8/layout/hProcess4"/>
    <dgm:cxn modelId="{F77DF50E-4553-4DCC-AE73-E459C1220173}" type="presParOf" srcId="{FBA16065-DC06-42CE-B57A-60F127A04C32}" destId="{CDFDB1BF-1F9F-4ED4-82CD-DFCD15FF7570}" srcOrd="2" destOrd="0" presId="urn:microsoft.com/office/officeart/2005/8/layout/hProcess4"/>
    <dgm:cxn modelId="{B101ADF4-3D00-46D8-B094-A46F83499069}" type="presParOf" srcId="{CDFDB1BF-1F9F-4ED4-82CD-DFCD15FF7570}" destId="{29A10F57-F7DF-4F79-8F86-604CD8B82E75}" srcOrd="0" destOrd="0" presId="urn:microsoft.com/office/officeart/2005/8/layout/hProcess4"/>
    <dgm:cxn modelId="{CDFFBA66-98B2-4EB9-A77B-2D7FB5A41616}" type="presParOf" srcId="{29A10F57-F7DF-4F79-8F86-604CD8B82E75}" destId="{C394A7EF-8284-4411-B67C-86AB50916726}" srcOrd="0" destOrd="0" presId="urn:microsoft.com/office/officeart/2005/8/layout/hProcess4"/>
    <dgm:cxn modelId="{5EFC9D7C-06C6-4D91-B0AE-4A2DE0B8E458}" type="presParOf" srcId="{29A10F57-F7DF-4F79-8F86-604CD8B82E75}" destId="{160FDC70-43C1-4057-9E9C-DB0752836BCD}" srcOrd="1" destOrd="0" presId="urn:microsoft.com/office/officeart/2005/8/layout/hProcess4"/>
    <dgm:cxn modelId="{A1195CF8-B5FD-4F5F-B0EC-2774BF5452E8}" type="presParOf" srcId="{29A10F57-F7DF-4F79-8F86-604CD8B82E75}" destId="{3E44D86C-1089-4143-A371-FE5E3D05136F}" srcOrd="2" destOrd="0" presId="urn:microsoft.com/office/officeart/2005/8/layout/hProcess4"/>
    <dgm:cxn modelId="{BBD1C271-357B-44A2-AD71-5887F07BF895}" type="presParOf" srcId="{29A10F57-F7DF-4F79-8F86-604CD8B82E75}" destId="{AEF941A0-E16C-4F21-81C4-9D71BF475B30}" srcOrd="3" destOrd="0" presId="urn:microsoft.com/office/officeart/2005/8/layout/hProcess4"/>
    <dgm:cxn modelId="{931E3666-FF7D-4181-BA23-7604F88960F0}" type="presParOf" srcId="{29A10F57-F7DF-4F79-8F86-604CD8B82E75}" destId="{243EF779-EB88-4308-A707-BACEE4A75E77}" srcOrd="4" destOrd="0" presId="urn:microsoft.com/office/officeart/2005/8/layout/hProcess4"/>
    <dgm:cxn modelId="{BC381ADA-0D8C-4BC6-BF17-8563A05B1A15}" type="presParOf" srcId="{CDFDB1BF-1F9F-4ED4-82CD-DFCD15FF7570}" destId="{BAE564A6-837C-4772-869D-51351D87CB74}" srcOrd="1" destOrd="0" presId="urn:microsoft.com/office/officeart/2005/8/layout/hProcess4"/>
    <dgm:cxn modelId="{82111B00-FC48-4FC9-9093-68DE7F17EA16}" type="presParOf" srcId="{CDFDB1BF-1F9F-4ED4-82CD-DFCD15FF7570}" destId="{FA0EAA9A-783F-4FD6-8B6A-53DF949D11BB}" srcOrd="2" destOrd="0" presId="urn:microsoft.com/office/officeart/2005/8/layout/hProcess4"/>
    <dgm:cxn modelId="{A3698511-6B88-4A06-A758-1746A247A9FE}" type="presParOf" srcId="{FA0EAA9A-783F-4FD6-8B6A-53DF949D11BB}" destId="{E92684F5-7C84-4EC5-AAD7-201BF630CC96}" srcOrd="0" destOrd="0" presId="urn:microsoft.com/office/officeart/2005/8/layout/hProcess4"/>
    <dgm:cxn modelId="{D28FB85B-6D3A-4BB5-87AA-89B8987DC236}" type="presParOf" srcId="{FA0EAA9A-783F-4FD6-8B6A-53DF949D11BB}" destId="{34294203-1F89-44F9-AC14-C26C31C58F7B}" srcOrd="1" destOrd="0" presId="urn:microsoft.com/office/officeart/2005/8/layout/hProcess4"/>
    <dgm:cxn modelId="{2C01A765-752E-4324-BC95-CCBACD5C1735}" type="presParOf" srcId="{FA0EAA9A-783F-4FD6-8B6A-53DF949D11BB}" destId="{ED6B343E-2A26-4AB2-99E3-F196194C8247}" srcOrd="2" destOrd="0" presId="urn:microsoft.com/office/officeart/2005/8/layout/hProcess4"/>
    <dgm:cxn modelId="{ADBDF136-D24F-4015-BC2E-4BA98425441C}" type="presParOf" srcId="{FA0EAA9A-783F-4FD6-8B6A-53DF949D11BB}" destId="{421A410A-7C7C-4FC1-AE0D-8AAB5B980A96}" srcOrd="3" destOrd="0" presId="urn:microsoft.com/office/officeart/2005/8/layout/hProcess4"/>
    <dgm:cxn modelId="{1571C837-86EB-4976-8A24-CDCDFBF3ECE9}" type="presParOf" srcId="{FA0EAA9A-783F-4FD6-8B6A-53DF949D11BB}" destId="{965DE734-10A9-40B7-8472-151B723A66CD}" srcOrd="4" destOrd="0" presId="urn:microsoft.com/office/officeart/2005/8/layout/hProcess4"/>
    <dgm:cxn modelId="{0E10AF30-9126-4396-BD0F-D0C370CFDC5A}" type="presParOf" srcId="{CDFDB1BF-1F9F-4ED4-82CD-DFCD15FF7570}" destId="{72E3C1DF-51CA-419E-B97E-497FA9A5FF10}" srcOrd="3" destOrd="0" presId="urn:microsoft.com/office/officeart/2005/8/layout/hProcess4"/>
    <dgm:cxn modelId="{D723011F-D176-4E04-9A9C-A06E76FB3A34}" type="presParOf" srcId="{CDFDB1BF-1F9F-4ED4-82CD-DFCD15FF7570}" destId="{256266F7-92F0-47EE-B0A4-910A501493DC}" srcOrd="4" destOrd="0" presId="urn:microsoft.com/office/officeart/2005/8/layout/hProcess4"/>
    <dgm:cxn modelId="{85A9E74D-16DE-462F-85E7-044B60860B78}" type="presParOf" srcId="{256266F7-92F0-47EE-B0A4-910A501493DC}" destId="{83802318-56F1-4E09-8DAB-32B2B95B1D0B}" srcOrd="0" destOrd="0" presId="urn:microsoft.com/office/officeart/2005/8/layout/hProcess4"/>
    <dgm:cxn modelId="{8174654D-7497-422E-8E61-0D797B584B35}" type="presParOf" srcId="{256266F7-92F0-47EE-B0A4-910A501493DC}" destId="{B3CA6450-554D-42A2-8442-C9C3252E1EF8}" srcOrd="1" destOrd="0" presId="urn:microsoft.com/office/officeart/2005/8/layout/hProcess4"/>
    <dgm:cxn modelId="{C5D2DB4D-E561-4C18-B563-3226103606C1}" type="presParOf" srcId="{256266F7-92F0-47EE-B0A4-910A501493DC}" destId="{0987B074-70AC-47B5-ADF2-D474265A6A15}" srcOrd="2" destOrd="0" presId="urn:microsoft.com/office/officeart/2005/8/layout/hProcess4"/>
    <dgm:cxn modelId="{BDEEE2AF-D6F5-4A28-BD04-6A95B7B9647C}" type="presParOf" srcId="{256266F7-92F0-47EE-B0A4-910A501493DC}" destId="{C9909FC3-64F4-4B1D-994C-F63E49110A6B}" srcOrd="3" destOrd="0" presId="urn:microsoft.com/office/officeart/2005/8/layout/hProcess4"/>
    <dgm:cxn modelId="{6FA4FC3F-84E6-4946-A809-1C896C956FEF}" type="presParOf" srcId="{256266F7-92F0-47EE-B0A4-910A501493DC}" destId="{2507B503-C127-4698-A5F8-8854626FA08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FDC70-43C1-4057-9E9C-DB0752836BCD}">
      <dsp:nvSpPr>
        <dsp:cNvPr id="0" name=""/>
        <dsp:cNvSpPr/>
      </dsp:nvSpPr>
      <dsp:spPr>
        <a:xfrm>
          <a:off x="3695" y="1290658"/>
          <a:ext cx="2838926" cy="2341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EXTWEB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LIVE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MAPS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BATCH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CARDS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BSL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STS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DGW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BANCS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BANCSBATCH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BANCSREPORTS</a:t>
          </a:r>
        </a:p>
      </dsp:txBody>
      <dsp:txXfrm>
        <a:off x="57580" y="1344543"/>
        <a:ext cx="2731156" cy="1731996"/>
      </dsp:txXfrm>
    </dsp:sp>
    <dsp:sp modelId="{BAE564A6-837C-4772-869D-51351D87CB74}">
      <dsp:nvSpPr>
        <dsp:cNvPr id="0" name=""/>
        <dsp:cNvSpPr/>
      </dsp:nvSpPr>
      <dsp:spPr>
        <a:xfrm>
          <a:off x="1587362" y="1806186"/>
          <a:ext cx="3193075" cy="3193075"/>
        </a:xfrm>
        <a:prstGeom prst="leftCircularArrow">
          <a:avLst>
            <a:gd name="adj1" fmla="val 3348"/>
            <a:gd name="adj2" fmla="val 413908"/>
            <a:gd name="adj3" fmla="val 2189419"/>
            <a:gd name="adj4" fmla="val 9024489"/>
            <a:gd name="adj5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F941A0-E16C-4F21-81C4-9D71BF475B30}">
      <dsp:nvSpPr>
        <dsp:cNvPr id="0" name=""/>
        <dsp:cNvSpPr/>
      </dsp:nvSpPr>
      <dsp:spPr>
        <a:xfrm>
          <a:off x="634568" y="3130424"/>
          <a:ext cx="2523490" cy="1003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 dirty="0"/>
            <a:t>New Version</a:t>
          </a:r>
        </a:p>
      </dsp:txBody>
      <dsp:txXfrm>
        <a:off x="663960" y="3159816"/>
        <a:ext cx="2464706" cy="944724"/>
      </dsp:txXfrm>
    </dsp:sp>
    <dsp:sp modelId="{34294203-1F89-44F9-AC14-C26C31C58F7B}">
      <dsp:nvSpPr>
        <dsp:cNvPr id="0" name=""/>
        <dsp:cNvSpPr/>
      </dsp:nvSpPr>
      <dsp:spPr>
        <a:xfrm>
          <a:off x="3667124" y="1290658"/>
          <a:ext cx="2838926" cy="2341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/>
            <a:t>EXTWEB</a:t>
          </a:r>
          <a:endParaRPr lang="en-A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LIVE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MAPS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BATCH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CARDS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BSL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STS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DGW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BANCS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/>
            <a:t>BANCSBATCH</a:t>
          </a:r>
          <a:endParaRPr lang="en-A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BANCSREPORTS</a:t>
          </a:r>
        </a:p>
      </dsp:txBody>
      <dsp:txXfrm>
        <a:off x="3721009" y="1846297"/>
        <a:ext cx="2731156" cy="1731996"/>
      </dsp:txXfrm>
    </dsp:sp>
    <dsp:sp modelId="{72E3C1DF-51CA-419E-B97E-497FA9A5FF10}">
      <dsp:nvSpPr>
        <dsp:cNvPr id="0" name=""/>
        <dsp:cNvSpPr/>
      </dsp:nvSpPr>
      <dsp:spPr>
        <a:xfrm>
          <a:off x="5227133" y="-168234"/>
          <a:ext cx="3555826" cy="3555826"/>
        </a:xfrm>
        <a:prstGeom prst="circularArrow">
          <a:avLst>
            <a:gd name="adj1" fmla="val 3006"/>
            <a:gd name="adj2" fmla="val 368695"/>
            <a:gd name="adj3" fmla="val 19455794"/>
            <a:gd name="adj4" fmla="val 12575511"/>
            <a:gd name="adj5" fmla="val 350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1A410A-7C7C-4FC1-AE0D-8AAB5B980A96}">
      <dsp:nvSpPr>
        <dsp:cNvPr id="0" name=""/>
        <dsp:cNvSpPr/>
      </dsp:nvSpPr>
      <dsp:spPr>
        <a:xfrm>
          <a:off x="4297997" y="788903"/>
          <a:ext cx="2523490" cy="1003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 dirty="0"/>
            <a:t>GA</a:t>
          </a:r>
        </a:p>
      </dsp:txBody>
      <dsp:txXfrm>
        <a:off x="4327389" y="818295"/>
        <a:ext cx="2464706" cy="944724"/>
      </dsp:txXfrm>
    </dsp:sp>
    <dsp:sp modelId="{B3CA6450-554D-42A2-8442-C9C3252E1EF8}">
      <dsp:nvSpPr>
        <dsp:cNvPr id="0" name=""/>
        <dsp:cNvSpPr/>
      </dsp:nvSpPr>
      <dsp:spPr>
        <a:xfrm>
          <a:off x="7330553" y="1290658"/>
          <a:ext cx="2838926" cy="2341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/>
            <a:t>EXTWEB</a:t>
          </a:r>
          <a:endParaRPr lang="en-A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LIVE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MAPS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BATCH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CARDS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BSL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STS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DGW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BANCS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/>
            <a:t>BANCSBATCH</a:t>
          </a:r>
          <a:endParaRPr lang="en-A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BANCSREPORTS</a:t>
          </a:r>
        </a:p>
      </dsp:txBody>
      <dsp:txXfrm>
        <a:off x="7384438" y="1344543"/>
        <a:ext cx="2731156" cy="1731996"/>
      </dsp:txXfrm>
    </dsp:sp>
    <dsp:sp modelId="{C9909FC3-64F4-4B1D-994C-F63E49110A6B}">
      <dsp:nvSpPr>
        <dsp:cNvPr id="0" name=""/>
        <dsp:cNvSpPr/>
      </dsp:nvSpPr>
      <dsp:spPr>
        <a:xfrm>
          <a:off x="7961426" y="3130424"/>
          <a:ext cx="2523490" cy="1003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 dirty="0"/>
            <a:t>Old Version</a:t>
          </a:r>
        </a:p>
      </dsp:txBody>
      <dsp:txXfrm>
        <a:off x="7990818" y="3159816"/>
        <a:ext cx="2464706" cy="9447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FDC70-43C1-4057-9E9C-DB0752836BCD}">
      <dsp:nvSpPr>
        <dsp:cNvPr id="0" name=""/>
        <dsp:cNvSpPr/>
      </dsp:nvSpPr>
      <dsp:spPr>
        <a:xfrm>
          <a:off x="184922" y="1170850"/>
          <a:ext cx="2727806" cy="2249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EXTWEB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LIVE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MAPS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BATCH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CARDS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BSL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STS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DGW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BANCS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BANCSBATCH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BANCSREPORTS</a:t>
          </a:r>
        </a:p>
      </dsp:txBody>
      <dsp:txXfrm>
        <a:off x="236698" y="1222626"/>
        <a:ext cx="2624254" cy="1664202"/>
      </dsp:txXfrm>
    </dsp:sp>
    <dsp:sp modelId="{BAE564A6-837C-4772-869D-51351D87CB74}">
      <dsp:nvSpPr>
        <dsp:cNvPr id="0" name=""/>
        <dsp:cNvSpPr/>
      </dsp:nvSpPr>
      <dsp:spPr>
        <a:xfrm>
          <a:off x="1631866" y="1681516"/>
          <a:ext cx="3152684" cy="3152684"/>
        </a:xfrm>
        <a:prstGeom prst="leftCircularArrow">
          <a:avLst>
            <a:gd name="adj1" fmla="val 3502"/>
            <a:gd name="adj2" fmla="val 434492"/>
            <a:gd name="adj3" fmla="val 2011265"/>
            <a:gd name="adj4" fmla="val 8825751"/>
            <a:gd name="adj5" fmla="val 408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F941A0-E16C-4F21-81C4-9D71BF475B30}">
      <dsp:nvSpPr>
        <dsp:cNvPr id="0" name=""/>
        <dsp:cNvSpPr/>
      </dsp:nvSpPr>
      <dsp:spPr>
        <a:xfrm>
          <a:off x="772794" y="3084985"/>
          <a:ext cx="2424716" cy="964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Old Version</a:t>
          </a:r>
        </a:p>
      </dsp:txBody>
      <dsp:txXfrm>
        <a:off x="801035" y="3113226"/>
        <a:ext cx="2368234" cy="907747"/>
      </dsp:txXfrm>
    </dsp:sp>
    <dsp:sp modelId="{34294203-1F89-44F9-AC14-C26C31C58F7B}">
      <dsp:nvSpPr>
        <dsp:cNvPr id="0" name=""/>
        <dsp:cNvSpPr/>
      </dsp:nvSpPr>
      <dsp:spPr>
        <a:xfrm>
          <a:off x="3741514" y="1170850"/>
          <a:ext cx="2727806" cy="2249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/>
            <a:t>EXTWEB</a:t>
          </a:r>
          <a:endParaRPr lang="en-A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LIVE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MAPS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BATCH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CARDS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BSL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STS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DGW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BANCS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/>
            <a:t>BANCSBATCH</a:t>
          </a:r>
          <a:endParaRPr lang="en-A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BANCSREPORTS</a:t>
          </a:r>
        </a:p>
      </dsp:txBody>
      <dsp:txXfrm>
        <a:off x="3793290" y="1704741"/>
        <a:ext cx="2624254" cy="1664202"/>
      </dsp:txXfrm>
    </dsp:sp>
    <dsp:sp modelId="{72E3C1DF-51CA-419E-B97E-497FA9A5FF10}">
      <dsp:nvSpPr>
        <dsp:cNvPr id="0" name=""/>
        <dsp:cNvSpPr/>
      </dsp:nvSpPr>
      <dsp:spPr>
        <a:xfrm>
          <a:off x="5229404" y="-249894"/>
          <a:ext cx="3475317" cy="3475317"/>
        </a:xfrm>
        <a:prstGeom prst="circularArrow">
          <a:avLst>
            <a:gd name="adj1" fmla="val 3177"/>
            <a:gd name="adj2" fmla="val 391125"/>
            <a:gd name="adj3" fmla="val 19433364"/>
            <a:gd name="adj4" fmla="val 12575511"/>
            <a:gd name="adj5" fmla="val 37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1A410A-7C7C-4FC1-AE0D-8AAB5B980A96}">
      <dsp:nvSpPr>
        <dsp:cNvPr id="0" name=""/>
        <dsp:cNvSpPr/>
      </dsp:nvSpPr>
      <dsp:spPr>
        <a:xfrm>
          <a:off x="4347693" y="688735"/>
          <a:ext cx="2424716" cy="964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GA</a:t>
          </a:r>
        </a:p>
      </dsp:txBody>
      <dsp:txXfrm>
        <a:off x="4375934" y="716976"/>
        <a:ext cx="2368234" cy="907747"/>
      </dsp:txXfrm>
    </dsp:sp>
    <dsp:sp modelId="{B3CA6450-554D-42A2-8442-C9C3252E1EF8}">
      <dsp:nvSpPr>
        <dsp:cNvPr id="0" name=""/>
        <dsp:cNvSpPr/>
      </dsp:nvSpPr>
      <dsp:spPr>
        <a:xfrm>
          <a:off x="7298106" y="1170850"/>
          <a:ext cx="2727806" cy="2249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/>
            <a:t>EXTWEB</a:t>
          </a:r>
          <a:endParaRPr lang="en-A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LIVE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MAPS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BATCH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CARDS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BSL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STS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DGW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BANCS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/>
            <a:t>BANCSBATCH</a:t>
          </a:r>
          <a:endParaRPr lang="en-A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BANCSREPORTS</a:t>
          </a:r>
        </a:p>
      </dsp:txBody>
      <dsp:txXfrm>
        <a:off x="7349882" y="1222626"/>
        <a:ext cx="2624254" cy="1664202"/>
      </dsp:txXfrm>
    </dsp:sp>
    <dsp:sp modelId="{C9909FC3-64F4-4B1D-994C-F63E49110A6B}">
      <dsp:nvSpPr>
        <dsp:cNvPr id="0" name=""/>
        <dsp:cNvSpPr/>
      </dsp:nvSpPr>
      <dsp:spPr>
        <a:xfrm>
          <a:off x="7904285" y="2938605"/>
          <a:ext cx="2424716" cy="964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New Version</a:t>
          </a:r>
        </a:p>
      </dsp:txBody>
      <dsp:txXfrm>
        <a:off x="7932526" y="2966846"/>
        <a:ext cx="2368234" cy="907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20E49-C1B2-4D43-8E93-6B012023CE25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20525-70E8-4E10-AFF6-D0A7141EB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50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62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271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82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301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8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5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13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757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039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258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530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36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FD55-3554-CCE3-F09C-500BEB61A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574D6-13C3-B2F7-E997-708360D78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03F8F-3D83-F1AC-E909-0C1BFC56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45A3-2E60-405E-9A76-966598B212B4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9546B-EE34-190F-FBE7-11F434AE6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BB5A-D5D9-3087-15AC-C51C123F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F6D2-0E50-41BC-95B9-3A66A7818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68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925E-4C33-A9DB-8287-BDDAF748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92085-5469-80BB-4BEE-937E032BB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D1BC3-5754-7247-0D30-26289C25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45A3-2E60-405E-9A76-966598B212B4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A43EB-B0D6-E2B7-EAA2-D0F16BEE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DAD30-6BAD-D348-4C31-63B7BD72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F6D2-0E50-41BC-95B9-3A66A7818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134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92D8B-6C9A-43DC-D476-FFB824581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9511D-2B74-6A8A-60D8-015D929A3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B4D42-9E3B-8768-7299-CE309076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45A3-2E60-405E-9A76-966598B212B4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3F09E-9134-FFB7-09D0-23A31240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06AFA-FFDF-0551-FA99-0962CD2E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F6D2-0E50-41BC-95B9-3A66A7818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3020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5CBA26-4510-4A9C-B080-4211950399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DDC45C2-05A9-46EA-B276-6A874E5C1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A07CBC-1D3E-422E-A575-116DF6809A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59008" y="1141198"/>
            <a:ext cx="10875600" cy="5058000"/>
          </a:xfrm>
          <a:custGeom>
            <a:avLst/>
            <a:gdLst>
              <a:gd name="connsiteX0" fmla="*/ 0 w 10489176"/>
              <a:gd name="connsiteY0" fmla="*/ 0 h 5058000"/>
              <a:gd name="connsiteX1" fmla="*/ 10489176 w 10489176"/>
              <a:gd name="connsiteY1" fmla="*/ 0 h 5058000"/>
              <a:gd name="connsiteX2" fmla="*/ 10489176 w 10489176"/>
              <a:gd name="connsiteY2" fmla="*/ 5058000 h 5058000"/>
              <a:gd name="connsiteX3" fmla="*/ 0 w 10489176"/>
              <a:gd name="connsiteY3" fmla="*/ 5058000 h 50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89176" h="5058000">
                <a:moveTo>
                  <a:pt x="0" y="0"/>
                </a:moveTo>
                <a:lnTo>
                  <a:pt x="10489176" y="0"/>
                </a:lnTo>
                <a:lnTo>
                  <a:pt x="10489176" y="5058000"/>
                </a:lnTo>
                <a:lnTo>
                  <a:pt x="0" y="50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360000" indent="-360000">
              <a:spcBef>
                <a:spcPts val="200"/>
              </a:spcBef>
              <a:spcAft>
                <a:spcPts val="800"/>
              </a:spcAft>
              <a:buFont typeface="+mj-lt"/>
              <a:buAutoNum type="arabicPeriod"/>
              <a:defRPr/>
            </a:lvl1pPr>
            <a:lvl2pPr>
              <a:defRPr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419776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98AE-963F-4206-37FB-D47087AD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3DE64-25ED-E868-CCB4-9805FA0F4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DFBE3-D6BA-2179-C44C-08DAE161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45A3-2E60-405E-9A76-966598B212B4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ABC6A-C3BB-470D-3EEE-9431C958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83A-3D31-A95C-73F5-5E20A4FB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F6D2-0E50-41BC-95B9-3A66A7818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16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FBB8-F221-91C8-F71B-372413E0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6E66C-219C-E27D-925D-E754CA491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FA348-01F8-647F-3F1C-C35FADE2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45A3-2E60-405E-9A76-966598B212B4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3D6DF-BAB8-C61F-D940-207F54F3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5E345-2B0C-F95B-219C-3F5D612D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F6D2-0E50-41BC-95B9-3A66A7818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31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DE6E9-C95F-8EF4-3B99-D4615CA0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AB980-0720-EFE5-AA39-F987231D3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7AA26-D420-435D-FC4F-210F1D935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E50EB-DA89-2799-9C22-C9A84FDD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45A3-2E60-405E-9A76-966598B212B4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A9294-D540-591E-D998-21C20EA0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0118B-B5C6-FCD5-CA71-E38A5AD7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F6D2-0E50-41BC-95B9-3A66A7818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843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E05F-87DC-6468-9F71-D3B00CB8C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A16BE-A679-EFA1-F9C7-8923CC952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60552-8956-6108-ACAC-141D216B1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B31C7-00B7-A648-809F-B43D85D91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096F7-0CBE-A9C2-7C0A-4C942D43E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42407-E338-EF8F-1BEB-A7E11361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45A3-2E60-405E-9A76-966598B212B4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92BBB-1860-4439-C190-79E1765C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73B2C-E416-5663-4CBA-A8A81625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F6D2-0E50-41BC-95B9-3A66A7818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3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A1AF-F229-85E8-7309-FF8B5355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0267B-F13E-A5D1-0C68-D5F3F912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45A3-2E60-405E-9A76-966598B212B4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948C3-CEA6-E39A-39D4-9B27E51F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BCC1F-6E1D-A1A9-0219-91B1F079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F6D2-0E50-41BC-95B9-3A66A7818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528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D5A31-B129-D163-3630-7E7AA79F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45A3-2E60-405E-9A76-966598B212B4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5E1A8-62BD-45CB-5DC0-6DE9055F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1AE47-9D8C-2D78-B860-7E638220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F6D2-0E50-41BC-95B9-3A66A7818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118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D326-F1F8-FE8E-4C9F-ACF38A4B9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10D98-35E9-D068-D0D1-F52B593DB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161F6-999D-F5E1-B193-BD080EE6D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4E3F4-6325-8CEF-39EE-FBF25BC5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45A3-2E60-405E-9A76-966598B212B4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A4402-DA5F-85E6-9796-67586359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DC502-1365-8989-0267-4A4E98BB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F6D2-0E50-41BC-95B9-3A66A7818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459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915B-D9CE-0F3D-2D1A-012F5C1F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FF1D9-9805-447D-1283-A5300487E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9C48F-F694-A187-C893-9962B9303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29273-B81E-787A-12AD-FD8A329A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45A3-2E60-405E-9A76-966598B212B4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01E0E-2B1E-B347-5E49-72B7DEE0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BB79A-6245-44A6-98D0-CAEE4DBE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F6D2-0E50-41BC-95B9-3A66A7818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889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1EE0A-38C3-D37E-7288-E3429338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84C1E-868C-D419-816C-5CA217753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3362F-4F47-2750-B104-6D4E66AA5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445A3-2E60-405E-9A76-966598B212B4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E21D4-A31A-C38F-43EB-E158CBEB7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8915-A95F-58A9-DA2F-FA9FDEF4F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9F6D2-0E50-41BC-95B9-3A66A7818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652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100C-E683-E44D-B7D6-8047877D4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66724-D3BE-BD0B-8534-8E6512D2F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3994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vNext</a:t>
            </a:r>
            <a:r>
              <a:rPr lang="en-GB" dirty="0"/>
              <a:t> switch – release to production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C2F82-8FC5-4D08-9C7F-ACE0E31DC9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/>
        </p:nvGraphicFramePr>
        <p:xfrm>
          <a:off x="846138" y="1064188"/>
          <a:ext cx="10488612" cy="4922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Line Callout 2 7"/>
          <p:cNvSpPr/>
          <p:nvPr/>
        </p:nvSpPr>
        <p:spPr>
          <a:xfrm>
            <a:off x="1055915" y="1142479"/>
            <a:ext cx="2648590" cy="1470092"/>
          </a:xfrm>
          <a:prstGeom prst="borderCallout2">
            <a:avLst>
              <a:gd name="adj1" fmla="val 50013"/>
              <a:gd name="adj2" fmla="val 100782"/>
              <a:gd name="adj3" fmla="val 49532"/>
              <a:gd name="adj4" fmla="val 100834"/>
              <a:gd name="adj5" fmla="val 92273"/>
              <a:gd name="adj6" fmla="val 190285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AU" sz="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AU" sz="1000" b="1" dirty="0">
                <a:solidFill>
                  <a:schemeClr val="tx1"/>
                </a:solidFill>
              </a:rPr>
              <a:t>F5 Load balancer </a:t>
            </a:r>
            <a:r>
              <a:rPr lang="en-AU" sz="1000" dirty="0">
                <a:solidFill>
                  <a:schemeClr val="tx1"/>
                </a:solidFill>
              </a:rPr>
              <a:t>is used.</a:t>
            </a:r>
          </a:p>
          <a:p>
            <a:pPr>
              <a:lnSpc>
                <a:spcPct val="90000"/>
              </a:lnSpc>
            </a:pPr>
            <a:r>
              <a:rPr lang="en-AU" sz="1000" dirty="0">
                <a:solidFill>
                  <a:schemeClr val="tx1"/>
                </a:solidFill>
              </a:rPr>
              <a:t>New version of 200+ applications will be add into GA pool.</a:t>
            </a:r>
          </a:p>
          <a:p>
            <a:pPr>
              <a:lnSpc>
                <a:spcPct val="90000"/>
              </a:lnSpc>
            </a:pPr>
            <a:r>
              <a:rPr lang="en-AU" sz="1000" dirty="0">
                <a:solidFill>
                  <a:schemeClr val="tx1"/>
                </a:solidFill>
              </a:rPr>
              <a:t>The whole switch process takes about 30 minutes.</a:t>
            </a:r>
          </a:p>
          <a:p>
            <a:pPr>
              <a:lnSpc>
                <a:spcPct val="90000"/>
              </a:lnSpc>
            </a:pPr>
            <a:r>
              <a:rPr lang="en-AU" sz="1000" dirty="0">
                <a:solidFill>
                  <a:schemeClr val="tx1"/>
                </a:solidFill>
              </a:rPr>
              <a:t>There’s </a:t>
            </a:r>
            <a:r>
              <a:rPr lang="en-AU" sz="1000" b="1" dirty="0">
                <a:solidFill>
                  <a:schemeClr val="tx1"/>
                </a:solidFill>
              </a:rPr>
              <a:t>no customer impact </a:t>
            </a:r>
            <a:r>
              <a:rPr lang="en-AU" sz="1000" dirty="0">
                <a:solidFill>
                  <a:schemeClr val="tx1"/>
                </a:solidFill>
              </a:rPr>
              <a:t>because we keep both Old and New version run concurrently for an hour before shutdown the old version.</a:t>
            </a:r>
          </a:p>
          <a:p>
            <a:pPr>
              <a:lnSpc>
                <a:spcPct val="90000"/>
              </a:lnSpc>
            </a:pPr>
            <a:endParaRPr lang="en-AU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98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AE564A6-837C-4772-869D-51351D87CB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E3C1DF-51CA-419E-B97E-497FA9A5FF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Observability dashboard for </a:t>
            </a:r>
            <a:r>
              <a:rPr lang="en-GB" dirty="0" err="1"/>
              <a:t>vNext</a:t>
            </a:r>
            <a:r>
              <a:rPr lang="en-GB" dirty="0"/>
              <a:t> infrastructure and application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C2F82-8FC5-4D08-9C7F-ACE0E31DC9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11</a:t>
            </a:fld>
            <a:endParaRPr lang="en-GB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08" y="4823028"/>
            <a:ext cx="11248344" cy="15041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1091803"/>
            <a:ext cx="8935552" cy="3716712"/>
          </a:xfrm>
          <a:prstGeom prst="rect">
            <a:avLst/>
          </a:prstGeom>
        </p:spPr>
      </p:pic>
      <p:sp>
        <p:nvSpPr>
          <p:cNvPr id="6" name="Line Callout 2 5"/>
          <p:cNvSpPr/>
          <p:nvPr/>
        </p:nvSpPr>
        <p:spPr>
          <a:xfrm>
            <a:off x="659008" y="1314150"/>
            <a:ext cx="1766527" cy="929248"/>
          </a:xfrm>
          <a:prstGeom prst="borderCallout2">
            <a:avLst>
              <a:gd name="adj1" fmla="val 51153"/>
              <a:gd name="adj2" fmla="val 99915"/>
              <a:gd name="adj3" fmla="val 188935"/>
              <a:gd name="adj4" fmla="val 122402"/>
              <a:gd name="adj5" fmla="val 238277"/>
              <a:gd name="adj6" fmla="val 130511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AU" sz="9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AU" sz="1000" dirty="0">
                <a:solidFill>
                  <a:schemeClr val="tx1"/>
                </a:solidFill>
              </a:rPr>
              <a:t>Full visibility of </a:t>
            </a:r>
            <a:r>
              <a:rPr lang="en-AU" sz="1000" b="1" dirty="0" err="1">
                <a:solidFill>
                  <a:schemeClr val="tx1"/>
                </a:solidFill>
              </a:rPr>
              <a:t>vNext</a:t>
            </a:r>
            <a:r>
              <a:rPr lang="en-AU" sz="1000" b="1" dirty="0">
                <a:solidFill>
                  <a:schemeClr val="tx1"/>
                </a:solidFill>
              </a:rPr>
              <a:t> infrastructure</a:t>
            </a:r>
            <a:r>
              <a:rPr lang="en-AU" sz="1000" dirty="0">
                <a:solidFill>
                  <a:schemeClr val="tx1"/>
                </a:solidFill>
              </a:rPr>
              <a:t>, </a:t>
            </a:r>
            <a:r>
              <a:rPr lang="en-AU" sz="1000" b="1" dirty="0">
                <a:solidFill>
                  <a:schemeClr val="tx1"/>
                </a:solidFill>
              </a:rPr>
              <a:t>application status</a:t>
            </a:r>
            <a:r>
              <a:rPr lang="en-AU" sz="1000" dirty="0">
                <a:solidFill>
                  <a:schemeClr val="tx1"/>
                </a:solidFill>
              </a:rPr>
              <a:t> during </a:t>
            </a:r>
            <a:r>
              <a:rPr lang="en-AU" sz="1000" b="1" dirty="0">
                <a:solidFill>
                  <a:schemeClr val="tx1"/>
                </a:solidFill>
              </a:rPr>
              <a:t>Canary</a:t>
            </a:r>
            <a:r>
              <a:rPr lang="en-AU" sz="1000" dirty="0">
                <a:solidFill>
                  <a:schemeClr val="tx1"/>
                </a:solidFill>
              </a:rPr>
              <a:t> and </a:t>
            </a:r>
            <a:r>
              <a:rPr lang="en-AU" sz="1000" b="1" dirty="0">
                <a:solidFill>
                  <a:schemeClr val="tx1"/>
                </a:solidFill>
              </a:rPr>
              <a:t>Switch</a:t>
            </a:r>
            <a:r>
              <a:rPr lang="en-AU" sz="1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429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vNext</a:t>
            </a:r>
            <a:r>
              <a:rPr lang="en-GB" dirty="0"/>
              <a:t> rollback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C2F82-8FC5-4D08-9C7F-ACE0E31DC9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12</a:t>
            </a:fld>
            <a:endParaRPr lang="en-GB" noProof="0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/>
        </p:nvGraphicFramePr>
        <p:xfrm>
          <a:off x="763675" y="1142479"/>
          <a:ext cx="10513925" cy="4591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Line Callout 2 7"/>
          <p:cNvSpPr/>
          <p:nvPr/>
        </p:nvSpPr>
        <p:spPr>
          <a:xfrm>
            <a:off x="1055915" y="1513113"/>
            <a:ext cx="2648590" cy="620487"/>
          </a:xfrm>
          <a:prstGeom prst="borderCallout2">
            <a:avLst>
              <a:gd name="adj1" fmla="val 48285"/>
              <a:gd name="adj2" fmla="val 100462"/>
              <a:gd name="adj3" fmla="val 49532"/>
              <a:gd name="adj4" fmla="val 100834"/>
              <a:gd name="adj5" fmla="val 127361"/>
              <a:gd name="adj6" fmla="val 192751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AU" sz="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AU" sz="1000" b="1" dirty="0">
                <a:solidFill>
                  <a:schemeClr val="tx1"/>
                </a:solidFill>
              </a:rPr>
              <a:t>Rollback</a:t>
            </a:r>
            <a:r>
              <a:rPr lang="en-AU" sz="1000" dirty="0">
                <a:solidFill>
                  <a:schemeClr val="tx1"/>
                </a:solidFill>
              </a:rPr>
              <a:t> is as simple as our release(switch) process. Just swap New and Old version.</a:t>
            </a:r>
          </a:p>
          <a:p>
            <a:pPr>
              <a:lnSpc>
                <a:spcPct val="90000"/>
              </a:lnSpc>
            </a:pPr>
            <a:endParaRPr lang="en-AU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1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E564A6-837C-4772-869D-51351D87CB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2E3C1DF-51CA-419E-B97E-497FA9A5FF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vNext</a:t>
            </a:r>
            <a:r>
              <a:rPr lang="en-GB" dirty="0"/>
              <a:t> release train schedule – weekly full bank release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C2F82-8FC5-4D08-9C7F-ACE0E31DC9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13</a:t>
            </a:fld>
            <a:endParaRPr lang="en-GB" noProof="0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" r="8527"/>
          <a:stretch/>
        </p:blipFill>
        <p:spPr bwMode="auto">
          <a:xfrm>
            <a:off x="172646" y="1316333"/>
            <a:ext cx="11860139" cy="4266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759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vNext</a:t>
            </a:r>
            <a:r>
              <a:rPr lang="en-GB" dirty="0"/>
              <a:t> slice - express train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C2F82-8FC5-4D08-9C7F-ACE0E31DC9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14</a:t>
            </a:fld>
            <a:endParaRPr lang="en-GB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436" y="783772"/>
            <a:ext cx="4523992" cy="58111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346" y="1366653"/>
            <a:ext cx="1793399" cy="2129985"/>
          </a:xfrm>
          <a:prstGeom prst="rect">
            <a:avLst/>
          </a:prstGeom>
        </p:spPr>
      </p:pic>
      <p:grpSp>
        <p:nvGrpSpPr>
          <p:cNvPr id="9" name="Group 24"/>
          <p:cNvGrpSpPr>
            <a:grpSpLocks noChangeAspect="1"/>
          </p:cNvGrpSpPr>
          <p:nvPr/>
        </p:nvGrpSpPr>
        <p:grpSpPr bwMode="auto">
          <a:xfrm>
            <a:off x="4234429" y="1354834"/>
            <a:ext cx="2082234" cy="2095257"/>
            <a:chOff x="2108" y="739"/>
            <a:chExt cx="1439" cy="1448"/>
          </a:xfrm>
        </p:grpSpPr>
        <p:sp>
          <p:nvSpPr>
            <p:cNvPr id="10" name="AutoShape 23"/>
            <p:cNvSpPr>
              <a:spLocks noChangeAspect="1" noChangeArrowheads="1" noTextEdit="1"/>
            </p:cNvSpPr>
            <p:nvPr/>
          </p:nvSpPr>
          <p:spPr bwMode="auto">
            <a:xfrm>
              <a:off x="2108" y="739"/>
              <a:ext cx="1439" cy="1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Rectangle 25"/>
            <p:cNvSpPr>
              <a:spLocks noChangeArrowheads="1"/>
            </p:cNvSpPr>
            <p:nvPr/>
          </p:nvSpPr>
          <p:spPr bwMode="auto">
            <a:xfrm>
              <a:off x="2420" y="1755"/>
              <a:ext cx="708" cy="323"/>
            </a:xfrm>
            <a:prstGeom prst="rect">
              <a:avLst/>
            </a:prstGeom>
            <a:solidFill>
              <a:srgbClr val="92C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2420" y="1755"/>
              <a:ext cx="708" cy="323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" name="Rectangle 27"/>
            <p:cNvSpPr>
              <a:spLocks noChangeArrowheads="1"/>
            </p:cNvSpPr>
            <p:nvPr/>
          </p:nvSpPr>
          <p:spPr bwMode="auto">
            <a:xfrm>
              <a:off x="2711" y="1855"/>
              <a:ext cx="19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DG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2123" y="754"/>
              <a:ext cx="1417" cy="337"/>
            </a:xfrm>
            <a:prstGeom prst="rect">
              <a:avLst/>
            </a:prstGeom>
            <a:solidFill>
              <a:srgbClr val="C4D6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2123" y="754"/>
              <a:ext cx="1417" cy="337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2732" y="863"/>
              <a:ext cx="25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WEB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31"/>
            <p:cNvSpPr>
              <a:spLocks noChangeArrowheads="1"/>
            </p:cNvSpPr>
            <p:nvPr/>
          </p:nvSpPr>
          <p:spPr bwMode="auto">
            <a:xfrm>
              <a:off x="3298" y="906"/>
              <a:ext cx="16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v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32"/>
            <p:cNvSpPr>
              <a:spLocks noChangeArrowheads="1"/>
            </p:cNvSpPr>
            <p:nvPr/>
          </p:nvSpPr>
          <p:spPr bwMode="auto">
            <a:xfrm>
              <a:off x="3371" y="906"/>
              <a:ext cx="17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33"/>
            <p:cNvSpPr>
              <a:spLocks noChangeArrowheads="1"/>
            </p:cNvSpPr>
            <p:nvPr/>
          </p:nvSpPr>
          <p:spPr bwMode="auto">
            <a:xfrm>
              <a:off x="2978" y="1911"/>
              <a:ext cx="16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v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34"/>
            <p:cNvSpPr>
              <a:spLocks noChangeArrowheads="1"/>
            </p:cNvSpPr>
            <p:nvPr/>
          </p:nvSpPr>
          <p:spPr bwMode="auto">
            <a:xfrm>
              <a:off x="3051" y="1911"/>
              <a:ext cx="17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1" name="Line Callout 2 20"/>
          <p:cNvSpPr/>
          <p:nvPr/>
        </p:nvSpPr>
        <p:spPr>
          <a:xfrm>
            <a:off x="1085850" y="4274124"/>
            <a:ext cx="1766527" cy="929248"/>
          </a:xfrm>
          <a:prstGeom prst="borderCallout2">
            <a:avLst>
              <a:gd name="adj1" fmla="val 780"/>
              <a:gd name="adj2" fmla="val 101147"/>
              <a:gd name="adj3" fmla="val -841"/>
              <a:gd name="adj4" fmla="val 101450"/>
              <a:gd name="adj5" fmla="val 42125"/>
              <a:gd name="adj6" fmla="val 206717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AU" sz="9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AU" sz="1000" b="1" dirty="0" err="1">
                <a:solidFill>
                  <a:schemeClr val="tx1"/>
                </a:solidFill>
              </a:rPr>
              <a:t>vNext</a:t>
            </a:r>
            <a:r>
              <a:rPr lang="en-AU" sz="1000" b="1" dirty="0">
                <a:solidFill>
                  <a:schemeClr val="tx1"/>
                </a:solidFill>
              </a:rPr>
              <a:t> slice </a:t>
            </a:r>
            <a:r>
              <a:rPr lang="en-AU" sz="1000" dirty="0">
                <a:solidFill>
                  <a:schemeClr val="tx1"/>
                </a:solidFill>
              </a:rPr>
              <a:t>gives us capability for </a:t>
            </a:r>
            <a:r>
              <a:rPr lang="en-AU" sz="1000" b="1" dirty="0">
                <a:solidFill>
                  <a:schemeClr val="tx1"/>
                </a:solidFill>
              </a:rPr>
              <a:t>production emergency </a:t>
            </a:r>
            <a:r>
              <a:rPr lang="en-AU" sz="1000" dirty="0">
                <a:solidFill>
                  <a:schemeClr val="tx1"/>
                </a:solidFill>
              </a:rPr>
              <a:t>changes at application level. </a:t>
            </a:r>
            <a:endParaRPr lang="en-AU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9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86" y="297748"/>
            <a:ext cx="11208037" cy="817244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vNext</a:t>
            </a:r>
            <a:r>
              <a:rPr lang="en-GB" dirty="0"/>
              <a:t> express train 2 – Micro service application(MSA) release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C2F82-8FC5-4D08-9C7F-ACE0E31DC9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15</a:t>
            </a:fld>
            <a:endParaRPr lang="en-GB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659008" y="1061253"/>
            <a:ext cx="6870796" cy="410457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2 sets of charts</a:t>
            </a:r>
          </a:p>
          <a:p>
            <a:pPr marL="702900" lvl="2" indent="-342900">
              <a:buFont typeface="Wingdings" panose="05000000000000000000" pitchFamily="2" charset="2"/>
              <a:buChar char="§"/>
            </a:pPr>
            <a:r>
              <a:rPr lang="en-US" dirty="0"/>
              <a:t>Stable chart</a:t>
            </a:r>
          </a:p>
          <a:p>
            <a:pPr marL="702900" lvl="2" indent="-342900">
              <a:buFont typeface="Wingdings" panose="05000000000000000000" pitchFamily="2" charset="2"/>
              <a:buChar char="§"/>
            </a:pPr>
            <a:r>
              <a:rPr lang="en-US" dirty="0"/>
              <a:t>Canary chart allow us release to x% customer before release to all customer – safe release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Application health is analyzed by the Engineer – self service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Approval process </a:t>
            </a:r>
            <a:r>
              <a:rPr lang="en-US" dirty="0" err="1"/>
              <a:t>builtin</a:t>
            </a:r>
            <a:r>
              <a:rPr lang="en-US" dirty="0"/>
              <a:t> for the Canary Rollback or Rollout to new version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Not time bounded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Controlled percentage traffic to canary version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337" y="1168731"/>
            <a:ext cx="3076190" cy="39333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37959" y="5417928"/>
            <a:ext cx="4308764" cy="288147"/>
          </a:xfrm>
          <a:prstGeom prst="rect">
            <a:avLst/>
          </a:prstGeom>
          <a:solidFill>
            <a:srgbClr val="FF6600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AU" sz="1400" b="1" dirty="0"/>
              <a:t>All releases use Canary capability</a:t>
            </a:r>
          </a:p>
        </p:txBody>
      </p:sp>
    </p:spTree>
    <p:extLst>
      <p:ext uri="{BB962C8B-B14F-4D97-AF65-F5344CB8AC3E}">
        <p14:creationId xmlns:p14="http://schemas.microsoft.com/office/powerpoint/2010/main" val="2549401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86" y="297748"/>
            <a:ext cx="11208037" cy="817244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TikTok</a:t>
            </a:r>
            <a:r>
              <a:rPr lang="en-GB" dirty="0"/>
              <a:t> – Data Centre Switching, Disaster Recovery (DR)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C2F82-8FC5-4D08-9C7F-ACE0E31DC9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16</a:t>
            </a:fld>
            <a:endParaRPr lang="en-GB" noProof="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45575" y="1278384"/>
            <a:ext cx="10489175" cy="492239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266700" indent="-26670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512763" indent="-26035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762000" indent="-252413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ING Me" pitchFamily="2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Process of moving all workloads from one datacenter to the other and diverting the customer traffic to the new data center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All external and internal links are diverted to the new data </a:t>
            </a:r>
            <a:r>
              <a:rPr lang="en-US" dirty="0" err="1"/>
              <a:t>centre</a:t>
            </a:r>
            <a:r>
              <a:rPr lang="en-US" dirty="0"/>
              <a:t> at the GTM level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Typically switch on a quarterly basis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TikTok</a:t>
            </a:r>
            <a:r>
              <a:rPr lang="en-US" dirty="0"/>
              <a:t> is used for ING’s DR solution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TikTok</a:t>
            </a:r>
            <a:r>
              <a:rPr lang="en-US" dirty="0"/>
              <a:t> solution is the backbone of Australia’s DR stage 6 maturity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7307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86" y="297748"/>
            <a:ext cx="11208037" cy="817244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TikTok</a:t>
            </a:r>
            <a:r>
              <a:rPr lang="en-GB" dirty="0"/>
              <a:t> – Data Centre Switching, Disaster Recovery (DR)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C2F82-8FC5-4D08-9C7F-ACE0E31DC9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17</a:t>
            </a:fld>
            <a:endParaRPr lang="en-GB" noProof="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58" y="903514"/>
            <a:ext cx="8671528" cy="5412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81200" y="1897381"/>
            <a:ext cx="502920" cy="21120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" tIns="36000" rIns="36000" bIns="36000" rtlCol="0">
            <a:spAutoFit/>
          </a:bodyPr>
          <a:lstStyle/>
          <a:p>
            <a:pPr algn="ctr"/>
            <a:r>
              <a:rPr lang="en-AU" sz="900" dirty="0"/>
              <a:t>SY6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26580" y="1897381"/>
            <a:ext cx="502920" cy="21120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" tIns="36000" rIns="36000" bIns="36000" rtlCol="0">
            <a:spAutoFit/>
          </a:bodyPr>
          <a:lstStyle/>
          <a:p>
            <a:pPr algn="ctr"/>
            <a:r>
              <a:rPr lang="en-AU" sz="900" dirty="0"/>
              <a:t>SY7</a:t>
            </a:r>
          </a:p>
        </p:txBody>
      </p:sp>
    </p:spTree>
    <p:extLst>
      <p:ext uri="{BB962C8B-B14F-4D97-AF65-F5344CB8AC3E}">
        <p14:creationId xmlns:p14="http://schemas.microsoft.com/office/powerpoint/2010/main" val="149449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AB39-AE33-A440-F0A2-8C2EA5B4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81"/>
            <a:ext cx="10515600" cy="550296"/>
          </a:xfrm>
        </p:spPr>
        <p:txBody>
          <a:bodyPr>
            <a:normAutofit fontScale="90000"/>
          </a:bodyPr>
          <a:lstStyle/>
          <a:p>
            <a:r>
              <a:rPr lang="en-US" dirty="0"/>
              <a:t>Release Train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E9868-0C9D-50FB-C8E9-84B995CAC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911" y="1911594"/>
            <a:ext cx="10515600" cy="4351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1600" dirty="0"/>
              <a:t>Permission API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756A4D-D153-BC81-BCC4-94AAA7462698}"/>
              </a:ext>
            </a:extLst>
          </p:cNvPr>
          <p:cNvSpPr/>
          <p:nvPr/>
        </p:nvSpPr>
        <p:spPr>
          <a:xfrm>
            <a:off x="485456" y="827130"/>
            <a:ext cx="11221087" cy="58508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1600" dirty="0"/>
              <a:t>Permission API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F206B5A-51CA-005C-9D33-65F960418231}"/>
              </a:ext>
            </a:extLst>
          </p:cNvPr>
          <p:cNvSpPr txBox="1">
            <a:spLocks/>
          </p:cNvSpPr>
          <p:nvPr/>
        </p:nvSpPr>
        <p:spPr>
          <a:xfrm>
            <a:off x="8706336" y="5012396"/>
            <a:ext cx="2758161" cy="1547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000"/>
              <a:t>Source code branches  - Feature, trunk, master, develop, release</a:t>
            </a:r>
          </a:p>
          <a:p>
            <a:r>
              <a:rPr lang="en-AU" sz="1000"/>
              <a:t>Environments – BIAB, DYN-DM, DYN-RC, Prod</a:t>
            </a:r>
          </a:p>
          <a:p>
            <a:r>
              <a:rPr lang="en-AU" sz="1000"/>
              <a:t>Code package – vNext package</a:t>
            </a:r>
          </a:p>
          <a:p>
            <a:r>
              <a:rPr lang="en-AU" sz="1000"/>
              <a:t>Process – auto-cut</a:t>
            </a:r>
            <a:endParaRPr lang="en-AU" sz="10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536CF801-AEBF-05C8-8AED-F0F694B15F30}"/>
              </a:ext>
            </a:extLst>
          </p:cNvPr>
          <p:cNvSpPr txBox="1">
            <a:spLocks/>
          </p:cNvSpPr>
          <p:nvPr/>
        </p:nvSpPr>
        <p:spPr>
          <a:xfrm>
            <a:off x="812911" y="6584778"/>
            <a:ext cx="495300" cy="188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D2A080-DA64-4F5C-9131-47EB793B4410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9" name="Picture 2" descr="C:\Users\dsapcas\AppData\Local\Microsoft\Windows\Temporary Internet Files\Content.IE5\8EQDYR1J\4575_Aprendizaje1-1024x837-200x250[1].jpg">
            <a:extLst>
              <a:ext uri="{FF2B5EF4-FFF2-40B4-BE49-F238E27FC236}">
                <a16:creationId xmlns:a16="http://schemas.microsoft.com/office/drawing/2014/main" id="{4AF2EF49-0D5A-D98A-BB3B-4313AA613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57" y="4319245"/>
            <a:ext cx="1297024" cy="1621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dsapcas\AppData\Local\Microsoft\Windows\Temporary Internet Files\Content.IE5\AV9ANPUU\computer-1331579_640[1].png">
            <a:extLst>
              <a:ext uri="{FF2B5EF4-FFF2-40B4-BE49-F238E27FC236}">
                <a16:creationId xmlns:a16="http://schemas.microsoft.com/office/drawing/2014/main" id="{C10876B0-0474-8D49-C414-F5287C7E3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531" y="1232543"/>
            <a:ext cx="1631972" cy="163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3314835F-B35A-DCF8-B16E-DA3F3F6251B7}"/>
              </a:ext>
            </a:extLst>
          </p:cNvPr>
          <p:cNvSpPr/>
          <p:nvPr/>
        </p:nvSpPr>
        <p:spPr>
          <a:xfrm>
            <a:off x="2590588" y="4033558"/>
            <a:ext cx="1286717" cy="1169043"/>
          </a:xfrm>
          <a:prstGeom prst="round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+mn-cs"/>
              </a:rPr>
              <a:t>Team Region</a:t>
            </a:r>
            <a:b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+mn-cs"/>
              </a:rPr>
            </a:b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+mn-cs"/>
              </a:rPr>
              <a:t>(BIAB-100+)</a:t>
            </a:r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C4DA6111-046C-B0A2-9C99-3F79D24BD6EE}"/>
              </a:ext>
            </a:extLst>
          </p:cNvPr>
          <p:cNvSpPr/>
          <p:nvPr/>
        </p:nvSpPr>
        <p:spPr>
          <a:xfrm>
            <a:off x="4288207" y="3449038"/>
            <a:ext cx="1215342" cy="1169043"/>
          </a:xfrm>
          <a:prstGeom prst="round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+mn-cs"/>
              </a:rPr>
              <a:t>Delivery Master (DYN-DM)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F16DA1F3-62C4-B61F-D41A-1E15DCEDF046}"/>
              </a:ext>
            </a:extLst>
          </p:cNvPr>
          <p:cNvSpPr/>
          <p:nvPr/>
        </p:nvSpPr>
        <p:spPr>
          <a:xfrm>
            <a:off x="6039845" y="2864515"/>
            <a:ext cx="1215342" cy="1169043"/>
          </a:xfrm>
          <a:prstGeom prst="round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+mn-cs"/>
              </a:rPr>
              <a:t>Release Candidate (DYN-RC)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A59F95-C9F7-0CD7-D810-134539D45B96}"/>
              </a:ext>
            </a:extLst>
          </p:cNvPr>
          <p:cNvCxnSpPr/>
          <p:nvPr/>
        </p:nvCxnSpPr>
        <p:spPr>
          <a:xfrm flipV="1">
            <a:off x="2278134" y="3288710"/>
            <a:ext cx="7571165" cy="304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835A78-80A8-6F3E-95A8-51E72FA4B2FB}"/>
              </a:ext>
            </a:extLst>
          </p:cNvPr>
          <p:cNvSpPr txBox="1"/>
          <p:nvPr/>
        </p:nvSpPr>
        <p:spPr>
          <a:xfrm>
            <a:off x="9849299" y="3016817"/>
            <a:ext cx="784436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G Me"/>
                <a:ea typeface="+mn-ea"/>
                <a:cs typeface="+mn-cs"/>
              </a:rPr>
              <a:t>End User</a:t>
            </a:r>
          </a:p>
        </p:txBody>
      </p:sp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218D66D5-5932-7AEC-7C5B-D5498435154C}"/>
              </a:ext>
            </a:extLst>
          </p:cNvPr>
          <p:cNvSpPr/>
          <p:nvPr/>
        </p:nvSpPr>
        <p:spPr>
          <a:xfrm>
            <a:off x="7666088" y="2135921"/>
            <a:ext cx="1215342" cy="1169043"/>
          </a:xfrm>
          <a:prstGeom prst="round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+mn-cs"/>
              </a:rPr>
              <a:t>Production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prstClr val="white"/>
                </a:solidFill>
                <a:latin typeface="ING Me"/>
              </a:rPr>
              <a:t>(</a:t>
            </a:r>
            <a:r>
              <a:rPr lang="en-AU" sz="1600" dirty="0" err="1">
                <a:solidFill>
                  <a:prstClr val="white"/>
                </a:solidFill>
                <a:latin typeface="ING Me"/>
              </a:rPr>
              <a:t>vNext</a:t>
            </a:r>
            <a:r>
              <a:rPr lang="en-AU" sz="1600" dirty="0">
                <a:solidFill>
                  <a:prstClr val="white"/>
                </a:solidFill>
                <a:latin typeface="ING Me"/>
              </a:rPr>
              <a:t>)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G Me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B49D5A-1B59-A4FD-BFBA-81E39BC35CCC}"/>
              </a:ext>
            </a:extLst>
          </p:cNvPr>
          <p:cNvSpPr txBox="1"/>
          <p:nvPr/>
        </p:nvSpPr>
        <p:spPr>
          <a:xfrm>
            <a:off x="928170" y="6012339"/>
            <a:ext cx="778024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G Me"/>
                <a:ea typeface="+mn-ea"/>
                <a:cs typeface="+mn-cs"/>
              </a:rPr>
              <a:t>Engineer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CFBAF9-E00A-FA5A-1BCC-3F6A8B0BD8FE}"/>
              </a:ext>
            </a:extLst>
          </p:cNvPr>
          <p:cNvCxnSpPr/>
          <p:nvPr/>
        </p:nvCxnSpPr>
        <p:spPr>
          <a:xfrm flipV="1">
            <a:off x="3204899" y="2239405"/>
            <a:ext cx="0" cy="1353704"/>
          </a:xfrm>
          <a:prstGeom prst="line">
            <a:avLst/>
          </a:prstGeom>
          <a:ln>
            <a:solidFill>
              <a:srgbClr val="A8A8A8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1E124A-3FFB-7569-4510-D44D0942BAD6}"/>
              </a:ext>
            </a:extLst>
          </p:cNvPr>
          <p:cNvSpPr txBox="1"/>
          <p:nvPr/>
        </p:nvSpPr>
        <p:spPr>
          <a:xfrm>
            <a:off x="2294943" y="1923778"/>
            <a:ext cx="1829594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G Me"/>
                <a:ea typeface="+mn-ea"/>
                <a:cs typeface="+mn-cs"/>
              </a:rPr>
              <a:t>Trunk/Master/Develop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8CF679-E7C3-74C2-EA7C-D40F28465306}"/>
              </a:ext>
            </a:extLst>
          </p:cNvPr>
          <p:cNvCxnSpPr/>
          <p:nvPr/>
        </p:nvCxnSpPr>
        <p:spPr>
          <a:xfrm flipV="1">
            <a:off x="1317182" y="2769825"/>
            <a:ext cx="0" cy="1359701"/>
          </a:xfrm>
          <a:prstGeom prst="line">
            <a:avLst/>
          </a:prstGeom>
          <a:ln>
            <a:solidFill>
              <a:srgbClr val="A8A8A8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08DBEF-23C5-97C5-35E3-6929690EE65B}"/>
              </a:ext>
            </a:extLst>
          </p:cNvPr>
          <p:cNvSpPr txBox="1"/>
          <p:nvPr/>
        </p:nvSpPr>
        <p:spPr>
          <a:xfrm>
            <a:off x="959551" y="2480402"/>
            <a:ext cx="717631" cy="28942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G Me"/>
                <a:ea typeface="+mn-ea"/>
                <a:cs typeface="+mn-cs"/>
              </a:rPr>
              <a:t>Feature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31159E-4117-0590-7060-714C87D6CFDA}"/>
              </a:ext>
            </a:extLst>
          </p:cNvPr>
          <p:cNvCxnSpPr/>
          <p:nvPr/>
        </p:nvCxnSpPr>
        <p:spPr>
          <a:xfrm flipV="1">
            <a:off x="4916142" y="1951260"/>
            <a:ext cx="0" cy="1401002"/>
          </a:xfrm>
          <a:prstGeom prst="line">
            <a:avLst/>
          </a:prstGeom>
          <a:ln>
            <a:solidFill>
              <a:srgbClr val="A8A8A8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78292C-6B24-D7C7-2D3A-943789375AEF}"/>
              </a:ext>
            </a:extLst>
          </p:cNvPr>
          <p:cNvSpPr txBox="1"/>
          <p:nvPr/>
        </p:nvSpPr>
        <p:spPr>
          <a:xfrm>
            <a:off x="4550948" y="1663113"/>
            <a:ext cx="689860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G Me"/>
                <a:ea typeface="+mn-ea"/>
                <a:cs typeface="+mn-cs"/>
              </a:rPr>
              <a:t>Release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A2FF70-262D-B1AE-1D76-050E73C82AE4}"/>
              </a:ext>
            </a:extLst>
          </p:cNvPr>
          <p:cNvCxnSpPr/>
          <p:nvPr/>
        </p:nvCxnSpPr>
        <p:spPr>
          <a:xfrm flipH="1">
            <a:off x="1525719" y="2916257"/>
            <a:ext cx="1585731" cy="0"/>
          </a:xfrm>
          <a:prstGeom prst="straightConnector1">
            <a:avLst/>
          </a:prstGeom>
          <a:ln>
            <a:solidFill>
              <a:srgbClr val="A8A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4E5F82-6D15-3245-CE38-98D56114DB67}"/>
              </a:ext>
            </a:extLst>
          </p:cNvPr>
          <p:cNvCxnSpPr/>
          <p:nvPr/>
        </p:nvCxnSpPr>
        <p:spPr>
          <a:xfrm>
            <a:off x="1525719" y="3304964"/>
            <a:ext cx="1585731" cy="0"/>
          </a:xfrm>
          <a:prstGeom prst="straightConnector1">
            <a:avLst/>
          </a:prstGeom>
          <a:ln>
            <a:solidFill>
              <a:srgbClr val="A8A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A1D72D-E7C1-9DDB-A941-4C64215F4D81}"/>
              </a:ext>
            </a:extLst>
          </p:cNvPr>
          <p:cNvCxnSpPr/>
          <p:nvPr/>
        </p:nvCxnSpPr>
        <p:spPr>
          <a:xfrm>
            <a:off x="3319795" y="2477637"/>
            <a:ext cx="1576083" cy="0"/>
          </a:xfrm>
          <a:prstGeom prst="straightConnector1">
            <a:avLst/>
          </a:prstGeom>
          <a:ln>
            <a:solidFill>
              <a:srgbClr val="A8A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77C9A4-4089-62A6-6DFC-DA0D509127B1}"/>
              </a:ext>
            </a:extLst>
          </p:cNvPr>
          <p:cNvCxnSpPr/>
          <p:nvPr/>
        </p:nvCxnSpPr>
        <p:spPr>
          <a:xfrm>
            <a:off x="1485268" y="3593109"/>
            <a:ext cx="1105321" cy="536417"/>
          </a:xfrm>
          <a:prstGeom prst="straightConnector1">
            <a:avLst/>
          </a:prstGeom>
          <a:ln>
            <a:solidFill>
              <a:srgbClr val="A8A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ultidocument 27">
            <a:extLst>
              <a:ext uri="{FF2B5EF4-FFF2-40B4-BE49-F238E27FC236}">
                <a16:creationId xmlns:a16="http://schemas.microsoft.com/office/drawing/2014/main" id="{AE2671B3-7716-569D-BB50-485ED2B45EC4}"/>
              </a:ext>
            </a:extLst>
          </p:cNvPr>
          <p:cNvSpPr/>
          <p:nvPr/>
        </p:nvSpPr>
        <p:spPr>
          <a:xfrm>
            <a:off x="4512127" y="2566566"/>
            <a:ext cx="830427" cy="560505"/>
          </a:xfrm>
          <a:prstGeom prst="flowChartMultidocumen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1000" dirty="0"/>
              <a:t>vNext package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F6472C-A97D-61F7-C1D8-C5DCA3F46EC8}"/>
              </a:ext>
            </a:extLst>
          </p:cNvPr>
          <p:cNvCxnSpPr/>
          <p:nvPr/>
        </p:nvCxnSpPr>
        <p:spPr>
          <a:xfrm flipV="1">
            <a:off x="5289671" y="4225755"/>
            <a:ext cx="1527220" cy="617517"/>
          </a:xfrm>
          <a:prstGeom prst="straightConnector1">
            <a:avLst/>
          </a:prstGeom>
          <a:ln>
            <a:solidFill>
              <a:srgbClr val="A8A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FE9AAD-ADBC-D827-7216-C12C246C7166}"/>
              </a:ext>
            </a:extLst>
          </p:cNvPr>
          <p:cNvCxnSpPr/>
          <p:nvPr/>
        </p:nvCxnSpPr>
        <p:spPr>
          <a:xfrm flipV="1">
            <a:off x="7241751" y="3449036"/>
            <a:ext cx="1527220" cy="617517"/>
          </a:xfrm>
          <a:prstGeom prst="straightConnector1">
            <a:avLst/>
          </a:prstGeom>
          <a:ln>
            <a:solidFill>
              <a:srgbClr val="A8A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ultidocument 30">
            <a:extLst>
              <a:ext uri="{FF2B5EF4-FFF2-40B4-BE49-F238E27FC236}">
                <a16:creationId xmlns:a16="http://schemas.microsoft.com/office/drawing/2014/main" id="{C8BCAF29-C59A-6F1D-03C1-23D721D58187}"/>
              </a:ext>
            </a:extLst>
          </p:cNvPr>
          <p:cNvSpPr/>
          <p:nvPr/>
        </p:nvSpPr>
        <p:spPr>
          <a:xfrm rot="20205254">
            <a:off x="5747331" y="4354477"/>
            <a:ext cx="611899" cy="392579"/>
          </a:xfrm>
          <a:prstGeom prst="flowChartMultidocumen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800" dirty="0"/>
              <a:t>vNext package</a:t>
            </a:r>
          </a:p>
        </p:txBody>
      </p:sp>
      <p:sp>
        <p:nvSpPr>
          <p:cNvPr id="32" name="Flowchart: Multidocument 31">
            <a:extLst>
              <a:ext uri="{FF2B5EF4-FFF2-40B4-BE49-F238E27FC236}">
                <a16:creationId xmlns:a16="http://schemas.microsoft.com/office/drawing/2014/main" id="{E54BAD02-C3E9-DE61-FCB7-E5C9F652362B}"/>
              </a:ext>
            </a:extLst>
          </p:cNvPr>
          <p:cNvSpPr/>
          <p:nvPr/>
        </p:nvSpPr>
        <p:spPr>
          <a:xfrm rot="20205254">
            <a:off x="7641819" y="3597808"/>
            <a:ext cx="611899" cy="392579"/>
          </a:xfrm>
          <a:prstGeom prst="flowChartMultidocumen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800" dirty="0"/>
              <a:t>vNext package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AB239F-C27F-AB9A-87E4-FA7223C6C7B4}"/>
              </a:ext>
            </a:extLst>
          </p:cNvPr>
          <p:cNvSpPr txBox="1"/>
          <p:nvPr/>
        </p:nvSpPr>
        <p:spPr>
          <a:xfrm>
            <a:off x="3792044" y="2260814"/>
            <a:ext cx="59047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AU" sz="1000" b="1" dirty="0"/>
              <a:t>auto-cut</a:t>
            </a:r>
          </a:p>
        </p:txBody>
      </p:sp>
      <p:sp>
        <p:nvSpPr>
          <p:cNvPr id="34" name="Rounded Rectangle 30">
            <a:extLst>
              <a:ext uri="{FF2B5EF4-FFF2-40B4-BE49-F238E27FC236}">
                <a16:creationId xmlns:a16="http://schemas.microsoft.com/office/drawing/2014/main" id="{E3122B51-2F9B-5A60-6956-685350FB8E6D}"/>
              </a:ext>
            </a:extLst>
          </p:cNvPr>
          <p:cNvSpPr/>
          <p:nvPr/>
        </p:nvSpPr>
        <p:spPr>
          <a:xfrm>
            <a:off x="6411864" y="1062564"/>
            <a:ext cx="1152478" cy="1108573"/>
          </a:xfrm>
          <a:prstGeom prst="round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+mn-cs"/>
              </a:rPr>
              <a:t>ING-RC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prstClr val="white"/>
                </a:solidFill>
                <a:latin typeface="ING Me"/>
              </a:rPr>
              <a:t>(snapshot for refresh)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G Me"/>
              <a:ea typeface="+mn-ea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99BA88-B1B2-ADFF-4743-6110395DB461}"/>
              </a:ext>
            </a:extLst>
          </p:cNvPr>
          <p:cNvCxnSpPr/>
          <p:nvPr/>
        </p:nvCxnSpPr>
        <p:spPr>
          <a:xfrm flipH="1" flipV="1">
            <a:off x="7190988" y="2239405"/>
            <a:ext cx="203049" cy="660599"/>
          </a:xfrm>
          <a:prstGeom prst="straightConnector1">
            <a:avLst/>
          </a:prstGeom>
          <a:ln>
            <a:solidFill>
              <a:srgbClr val="A8A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Multidocument 35">
            <a:extLst>
              <a:ext uri="{FF2B5EF4-FFF2-40B4-BE49-F238E27FC236}">
                <a16:creationId xmlns:a16="http://schemas.microsoft.com/office/drawing/2014/main" id="{E98F691E-465B-2B98-238E-BE9E18C48C17}"/>
              </a:ext>
            </a:extLst>
          </p:cNvPr>
          <p:cNvSpPr/>
          <p:nvPr/>
        </p:nvSpPr>
        <p:spPr>
          <a:xfrm>
            <a:off x="6905679" y="2441936"/>
            <a:ext cx="699016" cy="350569"/>
          </a:xfrm>
          <a:prstGeom prst="flowChartMultidocumen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800" dirty="0"/>
              <a:t>vNext package</a:t>
            </a:r>
          </a:p>
        </p:txBody>
      </p:sp>
      <p:sp>
        <p:nvSpPr>
          <p:cNvPr id="37" name="Line Callout 2 35">
            <a:extLst>
              <a:ext uri="{FF2B5EF4-FFF2-40B4-BE49-F238E27FC236}">
                <a16:creationId xmlns:a16="http://schemas.microsoft.com/office/drawing/2014/main" id="{CA95C399-FCF7-481B-4E01-12971A38D585}"/>
              </a:ext>
            </a:extLst>
          </p:cNvPr>
          <p:cNvSpPr/>
          <p:nvPr/>
        </p:nvSpPr>
        <p:spPr>
          <a:xfrm>
            <a:off x="2499060" y="5742722"/>
            <a:ext cx="1180124" cy="763433"/>
          </a:xfrm>
          <a:prstGeom prst="borderCallout2">
            <a:avLst>
              <a:gd name="adj1" fmla="val 18750"/>
              <a:gd name="adj2" fmla="val 190"/>
              <a:gd name="adj3" fmla="val 18750"/>
              <a:gd name="adj4" fmla="val -9971"/>
              <a:gd name="adj5" fmla="val -338973"/>
              <a:gd name="adj6" fmla="val -29494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900" dirty="0">
                <a:solidFill>
                  <a:schemeClr val="tx1"/>
                </a:solidFill>
              </a:rPr>
              <a:t>Comprehensive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AU" sz="900" dirty="0">
                <a:solidFill>
                  <a:schemeClr val="tx1"/>
                </a:solidFill>
              </a:rPr>
              <a:t>code line management methodology enables massive parallel development </a:t>
            </a:r>
          </a:p>
        </p:txBody>
      </p:sp>
      <p:sp>
        <p:nvSpPr>
          <p:cNvPr id="38" name="Line Callout 2 36">
            <a:extLst>
              <a:ext uri="{FF2B5EF4-FFF2-40B4-BE49-F238E27FC236}">
                <a16:creationId xmlns:a16="http://schemas.microsoft.com/office/drawing/2014/main" id="{24392BC5-AC41-EEA3-445B-5C22D7058411}"/>
              </a:ext>
            </a:extLst>
          </p:cNvPr>
          <p:cNvSpPr/>
          <p:nvPr/>
        </p:nvSpPr>
        <p:spPr>
          <a:xfrm>
            <a:off x="4034309" y="5546619"/>
            <a:ext cx="1180124" cy="763433"/>
          </a:xfrm>
          <a:prstGeom prst="borderCallout2">
            <a:avLst>
              <a:gd name="adj1" fmla="val 18750"/>
              <a:gd name="adj2" fmla="val 190"/>
              <a:gd name="adj3" fmla="val 18750"/>
              <a:gd name="adj4" fmla="val -9971"/>
              <a:gd name="adj5" fmla="val -47214"/>
              <a:gd name="adj6" fmla="val -41415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900" dirty="0">
                <a:solidFill>
                  <a:schemeClr val="tx1"/>
                </a:solidFill>
              </a:rPr>
              <a:t>BIAB give us the physical environment to ensure parallel development has no impact to other squads.</a:t>
            </a:r>
          </a:p>
        </p:txBody>
      </p:sp>
      <p:sp>
        <p:nvSpPr>
          <p:cNvPr id="39" name="Line Callout 2 37">
            <a:extLst>
              <a:ext uri="{FF2B5EF4-FFF2-40B4-BE49-F238E27FC236}">
                <a16:creationId xmlns:a16="http://schemas.microsoft.com/office/drawing/2014/main" id="{AE684AD7-5318-BC92-45D8-A44C273E88B9}"/>
              </a:ext>
            </a:extLst>
          </p:cNvPr>
          <p:cNvSpPr/>
          <p:nvPr/>
        </p:nvSpPr>
        <p:spPr>
          <a:xfrm>
            <a:off x="5569558" y="5110343"/>
            <a:ext cx="1180124" cy="763433"/>
          </a:xfrm>
          <a:prstGeom prst="borderCallout2">
            <a:avLst>
              <a:gd name="adj1" fmla="val 18750"/>
              <a:gd name="adj2" fmla="val 190"/>
              <a:gd name="adj3" fmla="val 18750"/>
              <a:gd name="adj4" fmla="val -9971"/>
              <a:gd name="adj5" fmla="val -64325"/>
              <a:gd name="adj6" fmla="val -56174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900" b="1" dirty="0">
                <a:solidFill>
                  <a:schemeClr val="tx1"/>
                </a:solidFill>
              </a:rPr>
              <a:t>Delivery Master (DM) </a:t>
            </a:r>
            <a:r>
              <a:rPr lang="en-AU" sz="900" dirty="0">
                <a:solidFill>
                  <a:schemeClr val="tx1"/>
                </a:solidFill>
              </a:rPr>
              <a:t>environment allow us find integration issues early.</a:t>
            </a:r>
          </a:p>
        </p:txBody>
      </p:sp>
      <p:sp>
        <p:nvSpPr>
          <p:cNvPr id="40" name="Line Callout 2 38">
            <a:extLst>
              <a:ext uri="{FF2B5EF4-FFF2-40B4-BE49-F238E27FC236}">
                <a16:creationId xmlns:a16="http://schemas.microsoft.com/office/drawing/2014/main" id="{301B9E6F-1469-89B7-2293-CB5ED91A66FF}"/>
              </a:ext>
            </a:extLst>
          </p:cNvPr>
          <p:cNvSpPr/>
          <p:nvPr/>
        </p:nvSpPr>
        <p:spPr>
          <a:xfrm>
            <a:off x="7221916" y="4524559"/>
            <a:ext cx="1287227" cy="763433"/>
          </a:xfrm>
          <a:prstGeom prst="borderCallout2">
            <a:avLst>
              <a:gd name="adj1" fmla="val 18750"/>
              <a:gd name="adj2" fmla="val 190"/>
              <a:gd name="adj3" fmla="val 18750"/>
              <a:gd name="adj4" fmla="val -9971"/>
              <a:gd name="adj5" fmla="val -64325"/>
              <a:gd name="adj6" fmla="val -51008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900" b="1" dirty="0">
                <a:solidFill>
                  <a:schemeClr val="tx1"/>
                </a:solidFill>
              </a:rPr>
              <a:t>Release Candidate(RC) </a:t>
            </a:r>
            <a:r>
              <a:rPr lang="en-AU" sz="900" dirty="0">
                <a:solidFill>
                  <a:schemeClr val="tx1"/>
                </a:solidFill>
              </a:rPr>
              <a:t>environment ensures regression test quality. It is the final gate to production.</a:t>
            </a:r>
          </a:p>
        </p:txBody>
      </p:sp>
      <p:sp>
        <p:nvSpPr>
          <p:cNvPr id="41" name="Line Callout 2 39">
            <a:extLst>
              <a:ext uri="{FF2B5EF4-FFF2-40B4-BE49-F238E27FC236}">
                <a16:creationId xmlns:a16="http://schemas.microsoft.com/office/drawing/2014/main" id="{12A371B5-86E2-4E31-AC3D-A8398B0912D3}"/>
              </a:ext>
            </a:extLst>
          </p:cNvPr>
          <p:cNvSpPr/>
          <p:nvPr/>
        </p:nvSpPr>
        <p:spPr>
          <a:xfrm>
            <a:off x="8981379" y="3729159"/>
            <a:ext cx="1180124" cy="1283237"/>
          </a:xfrm>
          <a:prstGeom prst="borderCallout2">
            <a:avLst>
              <a:gd name="adj1" fmla="val 18750"/>
              <a:gd name="adj2" fmla="val 190"/>
              <a:gd name="adj3" fmla="val 18750"/>
              <a:gd name="adj4" fmla="val -9971"/>
              <a:gd name="adj5" fmla="val -31631"/>
              <a:gd name="adj6" fmla="val -53222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900" dirty="0">
                <a:solidFill>
                  <a:schemeClr val="tx1"/>
                </a:solidFill>
              </a:rPr>
              <a:t>Production release have Canary capability for safe release. No customer impact Blue/Green deployment, release during business hours. Quick roll back for any major issue.</a:t>
            </a:r>
          </a:p>
        </p:txBody>
      </p:sp>
    </p:spTree>
    <p:extLst>
      <p:ext uri="{BB962C8B-B14F-4D97-AF65-F5344CB8AC3E}">
        <p14:creationId xmlns:p14="http://schemas.microsoft.com/office/powerpoint/2010/main" val="254871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Bank in a Box(BIAB)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C2F82-8FC5-4D08-9C7F-ACE0E31DC9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659008" y="892106"/>
            <a:ext cx="6870796" cy="29965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dirty="0"/>
              <a:t>Australia’s </a:t>
            </a:r>
            <a:r>
              <a:rPr lang="en-GB" dirty="0" err="1"/>
              <a:t>DevTest</a:t>
            </a:r>
            <a:r>
              <a:rPr lang="en-GB" dirty="0"/>
              <a:t> environment to enable massive parallel development, Australia has more than 60 development squads</a:t>
            </a: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Each BIAB has it’s own frontend applications, middleware applications, Core Banking, Databases and Domain Controller – full Bank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BIAB is a Hybrid Cloud Implementation – On-premise Data Centre + Azure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Australia has more than 120 BIAB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0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AB39-AE33-A440-F0A2-8C2EA5B4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81"/>
            <a:ext cx="10515600" cy="550296"/>
          </a:xfrm>
        </p:spPr>
        <p:txBody>
          <a:bodyPr>
            <a:normAutofit fontScale="90000"/>
          </a:bodyPr>
          <a:lstStyle/>
          <a:p>
            <a:r>
              <a:rPr lang="en-US" dirty="0"/>
              <a:t>BIAB Environment</a:t>
            </a:r>
            <a:endParaRPr lang="en-AU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536CF801-AEBF-05C8-8AED-F0F694B15F30}"/>
              </a:ext>
            </a:extLst>
          </p:cNvPr>
          <p:cNvSpPr txBox="1">
            <a:spLocks/>
          </p:cNvSpPr>
          <p:nvPr/>
        </p:nvSpPr>
        <p:spPr>
          <a:xfrm>
            <a:off x="812911" y="6584778"/>
            <a:ext cx="495300" cy="188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D2A080-DA64-4F5C-9131-47EB793B4410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4D2CA-9288-36FE-BF8C-7EE47E392895}"/>
              </a:ext>
            </a:extLst>
          </p:cNvPr>
          <p:cNvSpPr txBox="1"/>
          <p:nvPr/>
        </p:nvSpPr>
        <p:spPr>
          <a:xfrm>
            <a:off x="659008" y="892106"/>
            <a:ext cx="6870796" cy="16115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Hybrid Cloud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Frontend application, middleware applications, Core Banking and Databases – full Bank</a:t>
            </a:r>
            <a:br>
              <a:rPr lang="en-US" dirty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2" name="Cloud Callout 3">
            <a:extLst>
              <a:ext uri="{FF2B5EF4-FFF2-40B4-BE49-F238E27FC236}">
                <a16:creationId xmlns:a16="http://schemas.microsoft.com/office/drawing/2014/main" id="{B4D0781D-F1A7-3972-7F6A-336BC2762362}"/>
              </a:ext>
            </a:extLst>
          </p:cNvPr>
          <p:cNvSpPr/>
          <p:nvPr/>
        </p:nvSpPr>
        <p:spPr>
          <a:xfrm>
            <a:off x="5712823" y="2246811"/>
            <a:ext cx="4084320" cy="3117669"/>
          </a:xfrm>
          <a:prstGeom prst="cloudCallout">
            <a:avLst>
              <a:gd name="adj1" fmla="val -10953"/>
              <a:gd name="adj2" fmla="val 36894"/>
            </a:avLst>
          </a:prstGeom>
          <a:solidFill>
            <a:srgbClr val="66CC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AU" sz="160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8CCD8BC-33AC-4157-B6AC-C9470EAC5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86" y="3070563"/>
            <a:ext cx="1171575" cy="10668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AB5B7EF1-C8A7-D3E0-E1C0-D592A869CD95}"/>
              </a:ext>
            </a:extLst>
          </p:cNvPr>
          <p:cNvGrpSpPr/>
          <p:nvPr/>
        </p:nvGrpSpPr>
        <p:grpSpPr>
          <a:xfrm>
            <a:off x="1681843" y="2721658"/>
            <a:ext cx="2315391" cy="2167973"/>
            <a:chOff x="1681843" y="2721658"/>
            <a:chExt cx="2315391" cy="2167973"/>
          </a:xfrm>
        </p:grpSpPr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BA382A10-F416-2395-F795-EC1306303972}"/>
                </a:ext>
              </a:extLst>
            </p:cNvPr>
            <p:cNvSpPr/>
            <p:nvPr/>
          </p:nvSpPr>
          <p:spPr>
            <a:xfrm>
              <a:off x="1681843" y="2721658"/>
              <a:ext cx="2315391" cy="2167973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rgbClr val="FF6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AU" sz="1600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5288AF1-824F-FB30-08E4-A5202E7F0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6816" y="2906800"/>
              <a:ext cx="558800" cy="9144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A9D387F-4C8F-262E-7DBE-84B29F740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7407" y="3560211"/>
              <a:ext cx="558800" cy="91440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7CA8A15-0921-374B-193E-04152A0B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87416" y="3975231"/>
              <a:ext cx="558800" cy="91440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8C1A0450-223F-3EBD-D521-84A996BEF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43283" y="3877014"/>
              <a:ext cx="543085" cy="624236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76787DC-74F9-E7CB-A52C-2198DE1A1B6F}"/>
              </a:ext>
            </a:extLst>
          </p:cNvPr>
          <p:cNvGrpSpPr/>
          <p:nvPr/>
        </p:nvGrpSpPr>
        <p:grpSpPr>
          <a:xfrm>
            <a:off x="6524792" y="2721657"/>
            <a:ext cx="2315391" cy="2167973"/>
            <a:chOff x="1681843" y="2721658"/>
            <a:chExt cx="2315391" cy="2167973"/>
          </a:xfrm>
        </p:grpSpPr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DF39BB40-F520-E9CE-060C-46C610C4A159}"/>
                </a:ext>
              </a:extLst>
            </p:cNvPr>
            <p:cNvSpPr/>
            <p:nvPr/>
          </p:nvSpPr>
          <p:spPr>
            <a:xfrm>
              <a:off x="1681843" y="2721658"/>
              <a:ext cx="2315391" cy="2167973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rgbClr val="FF6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AU" sz="1600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EF727B4-4119-7968-0510-728EA3118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6816" y="2906800"/>
              <a:ext cx="558800" cy="91440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7418017D-F6FA-E1E6-5429-6AF9241AC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7407" y="3560211"/>
              <a:ext cx="558800" cy="9144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92F94D0F-0183-305E-E280-5B677AD9F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87416" y="3975231"/>
              <a:ext cx="558800" cy="91440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6B7E0DFE-772B-3E1C-B01D-A7DE11F45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43283" y="3877014"/>
              <a:ext cx="543085" cy="624236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A0DF307-B0B8-C1EA-E7E8-A7E36DA6F93C}"/>
              </a:ext>
            </a:extLst>
          </p:cNvPr>
          <p:cNvSpPr txBox="1"/>
          <p:nvPr/>
        </p:nvSpPr>
        <p:spPr>
          <a:xfrm>
            <a:off x="1681843" y="5543042"/>
            <a:ext cx="2663064" cy="71903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400" dirty="0"/>
              <a:t>On Premise Data Centre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400" dirty="0"/>
              <a:t>About 60 VMs each BIAB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400" dirty="0"/>
              <a:t>Total about 60 BIAB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07A44D-5D4C-DFB6-C972-AD96719F914F}"/>
              </a:ext>
            </a:extLst>
          </p:cNvPr>
          <p:cNvSpPr txBox="1"/>
          <p:nvPr/>
        </p:nvSpPr>
        <p:spPr>
          <a:xfrm>
            <a:off x="6031774" y="5539178"/>
            <a:ext cx="2663064" cy="71903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400" dirty="0"/>
              <a:t>Azure Public Cloud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400" dirty="0"/>
              <a:t>About 60 VMs each BIAB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400" dirty="0"/>
              <a:t>Total about 60 BIAB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3BE3634-6C8A-B241-9684-CF978075040A}"/>
              </a:ext>
            </a:extLst>
          </p:cNvPr>
          <p:cNvCxnSpPr/>
          <p:nvPr/>
        </p:nvCxnSpPr>
        <p:spPr>
          <a:xfrm>
            <a:off x="5567832" y="3560210"/>
            <a:ext cx="189501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02F86E2-D6AD-2F4E-6283-1323D214BC89}"/>
              </a:ext>
            </a:extLst>
          </p:cNvPr>
          <p:cNvCxnSpPr>
            <a:stCxn id="43" idx="1"/>
          </p:cNvCxnSpPr>
          <p:nvPr/>
        </p:nvCxnSpPr>
        <p:spPr>
          <a:xfrm flipH="1">
            <a:off x="3997628" y="3603963"/>
            <a:ext cx="400458" cy="4517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AB795D4-5A15-91BB-415C-868F31AAB8BD}"/>
              </a:ext>
            </a:extLst>
          </p:cNvPr>
          <p:cNvSpPr txBox="1"/>
          <p:nvPr/>
        </p:nvSpPr>
        <p:spPr>
          <a:xfrm>
            <a:off x="4211402" y="2655908"/>
            <a:ext cx="1885406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AU" sz="1000" dirty="0"/>
              <a:t>Replication from On Premise Data Centre to Azure</a:t>
            </a:r>
          </a:p>
        </p:txBody>
      </p:sp>
    </p:spTree>
    <p:extLst>
      <p:ext uri="{BB962C8B-B14F-4D97-AF65-F5344CB8AC3E}">
        <p14:creationId xmlns:p14="http://schemas.microsoft.com/office/powerpoint/2010/main" val="140189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AB39-AE33-A440-F0A2-8C2EA5B4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81"/>
            <a:ext cx="10515600" cy="550296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use case</a:t>
            </a:r>
            <a:endParaRPr lang="en-AU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536CF801-AEBF-05C8-8AED-F0F694B15F30}"/>
              </a:ext>
            </a:extLst>
          </p:cNvPr>
          <p:cNvSpPr txBox="1">
            <a:spLocks/>
          </p:cNvSpPr>
          <p:nvPr/>
        </p:nvSpPr>
        <p:spPr>
          <a:xfrm>
            <a:off x="812911" y="6584778"/>
            <a:ext cx="495300" cy="188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D2A080-DA64-4F5C-9131-47EB793B4410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D6379-37DB-335D-7E83-A3A565DEE779}"/>
              </a:ext>
            </a:extLst>
          </p:cNvPr>
          <p:cNvSpPr txBox="1"/>
          <p:nvPr/>
        </p:nvSpPr>
        <p:spPr>
          <a:xfrm>
            <a:off x="682454" y="892106"/>
            <a:ext cx="6870796" cy="11191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Squad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Delivery Master(DM)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Release Candidate(RC)</a:t>
            </a:r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7A869CFB-B46F-2637-50DF-CAA98BC226EB}"/>
              </a:ext>
            </a:extLst>
          </p:cNvPr>
          <p:cNvSpPr/>
          <p:nvPr/>
        </p:nvSpPr>
        <p:spPr>
          <a:xfrm>
            <a:off x="1238250" y="2248178"/>
            <a:ext cx="1480457" cy="659884"/>
          </a:xfrm>
          <a:prstGeom prst="round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1600" dirty="0"/>
              <a:t>Squad A Dev</a:t>
            </a: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D4B24073-5022-7976-0A9F-1BFF64ECFC26}"/>
              </a:ext>
            </a:extLst>
          </p:cNvPr>
          <p:cNvSpPr/>
          <p:nvPr/>
        </p:nvSpPr>
        <p:spPr>
          <a:xfrm>
            <a:off x="1238249" y="3088737"/>
            <a:ext cx="1480457" cy="659884"/>
          </a:xfrm>
          <a:prstGeom prst="round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1600" dirty="0"/>
              <a:t>Squad A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9A5155-3717-552B-9D72-0CB3365F6E53}"/>
              </a:ext>
            </a:extLst>
          </p:cNvPr>
          <p:cNvSpPr txBox="1"/>
          <p:nvPr/>
        </p:nvSpPr>
        <p:spPr>
          <a:xfrm>
            <a:off x="1836674" y="3753802"/>
            <a:ext cx="503590" cy="555171"/>
          </a:xfrm>
          <a:prstGeom prst="rect">
            <a:avLst/>
          </a:prstGeom>
          <a:noFill/>
        </p:spPr>
        <p:txBody>
          <a:bodyPr vert="eaVert" wrap="square" lIns="36000" tIns="36000" rIns="36000" bIns="36000" rtlCol="0">
            <a:spAutoFit/>
          </a:bodyPr>
          <a:lstStyle/>
          <a:p>
            <a:pPr algn="ctr"/>
            <a:r>
              <a:rPr lang="en-AU" sz="2800" dirty="0"/>
              <a:t>…</a:t>
            </a:r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76074334-8708-7C69-DBF8-F76ED5D62EB8}"/>
              </a:ext>
            </a:extLst>
          </p:cNvPr>
          <p:cNvSpPr/>
          <p:nvPr/>
        </p:nvSpPr>
        <p:spPr>
          <a:xfrm>
            <a:off x="1238250" y="4308973"/>
            <a:ext cx="1480457" cy="659884"/>
          </a:xfrm>
          <a:prstGeom prst="round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1600" dirty="0"/>
              <a:t>Squad X Dev</a:t>
            </a: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41C33858-628F-965F-E836-F021363882D1}"/>
              </a:ext>
            </a:extLst>
          </p:cNvPr>
          <p:cNvSpPr/>
          <p:nvPr/>
        </p:nvSpPr>
        <p:spPr>
          <a:xfrm>
            <a:off x="1238249" y="5149532"/>
            <a:ext cx="1480457" cy="659884"/>
          </a:xfrm>
          <a:prstGeom prst="round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1600" dirty="0"/>
              <a:t>Squad X Test</a:t>
            </a:r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AF67F9B8-3EDF-0823-9E46-562B0A2C99AE}"/>
              </a:ext>
            </a:extLst>
          </p:cNvPr>
          <p:cNvSpPr/>
          <p:nvPr/>
        </p:nvSpPr>
        <p:spPr>
          <a:xfrm>
            <a:off x="4768751" y="3616212"/>
            <a:ext cx="1480457" cy="659884"/>
          </a:xfrm>
          <a:prstGeom prst="round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1600" dirty="0"/>
              <a:t>Delivery Master (DM)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A38B54-41E2-88B3-346E-F5AC00C61EA2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2718706" y="3418679"/>
            <a:ext cx="2050045" cy="527475"/>
          </a:xfrm>
          <a:prstGeom prst="straightConnector1">
            <a:avLst/>
          </a:prstGeom>
          <a:ln>
            <a:solidFill>
              <a:srgbClr val="A8A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5444D9-25CC-5C8C-0EF2-F41BA4C2BA4C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2718706" y="3946154"/>
            <a:ext cx="2050045" cy="1533320"/>
          </a:xfrm>
          <a:prstGeom prst="straightConnector1">
            <a:avLst/>
          </a:prstGeom>
          <a:ln>
            <a:solidFill>
              <a:srgbClr val="A8A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87D438F4-DEEA-D1ED-0C63-08615A1D51DA}"/>
              </a:ext>
            </a:extLst>
          </p:cNvPr>
          <p:cNvSpPr/>
          <p:nvPr/>
        </p:nvSpPr>
        <p:spPr>
          <a:xfrm>
            <a:off x="8088894" y="3608697"/>
            <a:ext cx="1480457" cy="659884"/>
          </a:xfrm>
          <a:prstGeom prst="round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1600" dirty="0"/>
              <a:t>Release Candidate (RC)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7D5CF2-8D5B-770F-7E18-D9DCF881C5C6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6249208" y="3938639"/>
            <a:ext cx="1839686" cy="7515"/>
          </a:xfrm>
          <a:prstGeom prst="straightConnector1">
            <a:avLst/>
          </a:prstGeom>
          <a:ln>
            <a:solidFill>
              <a:srgbClr val="A8A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ine Callout 2 21">
            <a:extLst>
              <a:ext uri="{FF2B5EF4-FFF2-40B4-BE49-F238E27FC236}">
                <a16:creationId xmlns:a16="http://schemas.microsoft.com/office/drawing/2014/main" id="{F7CAFAA0-7795-5351-579E-F226937CECF5}"/>
              </a:ext>
            </a:extLst>
          </p:cNvPr>
          <p:cNvSpPr/>
          <p:nvPr/>
        </p:nvSpPr>
        <p:spPr>
          <a:xfrm>
            <a:off x="3447113" y="5295290"/>
            <a:ext cx="1180124" cy="763433"/>
          </a:xfrm>
          <a:prstGeom prst="borderCallout2">
            <a:avLst>
              <a:gd name="adj1" fmla="val 18750"/>
              <a:gd name="adj2" fmla="val 190"/>
              <a:gd name="adj3" fmla="val 18750"/>
              <a:gd name="adj4" fmla="val -9971"/>
              <a:gd name="adj5" fmla="val 24081"/>
              <a:gd name="adj6" fmla="val -59863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AU" sz="900" dirty="0">
                <a:solidFill>
                  <a:schemeClr val="tx1"/>
                </a:solidFill>
              </a:rPr>
              <a:t>Squad X signed off testing, ready for integration testing</a:t>
            </a:r>
          </a:p>
        </p:txBody>
      </p:sp>
      <p:sp>
        <p:nvSpPr>
          <p:cNvPr id="18" name="Line Callout 2 22">
            <a:extLst>
              <a:ext uri="{FF2B5EF4-FFF2-40B4-BE49-F238E27FC236}">
                <a16:creationId xmlns:a16="http://schemas.microsoft.com/office/drawing/2014/main" id="{89DC2AFA-3A3F-0E31-4EBD-5830E304BBD7}"/>
              </a:ext>
            </a:extLst>
          </p:cNvPr>
          <p:cNvSpPr/>
          <p:nvPr/>
        </p:nvSpPr>
        <p:spPr>
          <a:xfrm>
            <a:off x="4993692" y="4890317"/>
            <a:ext cx="1180124" cy="763433"/>
          </a:xfrm>
          <a:prstGeom prst="borderCallout2">
            <a:avLst>
              <a:gd name="adj1" fmla="val 214"/>
              <a:gd name="adj2" fmla="val 50001"/>
              <a:gd name="adj3" fmla="val 214"/>
              <a:gd name="adj4" fmla="val 45374"/>
              <a:gd name="adj5" fmla="val -80009"/>
              <a:gd name="adj6" fmla="val 45293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AU" sz="9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AU" sz="900" dirty="0">
                <a:solidFill>
                  <a:schemeClr val="tx1"/>
                </a:solidFill>
              </a:rPr>
              <a:t>Multiple Squads Integration testing</a:t>
            </a:r>
          </a:p>
        </p:txBody>
      </p:sp>
      <p:sp>
        <p:nvSpPr>
          <p:cNvPr id="19" name="Line Callout 2 23">
            <a:extLst>
              <a:ext uri="{FF2B5EF4-FFF2-40B4-BE49-F238E27FC236}">
                <a16:creationId xmlns:a16="http://schemas.microsoft.com/office/drawing/2014/main" id="{4E4C6497-4E7B-FB5E-B309-DBB3472FBE64}"/>
              </a:ext>
            </a:extLst>
          </p:cNvPr>
          <p:cNvSpPr/>
          <p:nvPr/>
        </p:nvSpPr>
        <p:spPr>
          <a:xfrm>
            <a:off x="8239060" y="4852445"/>
            <a:ext cx="1180124" cy="763433"/>
          </a:xfrm>
          <a:prstGeom prst="borderCallout2">
            <a:avLst>
              <a:gd name="adj1" fmla="val 214"/>
              <a:gd name="adj2" fmla="val 50001"/>
              <a:gd name="adj3" fmla="val 214"/>
              <a:gd name="adj4" fmla="val 45374"/>
              <a:gd name="adj5" fmla="val -78583"/>
              <a:gd name="adj6" fmla="val 45293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AU" sz="9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AU" sz="900" dirty="0">
                <a:solidFill>
                  <a:schemeClr val="tx1"/>
                </a:solidFill>
              </a:rPr>
              <a:t>Final regression testing before release</a:t>
            </a:r>
          </a:p>
        </p:txBody>
      </p:sp>
    </p:spTree>
    <p:extLst>
      <p:ext uri="{BB962C8B-B14F-4D97-AF65-F5344CB8AC3E}">
        <p14:creationId xmlns:p14="http://schemas.microsoft.com/office/powerpoint/2010/main" val="11340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536CF801-AEBF-05C8-8AED-F0F694B15F30}"/>
              </a:ext>
            </a:extLst>
          </p:cNvPr>
          <p:cNvSpPr txBox="1">
            <a:spLocks/>
          </p:cNvSpPr>
          <p:nvPr/>
        </p:nvSpPr>
        <p:spPr>
          <a:xfrm>
            <a:off x="812911" y="6584778"/>
            <a:ext cx="495300" cy="188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D2A080-DA64-4F5C-9131-47EB793B4410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A936CBE-30DA-145E-A609-596C858F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08" y="325235"/>
            <a:ext cx="10875600" cy="817244"/>
          </a:xfrm>
        </p:spPr>
        <p:txBody>
          <a:bodyPr/>
          <a:lstStyle/>
          <a:p>
            <a:r>
              <a:rPr lang="en-GB" dirty="0"/>
              <a:t>Release Candidate Deployment and Gold Image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5C1F8D18-CE3A-B27D-8968-3896B9D4CFBF}"/>
              </a:ext>
            </a:extLst>
          </p:cNvPr>
          <p:cNvSpPr txBox="1">
            <a:spLocks/>
          </p:cNvSpPr>
          <p:nvPr/>
        </p:nvSpPr>
        <p:spPr>
          <a:xfrm>
            <a:off x="838200" y="6498809"/>
            <a:ext cx="495300" cy="188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D2A080-DA64-4F5C-9131-47EB793B4410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0486B88-7EA0-7F20-7564-EB002CAE7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2479"/>
            <a:ext cx="7086109" cy="4023954"/>
          </a:xfrm>
          <a:prstGeom prst="rect">
            <a:avLst/>
          </a:prstGeom>
        </p:spPr>
      </p:pic>
      <p:sp>
        <p:nvSpPr>
          <p:cNvPr id="23" name="Line Callout 2 7">
            <a:extLst>
              <a:ext uri="{FF2B5EF4-FFF2-40B4-BE49-F238E27FC236}">
                <a16:creationId xmlns:a16="http://schemas.microsoft.com/office/drawing/2014/main" id="{836B857C-AC3E-AAA1-21EC-CA127CE762C0}"/>
              </a:ext>
            </a:extLst>
          </p:cNvPr>
          <p:cNvSpPr/>
          <p:nvPr/>
        </p:nvSpPr>
        <p:spPr>
          <a:xfrm>
            <a:off x="7630886" y="2565066"/>
            <a:ext cx="1766527" cy="1472155"/>
          </a:xfrm>
          <a:prstGeom prst="borderCallout2">
            <a:avLst>
              <a:gd name="adj1" fmla="val 214"/>
              <a:gd name="adj2" fmla="val 50001"/>
              <a:gd name="adj3" fmla="val 214"/>
              <a:gd name="adj4" fmla="val 45374"/>
              <a:gd name="adj5" fmla="val -36119"/>
              <a:gd name="adj6" fmla="val -9988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AU" sz="9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AU" sz="1000" b="1" dirty="0">
                <a:solidFill>
                  <a:schemeClr val="tx1"/>
                </a:solidFill>
              </a:rPr>
              <a:t>Gold Image </a:t>
            </a:r>
            <a:r>
              <a:rPr lang="en-AU" sz="1000" dirty="0">
                <a:solidFill>
                  <a:schemeClr val="tx1"/>
                </a:solidFill>
              </a:rPr>
              <a:t>is storage level of snapshot of </a:t>
            </a:r>
            <a:r>
              <a:rPr lang="en-AU" sz="1000" b="1" dirty="0">
                <a:solidFill>
                  <a:schemeClr val="tx1"/>
                </a:solidFill>
              </a:rPr>
              <a:t>Release Candidate(RC)</a:t>
            </a:r>
            <a:r>
              <a:rPr lang="en-AU" sz="1000" dirty="0">
                <a:solidFill>
                  <a:schemeClr val="tx1"/>
                </a:solidFill>
              </a:rPr>
              <a:t> environment that updated each week as part of release. This ensures Project environment we created based on latest Gold Image is up to date to Production.</a:t>
            </a:r>
          </a:p>
        </p:txBody>
      </p:sp>
      <p:sp>
        <p:nvSpPr>
          <p:cNvPr id="24" name="Line Callout 2 8">
            <a:extLst>
              <a:ext uri="{FF2B5EF4-FFF2-40B4-BE49-F238E27FC236}">
                <a16:creationId xmlns:a16="http://schemas.microsoft.com/office/drawing/2014/main" id="{4E736490-8539-B6F3-4AC9-A68BA321B3F0}"/>
              </a:ext>
            </a:extLst>
          </p:cNvPr>
          <p:cNvSpPr/>
          <p:nvPr/>
        </p:nvSpPr>
        <p:spPr>
          <a:xfrm>
            <a:off x="3497990" y="4851066"/>
            <a:ext cx="1766527" cy="1132611"/>
          </a:xfrm>
          <a:prstGeom prst="borderCallout2">
            <a:avLst>
              <a:gd name="adj1" fmla="val 214"/>
              <a:gd name="adj2" fmla="val 50001"/>
              <a:gd name="adj3" fmla="val 214"/>
              <a:gd name="adj4" fmla="val 45374"/>
              <a:gd name="adj5" fmla="val -46173"/>
              <a:gd name="adj6" fmla="val 45472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AU" sz="9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AU" sz="1000" b="1" dirty="0">
                <a:solidFill>
                  <a:schemeClr val="tx1"/>
                </a:solidFill>
              </a:rPr>
              <a:t>Release Candidate(RC)</a:t>
            </a:r>
            <a:r>
              <a:rPr lang="en-AU" sz="1000" dirty="0">
                <a:solidFill>
                  <a:schemeClr val="tx1"/>
                </a:solidFill>
              </a:rPr>
              <a:t> Deployment include </a:t>
            </a:r>
            <a:r>
              <a:rPr lang="en-AU" sz="1000" b="1" dirty="0">
                <a:solidFill>
                  <a:schemeClr val="tx1"/>
                </a:solidFill>
              </a:rPr>
              <a:t>application releases</a:t>
            </a:r>
            <a:r>
              <a:rPr lang="en-AU" sz="1000" dirty="0">
                <a:solidFill>
                  <a:schemeClr val="tx1"/>
                </a:solidFill>
              </a:rPr>
              <a:t>, </a:t>
            </a:r>
            <a:r>
              <a:rPr lang="en-AU" sz="1000" b="1" dirty="0">
                <a:solidFill>
                  <a:schemeClr val="tx1"/>
                </a:solidFill>
              </a:rPr>
              <a:t>database</a:t>
            </a:r>
            <a:r>
              <a:rPr lang="en-AU" sz="1000" dirty="0">
                <a:solidFill>
                  <a:schemeClr val="tx1"/>
                </a:solidFill>
              </a:rPr>
              <a:t> changes as well as Operating System </a:t>
            </a:r>
            <a:r>
              <a:rPr lang="en-AU" sz="1000" b="1" dirty="0">
                <a:solidFill>
                  <a:schemeClr val="tx1"/>
                </a:solidFill>
              </a:rPr>
              <a:t>vulnerability patching.</a:t>
            </a:r>
          </a:p>
        </p:txBody>
      </p:sp>
    </p:spTree>
    <p:extLst>
      <p:ext uri="{BB962C8B-B14F-4D97-AF65-F5344CB8AC3E}">
        <p14:creationId xmlns:p14="http://schemas.microsoft.com/office/powerpoint/2010/main" val="189630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BIAB creation process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C2F82-8FC5-4D08-9C7F-ACE0E31DC9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659008" y="892106"/>
            <a:ext cx="6870796" cy="13961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Create from </a:t>
            </a:r>
            <a:r>
              <a:rPr lang="en-US" b="1" dirty="0"/>
              <a:t>Gold image</a:t>
            </a:r>
            <a:r>
              <a:rPr lang="en-US" dirty="0"/>
              <a:t> and thus always up to date to the latest production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Fully automated creation process – 30 minutes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Built-in environment smoke test</a:t>
            </a:r>
          </a:p>
        </p:txBody>
      </p:sp>
    </p:spTree>
    <p:extLst>
      <p:ext uri="{BB962C8B-B14F-4D97-AF65-F5344CB8AC3E}">
        <p14:creationId xmlns:p14="http://schemas.microsoft.com/office/powerpoint/2010/main" val="222999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vNext</a:t>
            </a:r>
            <a:r>
              <a:rPr lang="en-GB" dirty="0"/>
              <a:t> and it’s Business value?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C2F82-8FC5-4D08-9C7F-ACE0E31DC9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659008" y="892106"/>
            <a:ext cx="6870796" cy="278113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err="1"/>
              <a:t>vNext</a:t>
            </a:r>
            <a:r>
              <a:rPr lang="en-US" dirty="0"/>
              <a:t> is Australia’s </a:t>
            </a:r>
            <a:r>
              <a:rPr lang="en-US" b="1" dirty="0"/>
              <a:t>Release Train </a:t>
            </a:r>
            <a:r>
              <a:rPr lang="en-US" dirty="0"/>
              <a:t>scheduled to run weekly at a well defined time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Blue, Green deployment</a:t>
            </a:r>
            <a:r>
              <a:rPr lang="en-US" dirty="0"/>
              <a:t> methodology, no customer impact release during business hours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Fast rollback </a:t>
            </a:r>
            <a:r>
              <a:rPr lang="en-US" dirty="0"/>
              <a:t>in case of any major issue found post release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Canary</a:t>
            </a:r>
            <a:r>
              <a:rPr lang="en-US" dirty="0"/>
              <a:t> capability for safe release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Comprehensive </a:t>
            </a:r>
            <a:r>
              <a:rPr lang="en-US" b="1" dirty="0"/>
              <a:t>Observability Dashboard </a:t>
            </a:r>
            <a:r>
              <a:rPr lang="en-US" dirty="0"/>
              <a:t>gives us full deep application status for informed decision making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Regression test for </a:t>
            </a:r>
            <a:r>
              <a:rPr lang="en-US" b="1" dirty="0"/>
              <a:t>unknown application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2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vNext</a:t>
            </a:r>
            <a:r>
              <a:rPr lang="en-GB" dirty="0"/>
              <a:t> process high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C2F82-8FC5-4D08-9C7F-ACE0E31DC9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142479"/>
            <a:ext cx="8860967" cy="496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Callout 2 8"/>
          <p:cNvSpPr/>
          <p:nvPr/>
        </p:nvSpPr>
        <p:spPr>
          <a:xfrm>
            <a:off x="202586" y="4698667"/>
            <a:ext cx="1766527" cy="929248"/>
          </a:xfrm>
          <a:prstGeom prst="borderCallout2">
            <a:avLst>
              <a:gd name="adj1" fmla="val 51153"/>
              <a:gd name="adj2" fmla="val 99915"/>
              <a:gd name="adj3" fmla="val 42503"/>
              <a:gd name="adj4" fmla="val 128564"/>
              <a:gd name="adj5" fmla="val -33500"/>
              <a:gd name="adj6" fmla="val 128046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AU" sz="9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AU" sz="1000" dirty="0">
                <a:solidFill>
                  <a:schemeClr val="tx1"/>
                </a:solidFill>
              </a:rPr>
              <a:t>Going through multiple stages of BIAB test, including DM and RC, passed final regression test.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2760133" y="4698667"/>
            <a:ext cx="1858771" cy="929248"/>
          </a:xfrm>
          <a:prstGeom prst="borderCallout2">
            <a:avLst>
              <a:gd name="adj1" fmla="val 51153"/>
              <a:gd name="adj2" fmla="val 99915"/>
              <a:gd name="adj3" fmla="val 42503"/>
              <a:gd name="adj4" fmla="val 128564"/>
              <a:gd name="adj5" fmla="val -28814"/>
              <a:gd name="adj6" fmla="val 128046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AU" sz="9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AU" sz="1000" dirty="0">
                <a:solidFill>
                  <a:schemeClr val="tx1"/>
                </a:solidFill>
              </a:rPr>
              <a:t>New version of the Bank(</a:t>
            </a:r>
            <a:r>
              <a:rPr lang="en-AU" sz="1000" dirty="0" err="1">
                <a:solidFill>
                  <a:schemeClr val="tx1"/>
                </a:solidFill>
              </a:rPr>
              <a:t>vNext</a:t>
            </a:r>
            <a:r>
              <a:rPr lang="en-AU" sz="1000" dirty="0">
                <a:solidFill>
                  <a:schemeClr val="tx1"/>
                </a:solidFill>
              </a:rPr>
              <a:t>) created in </a:t>
            </a:r>
            <a:r>
              <a:rPr lang="en-AU" sz="1000" b="1" dirty="0">
                <a:solidFill>
                  <a:schemeClr val="tx1"/>
                </a:solidFill>
              </a:rPr>
              <a:t>Production.</a:t>
            </a:r>
          </a:p>
          <a:p>
            <a:pPr>
              <a:lnSpc>
                <a:spcPct val="90000"/>
              </a:lnSpc>
            </a:pPr>
            <a:r>
              <a:rPr lang="en-AU" sz="1000" dirty="0">
                <a:solidFill>
                  <a:schemeClr val="tx1"/>
                </a:solidFill>
              </a:rPr>
              <a:t>Application support team do final </a:t>
            </a:r>
            <a:r>
              <a:rPr lang="en-AU" sz="1000" b="1" dirty="0">
                <a:solidFill>
                  <a:schemeClr val="tx1"/>
                </a:solidFill>
              </a:rPr>
              <a:t>Production Verification Test(PVT).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6803892" y="507667"/>
            <a:ext cx="1766527" cy="929248"/>
          </a:xfrm>
          <a:prstGeom prst="borderCallout2">
            <a:avLst>
              <a:gd name="adj1" fmla="val 100354"/>
              <a:gd name="adj2" fmla="val 703"/>
              <a:gd name="adj3" fmla="val 98733"/>
              <a:gd name="adj4" fmla="val 390"/>
              <a:gd name="adj5" fmla="val 280450"/>
              <a:gd name="adj6" fmla="val -32171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AU" sz="9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AU" sz="1000" dirty="0">
                <a:solidFill>
                  <a:schemeClr val="tx1"/>
                </a:solidFill>
              </a:rPr>
              <a:t>New version of Bank(</a:t>
            </a:r>
            <a:r>
              <a:rPr lang="en-AU" sz="1000" dirty="0" err="1">
                <a:solidFill>
                  <a:schemeClr val="tx1"/>
                </a:solidFill>
              </a:rPr>
              <a:t>vNext</a:t>
            </a:r>
            <a:r>
              <a:rPr lang="en-AU" sz="1000" dirty="0">
                <a:solidFill>
                  <a:schemeClr val="tx1"/>
                </a:solidFill>
              </a:rPr>
              <a:t>) switched as Production version after PVT passed.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2" name="Line Callout 2 11"/>
          <p:cNvSpPr/>
          <p:nvPr/>
        </p:nvSpPr>
        <p:spPr>
          <a:xfrm>
            <a:off x="7946891" y="4908713"/>
            <a:ext cx="1766527" cy="1197649"/>
          </a:xfrm>
          <a:prstGeom prst="borderCallout2">
            <a:avLst>
              <a:gd name="adj1" fmla="val 46467"/>
              <a:gd name="adj2" fmla="val -1146"/>
              <a:gd name="adj3" fmla="val 49532"/>
              <a:gd name="adj4" fmla="val -226"/>
              <a:gd name="adj5" fmla="val 38647"/>
              <a:gd name="adj6" fmla="val -69144"/>
            </a:avLst>
          </a:prstGeom>
          <a:solidFill>
            <a:srgbClr val="FFFF99"/>
          </a:solidFill>
          <a:ln w="6350">
            <a:solidFill>
              <a:srgbClr val="FF62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AU" sz="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AU" sz="1000" dirty="0">
                <a:solidFill>
                  <a:schemeClr val="tx1"/>
                </a:solidFill>
              </a:rPr>
              <a:t>Both Old and New version points to the same version of </a:t>
            </a:r>
            <a:r>
              <a:rPr lang="en-AU" sz="1000" b="1" dirty="0">
                <a:solidFill>
                  <a:schemeClr val="tx1"/>
                </a:solidFill>
              </a:rPr>
              <a:t>Database</a:t>
            </a:r>
            <a:r>
              <a:rPr lang="en-AU" sz="1000" dirty="0">
                <a:solidFill>
                  <a:schemeClr val="tx1"/>
                </a:solidFill>
              </a:rPr>
              <a:t> to ensure there’s no data lose.</a:t>
            </a:r>
          </a:p>
          <a:p>
            <a:pPr>
              <a:lnSpc>
                <a:spcPct val="90000"/>
              </a:lnSpc>
            </a:pPr>
            <a:r>
              <a:rPr lang="en-AU" sz="1000" dirty="0">
                <a:solidFill>
                  <a:schemeClr val="tx1"/>
                </a:solidFill>
              </a:rPr>
              <a:t>Database </a:t>
            </a:r>
            <a:r>
              <a:rPr lang="en-AU" sz="1000" b="1" dirty="0">
                <a:solidFill>
                  <a:schemeClr val="tx1"/>
                </a:solidFill>
              </a:rPr>
              <a:t>backward compatible</a:t>
            </a:r>
            <a:r>
              <a:rPr lang="en-AU" sz="1000" dirty="0">
                <a:solidFill>
                  <a:schemeClr val="tx1"/>
                </a:solidFill>
              </a:rPr>
              <a:t> is the key design principle.</a:t>
            </a:r>
          </a:p>
        </p:txBody>
      </p:sp>
    </p:spTree>
    <p:extLst>
      <p:ext uri="{BB962C8B-B14F-4D97-AF65-F5344CB8AC3E}">
        <p14:creationId xmlns:p14="http://schemas.microsoft.com/office/powerpoint/2010/main" val="150789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87b6ea1-3db9-4fe1-a9d7-85d4c64ce5cc}" enabled="0" method="" siteId="{587b6ea1-3db9-4fe1-a9d7-85d4c64ce5c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987</Words>
  <Application>Microsoft Office PowerPoint</Application>
  <PresentationFormat>Widescreen</PresentationFormat>
  <Paragraphs>245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ING Me</vt:lpstr>
      <vt:lpstr>Wingdings</vt:lpstr>
      <vt:lpstr>Office Theme</vt:lpstr>
      <vt:lpstr>PowerPoint Presentation</vt:lpstr>
      <vt:lpstr>Release Train</vt:lpstr>
      <vt:lpstr>What is Bank in a Box(BIAB)</vt:lpstr>
      <vt:lpstr>BIAB Environment</vt:lpstr>
      <vt:lpstr>Environment use case</vt:lpstr>
      <vt:lpstr>Release Candidate Deployment and Gold Image</vt:lpstr>
      <vt:lpstr>BIAB creation process</vt:lpstr>
      <vt:lpstr>What is vNext and it’s Business value?</vt:lpstr>
      <vt:lpstr>vNext process high level</vt:lpstr>
      <vt:lpstr>vNext switch – release to production</vt:lpstr>
      <vt:lpstr>Observability dashboard for vNext infrastructure and application</vt:lpstr>
      <vt:lpstr>vNext rollback</vt:lpstr>
      <vt:lpstr>vNext release train schedule – weekly full bank release</vt:lpstr>
      <vt:lpstr>vNext slice - express train 1</vt:lpstr>
      <vt:lpstr>vNext express train 2 – Micro service application(MSA) release</vt:lpstr>
      <vt:lpstr>TikTok – Data Centre Switching, Disaster Recovery (DR)</vt:lpstr>
      <vt:lpstr>TikTok – Data Centre Switching, Disaster Recovery (DR)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Gao, H. (Henry)</dc:creator>
  <cp:lastModifiedBy>Gao, H. (Henry)</cp:lastModifiedBy>
  <cp:revision>1</cp:revision>
  <dcterms:created xsi:type="dcterms:W3CDTF">2024-10-02T07:46:24Z</dcterms:created>
  <dcterms:modified xsi:type="dcterms:W3CDTF">2024-10-02T07:56:19Z</dcterms:modified>
</cp:coreProperties>
</file>