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57" r:id="rId4"/>
    <p:sldId id="258" r:id="rId5"/>
    <p:sldId id="261" r:id="rId6"/>
    <p:sldId id="262" r:id="rId7"/>
    <p:sldId id="269" r:id="rId8"/>
    <p:sldId id="259" r:id="rId9"/>
    <p:sldId id="270" r:id="rId10"/>
    <p:sldId id="272" r:id="rId11"/>
    <p:sldId id="263" r:id="rId12"/>
    <p:sldId id="264" r:id="rId13"/>
    <p:sldId id="266" r:id="rId14"/>
    <p:sldId id="267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91392-7896-4BC5-A3CC-31C4F43563E0}" v="912" dt="2020-12-11T08:14:46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itha Jayasundara" userId="80e0cee4f0053c60" providerId="LiveId" clId="{47491392-7896-4BC5-A3CC-31C4F43563E0}"/>
    <pc:docChg chg="undo custSel mod addSld delSld modSld sldOrd">
      <pc:chgData name="Hasitha Jayasundara" userId="80e0cee4f0053c60" providerId="LiveId" clId="{47491392-7896-4BC5-A3CC-31C4F43563E0}" dt="2020-12-12T03:50:02.235" v="4630" actId="20577"/>
      <pc:docMkLst>
        <pc:docMk/>
      </pc:docMkLst>
      <pc:sldChg chg="addSp delSp modSp mod setBg">
        <pc:chgData name="Hasitha Jayasundara" userId="80e0cee4f0053c60" providerId="LiveId" clId="{47491392-7896-4BC5-A3CC-31C4F43563E0}" dt="2020-12-12T03:48:16.730" v="4606" actId="1038"/>
        <pc:sldMkLst>
          <pc:docMk/>
          <pc:sldMk cId="2642903" sldId="256"/>
        </pc:sldMkLst>
        <pc:spChg chg="mod">
          <ac:chgData name="Hasitha Jayasundara" userId="80e0cee4f0053c60" providerId="LiveId" clId="{47491392-7896-4BC5-A3CC-31C4F43563E0}" dt="2020-12-12T03:47:41.882" v="4602" actId="2711"/>
          <ac:spMkLst>
            <pc:docMk/>
            <pc:sldMk cId="2642903" sldId="256"/>
            <ac:spMk id="2" creationId="{CEEE29BD-7D5E-43A4-B8B6-E8235F04E5AA}"/>
          </ac:spMkLst>
        </pc:spChg>
        <pc:spChg chg="mod">
          <ac:chgData name="Hasitha Jayasundara" userId="80e0cee4f0053c60" providerId="LiveId" clId="{47491392-7896-4BC5-A3CC-31C4F43563E0}" dt="2020-12-12T03:44:25.472" v="4586" actId="403"/>
          <ac:spMkLst>
            <pc:docMk/>
            <pc:sldMk cId="2642903" sldId="256"/>
            <ac:spMk id="3" creationId="{74502877-A9B7-488A-AEEF-B9DD7EDBE641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2642903" sldId="256"/>
            <ac:spMk id="4" creationId="{56743DEC-BEA7-4901-BBD8-CC1FF3F9034D}"/>
          </ac:spMkLst>
        </pc:spChg>
        <pc:spChg chg="add del mod ord">
          <ac:chgData name="Hasitha Jayasundara" userId="80e0cee4f0053c60" providerId="LiveId" clId="{47491392-7896-4BC5-A3CC-31C4F43563E0}" dt="2020-12-12T03:42:59.505" v="4557" actId="478"/>
          <ac:spMkLst>
            <pc:docMk/>
            <pc:sldMk cId="2642903" sldId="256"/>
            <ac:spMk id="5" creationId="{257BB3A6-938A-48D8-83E2-F6073A3090A7}"/>
          </ac:spMkLst>
        </pc:spChg>
        <pc:spChg chg="add del">
          <ac:chgData name="Hasitha Jayasundara" userId="80e0cee4f0053c60" providerId="LiveId" clId="{47491392-7896-4BC5-A3CC-31C4F43563E0}" dt="2020-12-12T03:43:12.480" v="4559" actId="26606"/>
          <ac:spMkLst>
            <pc:docMk/>
            <pc:sldMk cId="2642903" sldId="256"/>
            <ac:spMk id="6" creationId="{5CEAD642-85CF-4750-8432-7C80C901F001}"/>
          </ac:spMkLst>
        </pc:spChg>
        <pc:spChg chg="add del">
          <ac:chgData name="Hasitha Jayasundara" userId="80e0cee4f0053c60" providerId="LiveId" clId="{47491392-7896-4BC5-A3CC-31C4F43563E0}" dt="2020-12-12T03:43:12.480" v="4559" actId="26606"/>
          <ac:spMkLst>
            <pc:docMk/>
            <pc:sldMk cId="2642903" sldId="256"/>
            <ac:spMk id="7" creationId="{C6804B24-17AC-406D-9636-1332F5DF9AE7}"/>
          </ac:spMkLst>
        </pc:spChg>
        <pc:spChg chg="add del">
          <ac:chgData name="Hasitha Jayasundara" userId="80e0cee4f0053c60" providerId="LiveId" clId="{47491392-7896-4BC5-A3CC-31C4F43563E0}" dt="2020-12-12T03:43:12.480" v="4559" actId="26606"/>
          <ac:spMkLst>
            <pc:docMk/>
            <pc:sldMk cId="2642903" sldId="256"/>
            <ac:spMk id="8" creationId="{56D63398-EEE4-4E6A-BEF3-E92924A2821E}"/>
          </ac:spMkLst>
        </pc:spChg>
        <pc:spChg chg="add del">
          <ac:chgData name="Hasitha Jayasundara" userId="80e0cee4f0053c60" providerId="LiveId" clId="{47491392-7896-4BC5-A3CC-31C4F43563E0}" dt="2020-12-12T03:43:12.480" v="4559" actId="26606"/>
          <ac:spMkLst>
            <pc:docMk/>
            <pc:sldMk cId="2642903" sldId="256"/>
            <ac:spMk id="9" creationId="{730D8B3B-9B80-4025-B934-26DC7D7CD231}"/>
          </ac:spMkLst>
        </pc:spChg>
        <pc:spChg chg="add del">
          <ac:chgData name="Hasitha Jayasundara" userId="80e0cee4f0053c60" providerId="LiveId" clId="{47491392-7896-4BC5-A3CC-31C4F43563E0}" dt="2020-12-12T03:42:49.420" v="4556" actId="26606"/>
          <ac:spMkLst>
            <pc:docMk/>
            <pc:sldMk cId="2642903" sldId="256"/>
            <ac:spMk id="10" creationId="{50A3C1AB-1153-42D2-8378-34B849C1C4B6}"/>
          </ac:spMkLst>
        </pc:spChg>
        <pc:spChg chg="add del">
          <ac:chgData name="Hasitha Jayasundara" userId="80e0cee4f0053c60" providerId="LiveId" clId="{47491392-7896-4BC5-A3CC-31C4F43563E0}" dt="2020-12-12T03:42:49.420" v="4556" actId="26606"/>
          <ac:spMkLst>
            <pc:docMk/>
            <pc:sldMk cId="2642903" sldId="256"/>
            <ac:spMk id="12" creationId="{A3473CF9-37EB-43E7-89EF-D2D1C53D1DAC}"/>
          </ac:spMkLst>
        </pc:spChg>
        <pc:spChg chg="add del">
          <ac:chgData name="Hasitha Jayasundara" userId="80e0cee4f0053c60" providerId="LiveId" clId="{47491392-7896-4BC5-A3CC-31C4F43563E0}" dt="2020-12-12T03:42:49.420" v="4556" actId="26606"/>
          <ac:spMkLst>
            <pc:docMk/>
            <pc:sldMk cId="2642903" sldId="256"/>
            <ac:spMk id="14" creationId="{586B4EF9-43BA-4655-A6FF-1D8E21574C95}"/>
          </ac:spMkLst>
        </pc:spChg>
        <pc:spChg chg="add del">
          <ac:chgData name="Hasitha Jayasundara" userId="80e0cee4f0053c60" providerId="LiveId" clId="{47491392-7896-4BC5-A3CC-31C4F43563E0}" dt="2020-12-12T03:43:12.480" v="4559" actId="26606"/>
          <ac:spMkLst>
            <pc:docMk/>
            <pc:sldMk cId="2642903" sldId="256"/>
            <ac:spMk id="16" creationId="{B5A1B09C-1565-46F8-B70F-621C5EB48A09}"/>
          </ac:spMkLst>
        </pc:spChg>
        <pc:spChg chg="add del">
          <ac:chgData name="Hasitha Jayasundara" userId="80e0cee4f0053c60" providerId="LiveId" clId="{47491392-7896-4BC5-A3CC-31C4F43563E0}" dt="2020-12-12T03:43:12.480" v="4559" actId="26606"/>
          <ac:spMkLst>
            <pc:docMk/>
            <pc:sldMk cId="2642903" sldId="256"/>
            <ac:spMk id="18" creationId="{570DF94D-F28F-435E-AD56-C40FC99AFAA1}"/>
          </ac:spMkLst>
        </pc:spChg>
        <pc:spChg chg="add del">
          <ac:chgData name="Hasitha Jayasundara" userId="80e0cee4f0053c60" providerId="LiveId" clId="{47491392-7896-4BC5-A3CC-31C4F43563E0}" dt="2020-12-12T03:43:12.480" v="4559" actId="26606"/>
          <ac:spMkLst>
            <pc:docMk/>
            <pc:sldMk cId="2642903" sldId="256"/>
            <ac:spMk id="20" creationId="{84F952EE-9AAE-4D81-BF98-35DF71334053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2" creationId="{8C516CC8-80AC-446C-A56E-9F54B7210402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3" creationId="{577D6B2E-37A3-429E-A37C-F30ED6487282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4" creationId="{5CEAD642-85CF-4750-8432-7C80C901F001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5" creationId="{FA33EEAE-15D5-4119-8C1E-89D943F911EF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6" creationId="{730D8B3B-9B80-4025-B934-26DC7D7CD231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7" creationId="{1064D5D5-227B-4F66-9AEA-46F570E793BD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8" creationId="{646B67A4-D328-4747-A82B-65E84FA46368}"/>
          </ac:spMkLst>
        </pc:spChg>
        <pc:spChg chg="add del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29" creationId="{B5A1B09C-1565-46F8-B70F-621C5EB48A09}"/>
          </ac:spMkLst>
        </pc:spChg>
        <pc:spChg chg="add del">
          <ac:chgData name="Hasitha Jayasundara" userId="80e0cee4f0053c60" providerId="LiveId" clId="{47491392-7896-4BC5-A3CC-31C4F43563E0}" dt="2020-12-12T03:43:40.025" v="4564" actId="26606"/>
          <ac:spMkLst>
            <pc:docMk/>
            <pc:sldMk cId="2642903" sldId="256"/>
            <ac:spMk id="35" creationId="{C1DD1A8A-57D5-4A81-AD04-532B043C5611}"/>
          </ac:spMkLst>
        </pc:spChg>
        <pc:spChg chg="add del">
          <ac:chgData name="Hasitha Jayasundara" userId="80e0cee4f0053c60" providerId="LiveId" clId="{47491392-7896-4BC5-A3CC-31C4F43563E0}" dt="2020-12-12T03:43:37.664" v="4562" actId="26606"/>
          <ac:spMkLst>
            <pc:docMk/>
            <pc:sldMk cId="2642903" sldId="256"/>
            <ac:spMk id="36" creationId="{1DF91F20-B96F-4F77-AC3E-2CDD3BAA10C2}"/>
          </ac:spMkLst>
        </pc:spChg>
        <pc:spChg chg="add del">
          <ac:chgData name="Hasitha Jayasundara" userId="80e0cee4f0053c60" providerId="LiveId" clId="{47491392-7896-4BC5-A3CC-31C4F43563E0}" dt="2020-12-12T03:43:40.025" v="4564" actId="26606"/>
          <ac:spMkLst>
            <pc:docMk/>
            <pc:sldMk cId="2642903" sldId="256"/>
            <ac:spMk id="37" creationId="{007891EC-4501-44ED-A8C8-B11B6DB767AB}"/>
          </ac:spMkLst>
        </pc:spChg>
        <pc:spChg chg="add del">
          <ac:chgData name="Hasitha Jayasundara" userId="80e0cee4f0053c60" providerId="LiveId" clId="{47491392-7896-4BC5-A3CC-31C4F43563E0}" dt="2020-12-12T03:43:37.664" v="4562" actId="26606"/>
          <ac:spMkLst>
            <pc:docMk/>
            <pc:sldMk cId="2642903" sldId="256"/>
            <ac:spMk id="38" creationId="{C3D487F7-9050-4871-B351-34A72ADB296C}"/>
          </ac:spMkLst>
        </pc:spChg>
        <pc:spChg chg="add del">
          <ac:chgData name="Hasitha Jayasundara" userId="80e0cee4f0053c60" providerId="LiveId" clId="{47491392-7896-4BC5-A3CC-31C4F43563E0}" dt="2020-12-12T03:43:42.392" v="4566" actId="26606"/>
          <ac:spMkLst>
            <pc:docMk/>
            <pc:sldMk cId="2642903" sldId="256"/>
            <ac:spMk id="39" creationId="{1DF91F20-B96F-4F77-AC3E-2CDD3BAA10C2}"/>
          </ac:spMkLst>
        </pc:spChg>
        <pc:spChg chg="add del">
          <ac:chgData name="Hasitha Jayasundara" userId="80e0cee4f0053c60" providerId="LiveId" clId="{47491392-7896-4BC5-A3CC-31C4F43563E0}" dt="2020-12-12T03:43:37.664" v="4562" actId="26606"/>
          <ac:spMkLst>
            <pc:docMk/>
            <pc:sldMk cId="2642903" sldId="256"/>
            <ac:spMk id="40" creationId="{F43C27DD-EF6A-4C48-9669-C2970E71A814}"/>
          </ac:spMkLst>
        </pc:spChg>
        <pc:spChg chg="add del">
          <ac:chgData name="Hasitha Jayasundara" userId="80e0cee4f0053c60" providerId="LiveId" clId="{47491392-7896-4BC5-A3CC-31C4F43563E0}" dt="2020-12-12T03:43:42.392" v="4566" actId="26606"/>
          <ac:spMkLst>
            <pc:docMk/>
            <pc:sldMk cId="2642903" sldId="256"/>
            <ac:spMk id="41" creationId="{C3D487F7-9050-4871-B351-34A72ADB296C}"/>
          </ac:spMkLst>
        </pc:spChg>
        <pc:spChg chg="add del">
          <ac:chgData name="Hasitha Jayasundara" userId="80e0cee4f0053c60" providerId="LiveId" clId="{47491392-7896-4BC5-A3CC-31C4F43563E0}" dt="2020-12-12T03:43:37.664" v="4562" actId="26606"/>
          <ac:spMkLst>
            <pc:docMk/>
            <pc:sldMk cId="2642903" sldId="256"/>
            <ac:spMk id="42" creationId="{C84384FE-1C88-4CAA-8FB8-2313A3AE734D}"/>
          </ac:spMkLst>
        </pc:spChg>
        <pc:spChg chg="add del">
          <ac:chgData name="Hasitha Jayasundara" userId="80e0cee4f0053c60" providerId="LiveId" clId="{47491392-7896-4BC5-A3CC-31C4F43563E0}" dt="2020-12-12T03:43:42.392" v="4566" actId="26606"/>
          <ac:spMkLst>
            <pc:docMk/>
            <pc:sldMk cId="2642903" sldId="256"/>
            <ac:spMk id="43" creationId="{F43C27DD-EF6A-4C48-9669-C2970E71A814}"/>
          </ac:spMkLst>
        </pc:spChg>
        <pc:spChg chg="add del">
          <ac:chgData name="Hasitha Jayasundara" userId="80e0cee4f0053c60" providerId="LiveId" clId="{47491392-7896-4BC5-A3CC-31C4F43563E0}" dt="2020-12-12T03:43:37.664" v="4562" actId="26606"/>
          <ac:spMkLst>
            <pc:docMk/>
            <pc:sldMk cId="2642903" sldId="256"/>
            <ac:spMk id="44" creationId="{87B6A113-58CD-406C-BCE4-6E1F1F2BE696}"/>
          </ac:spMkLst>
        </pc:spChg>
        <pc:spChg chg="add del">
          <ac:chgData name="Hasitha Jayasundara" userId="80e0cee4f0053c60" providerId="LiveId" clId="{47491392-7896-4BC5-A3CC-31C4F43563E0}" dt="2020-12-12T03:43:42.392" v="4566" actId="26606"/>
          <ac:spMkLst>
            <pc:docMk/>
            <pc:sldMk cId="2642903" sldId="256"/>
            <ac:spMk id="45" creationId="{C84384FE-1C88-4CAA-8FB8-2313A3AE734D}"/>
          </ac:spMkLst>
        </pc:spChg>
        <pc:spChg chg="add del">
          <ac:chgData name="Hasitha Jayasundara" userId="80e0cee4f0053c60" providerId="LiveId" clId="{47491392-7896-4BC5-A3CC-31C4F43563E0}" dt="2020-12-12T03:43:37.664" v="4562" actId="26606"/>
          <ac:spMkLst>
            <pc:docMk/>
            <pc:sldMk cId="2642903" sldId="256"/>
            <ac:spMk id="46" creationId="{05A1AA86-B7E6-4C02-AA34-F1A25CD4CCBD}"/>
          </ac:spMkLst>
        </pc:spChg>
        <pc:spChg chg="add del">
          <ac:chgData name="Hasitha Jayasundara" userId="80e0cee4f0053c60" providerId="LiveId" clId="{47491392-7896-4BC5-A3CC-31C4F43563E0}" dt="2020-12-12T03:43:42.392" v="4566" actId="26606"/>
          <ac:spMkLst>
            <pc:docMk/>
            <pc:sldMk cId="2642903" sldId="256"/>
            <ac:spMk id="47" creationId="{87B6A113-58CD-406C-BCE4-6E1F1F2BE696}"/>
          </ac:spMkLst>
        </pc:spChg>
        <pc:spChg chg="add del">
          <ac:chgData name="Hasitha Jayasundara" userId="80e0cee4f0053c60" providerId="LiveId" clId="{47491392-7896-4BC5-A3CC-31C4F43563E0}" dt="2020-12-12T03:43:42.392" v="4566" actId="26606"/>
          <ac:spMkLst>
            <pc:docMk/>
            <pc:sldMk cId="2642903" sldId="256"/>
            <ac:spMk id="48" creationId="{05A1AA86-B7E6-4C02-AA34-F1A25CD4CCBD}"/>
          </ac:spMkLst>
        </pc:spChg>
        <pc:spChg chg="add del">
          <ac:chgData name="Hasitha Jayasundara" userId="80e0cee4f0053c60" providerId="LiveId" clId="{47491392-7896-4BC5-A3CC-31C4F43563E0}" dt="2020-12-12T03:43:46.042" v="4568" actId="26606"/>
          <ac:spMkLst>
            <pc:docMk/>
            <pc:sldMk cId="2642903" sldId="256"/>
            <ac:spMk id="51" creationId="{A33739E3-2922-4229-841B-33CE71C67584}"/>
          </ac:spMkLst>
        </pc:spChg>
        <pc:spChg chg="add del">
          <ac:chgData name="Hasitha Jayasundara" userId="80e0cee4f0053c60" providerId="LiveId" clId="{47491392-7896-4BC5-A3CC-31C4F43563E0}" dt="2020-12-12T03:43:46.042" v="4568" actId="26606"/>
          <ac:spMkLst>
            <pc:docMk/>
            <pc:sldMk cId="2642903" sldId="256"/>
            <ac:spMk id="52" creationId="{C4C9F2B0-1044-46EB-8AEB-C3BFFDE6C2CC}"/>
          </ac:spMkLst>
        </pc:spChg>
        <pc:spChg chg="add del">
          <ac:chgData name="Hasitha Jayasundara" userId="80e0cee4f0053c60" providerId="LiveId" clId="{47491392-7896-4BC5-A3CC-31C4F43563E0}" dt="2020-12-12T03:43:46.042" v="4568" actId="26606"/>
          <ac:spMkLst>
            <pc:docMk/>
            <pc:sldMk cId="2642903" sldId="256"/>
            <ac:spMk id="53" creationId="{D28B54C3-B57B-472A-B96E-1FCB67093DC2}"/>
          </ac:spMkLst>
        </pc:spChg>
        <pc:spChg chg="add del">
          <ac:chgData name="Hasitha Jayasundara" userId="80e0cee4f0053c60" providerId="LiveId" clId="{47491392-7896-4BC5-A3CC-31C4F43563E0}" dt="2020-12-12T03:43:46.042" v="4568" actId="26606"/>
          <ac:spMkLst>
            <pc:docMk/>
            <pc:sldMk cId="2642903" sldId="256"/>
            <ac:spMk id="54" creationId="{7DB3C429-F8DA-49B9-AF84-21996FCF78B5}"/>
          </ac:spMkLst>
        </pc:spChg>
        <pc:spChg chg="add del">
          <ac:chgData name="Hasitha Jayasundara" userId="80e0cee4f0053c60" providerId="LiveId" clId="{47491392-7896-4BC5-A3CC-31C4F43563E0}" dt="2020-12-12T03:43:52.786" v="4570" actId="26606"/>
          <ac:spMkLst>
            <pc:docMk/>
            <pc:sldMk cId="2642903" sldId="256"/>
            <ac:spMk id="57" creationId="{6FD9D7E7-DF77-490E-BCAC-DB04B3804C10}"/>
          </ac:spMkLst>
        </pc:spChg>
        <pc:spChg chg="add del">
          <ac:chgData name="Hasitha Jayasundara" userId="80e0cee4f0053c60" providerId="LiveId" clId="{47491392-7896-4BC5-A3CC-31C4F43563E0}" dt="2020-12-12T03:43:52.786" v="4570" actId="26606"/>
          <ac:spMkLst>
            <pc:docMk/>
            <pc:sldMk cId="2642903" sldId="256"/>
            <ac:spMk id="58" creationId="{808D3699-71D0-43ED-A7CE-F02D1DA045C8}"/>
          </ac:spMkLst>
        </pc:spChg>
        <pc:spChg chg="add del">
          <ac:chgData name="Hasitha Jayasundara" userId="80e0cee4f0053c60" providerId="LiveId" clId="{47491392-7896-4BC5-A3CC-31C4F43563E0}" dt="2020-12-12T03:43:52.786" v="4570" actId="26606"/>
          <ac:spMkLst>
            <pc:docMk/>
            <pc:sldMk cId="2642903" sldId="256"/>
            <ac:spMk id="59" creationId="{48A6DC93-4348-48FB-A1F6-6E8F5C960D1B}"/>
          </ac:spMkLst>
        </pc:spChg>
        <pc:spChg chg="add del">
          <ac:chgData name="Hasitha Jayasundara" userId="80e0cee4f0053c60" providerId="LiveId" clId="{47491392-7896-4BC5-A3CC-31C4F43563E0}" dt="2020-12-12T03:43:56.738" v="4572" actId="26606"/>
          <ac:spMkLst>
            <pc:docMk/>
            <pc:sldMk cId="2642903" sldId="256"/>
            <ac:spMk id="62" creationId="{CDA1A2E9-63FE-408D-A803-8E306ECAB4B3}"/>
          </ac:spMkLst>
        </pc:spChg>
        <pc:spChg chg="add del">
          <ac:chgData name="Hasitha Jayasundara" userId="80e0cee4f0053c60" providerId="LiveId" clId="{47491392-7896-4BC5-A3CC-31C4F43563E0}" dt="2020-12-12T03:43:56.738" v="4572" actId="26606"/>
          <ac:spMkLst>
            <pc:docMk/>
            <pc:sldMk cId="2642903" sldId="256"/>
            <ac:spMk id="63" creationId="{FBE9F90C-C163-435B-9A68-D15C92D1CF2B}"/>
          </ac:spMkLst>
        </pc:spChg>
        <pc:spChg chg="add del">
          <ac:chgData name="Hasitha Jayasundara" userId="80e0cee4f0053c60" providerId="LiveId" clId="{47491392-7896-4BC5-A3CC-31C4F43563E0}" dt="2020-12-12T03:43:56.738" v="4572" actId="26606"/>
          <ac:spMkLst>
            <pc:docMk/>
            <pc:sldMk cId="2642903" sldId="256"/>
            <ac:spMk id="64" creationId="{1A882A9F-F4E9-4E23-8F0B-20B5DF42EAA9}"/>
          </ac:spMkLst>
        </pc:spChg>
        <pc:spChg chg="add del">
          <ac:chgData name="Hasitha Jayasundara" userId="80e0cee4f0053c60" providerId="LiveId" clId="{47491392-7896-4BC5-A3CC-31C4F43563E0}" dt="2020-12-12T03:43:57.481" v="4574" actId="26606"/>
          <ac:spMkLst>
            <pc:docMk/>
            <pc:sldMk cId="2642903" sldId="256"/>
            <ac:spMk id="67" creationId="{CDA1A2E9-63FE-408D-A803-8E306ECAB4B3}"/>
          </ac:spMkLst>
        </pc:spChg>
        <pc:spChg chg="add del">
          <ac:chgData name="Hasitha Jayasundara" userId="80e0cee4f0053c60" providerId="LiveId" clId="{47491392-7896-4BC5-A3CC-31C4F43563E0}" dt="2020-12-12T03:43:57.481" v="4574" actId="26606"/>
          <ac:spMkLst>
            <pc:docMk/>
            <pc:sldMk cId="2642903" sldId="256"/>
            <ac:spMk id="68" creationId="{927CAFC9-A675-4314-84EF-236FFA58A3F2}"/>
          </ac:spMkLst>
        </pc:spChg>
        <pc:spChg chg="add del">
          <ac:chgData name="Hasitha Jayasundara" userId="80e0cee4f0053c60" providerId="LiveId" clId="{47491392-7896-4BC5-A3CC-31C4F43563E0}" dt="2020-12-12T03:43:57.481" v="4574" actId="26606"/>
          <ac:spMkLst>
            <pc:docMk/>
            <pc:sldMk cId="2642903" sldId="256"/>
            <ac:spMk id="69" creationId="{FBE9F90C-C163-435B-9A68-D15C92D1CF2B}"/>
          </ac:spMkLst>
        </pc:spChg>
        <pc:spChg chg="add del">
          <ac:chgData name="Hasitha Jayasundara" userId="80e0cee4f0053c60" providerId="LiveId" clId="{47491392-7896-4BC5-A3CC-31C4F43563E0}" dt="2020-12-12T03:43:57.481" v="4574" actId="26606"/>
          <ac:spMkLst>
            <pc:docMk/>
            <pc:sldMk cId="2642903" sldId="256"/>
            <ac:spMk id="70" creationId="{1A882A9F-F4E9-4E23-8F0B-20B5DF42EAA9}"/>
          </ac:spMkLst>
        </pc:spChg>
        <pc:spChg chg="add del">
          <ac:chgData name="Hasitha Jayasundara" userId="80e0cee4f0053c60" providerId="LiveId" clId="{47491392-7896-4BC5-A3CC-31C4F43563E0}" dt="2020-12-12T03:44:05.031" v="4576" actId="26606"/>
          <ac:spMkLst>
            <pc:docMk/>
            <pc:sldMk cId="2642903" sldId="256"/>
            <ac:spMk id="73" creationId="{CDA1A2E9-63FE-408D-A803-8E306ECAB4B3}"/>
          </ac:spMkLst>
        </pc:spChg>
        <pc:spChg chg="add del">
          <ac:chgData name="Hasitha Jayasundara" userId="80e0cee4f0053c60" providerId="LiveId" clId="{47491392-7896-4BC5-A3CC-31C4F43563E0}" dt="2020-12-12T03:44:05.031" v="4576" actId="26606"/>
          <ac:spMkLst>
            <pc:docMk/>
            <pc:sldMk cId="2642903" sldId="256"/>
            <ac:spMk id="74" creationId="{FBE9F90C-C163-435B-9A68-D15C92D1CF2B}"/>
          </ac:spMkLst>
        </pc:spChg>
        <pc:spChg chg="add del">
          <ac:chgData name="Hasitha Jayasundara" userId="80e0cee4f0053c60" providerId="LiveId" clId="{47491392-7896-4BC5-A3CC-31C4F43563E0}" dt="2020-12-12T03:44:05.031" v="4576" actId="26606"/>
          <ac:spMkLst>
            <pc:docMk/>
            <pc:sldMk cId="2642903" sldId="256"/>
            <ac:spMk id="75" creationId="{1A882A9F-F4E9-4E23-8F0B-20B5DF42EAA9}"/>
          </ac:spMkLst>
        </pc:spChg>
        <pc:spChg chg="add del">
          <ac:chgData name="Hasitha Jayasundara" userId="80e0cee4f0053c60" providerId="LiveId" clId="{47491392-7896-4BC5-A3CC-31C4F43563E0}" dt="2020-12-12T03:44:09.795" v="4578" actId="26606"/>
          <ac:spMkLst>
            <pc:docMk/>
            <pc:sldMk cId="2642903" sldId="256"/>
            <ac:spMk id="78" creationId="{1DF91F20-B96F-4F77-AC3E-2CDD3BAA10C2}"/>
          </ac:spMkLst>
        </pc:spChg>
        <pc:spChg chg="add del">
          <ac:chgData name="Hasitha Jayasundara" userId="80e0cee4f0053c60" providerId="LiveId" clId="{47491392-7896-4BC5-A3CC-31C4F43563E0}" dt="2020-12-12T03:44:09.795" v="4578" actId="26606"/>
          <ac:spMkLst>
            <pc:docMk/>
            <pc:sldMk cId="2642903" sldId="256"/>
            <ac:spMk id="79" creationId="{C3D487F7-9050-4871-B351-34A72ADB296C}"/>
          </ac:spMkLst>
        </pc:spChg>
        <pc:spChg chg="add del">
          <ac:chgData name="Hasitha Jayasundara" userId="80e0cee4f0053c60" providerId="LiveId" clId="{47491392-7896-4BC5-A3CC-31C4F43563E0}" dt="2020-12-12T03:44:09.795" v="4578" actId="26606"/>
          <ac:spMkLst>
            <pc:docMk/>
            <pc:sldMk cId="2642903" sldId="256"/>
            <ac:spMk id="80" creationId="{F43C27DD-EF6A-4C48-9669-C2970E71A814}"/>
          </ac:spMkLst>
        </pc:spChg>
        <pc:spChg chg="add del">
          <ac:chgData name="Hasitha Jayasundara" userId="80e0cee4f0053c60" providerId="LiveId" clId="{47491392-7896-4BC5-A3CC-31C4F43563E0}" dt="2020-12-12T03:44:09.795" v="4578" actId="26606"/>
          <ac:spMkLst>
            <pc:docMk/>
            <pc:sldMk cId="2642903" sldId="256"/>
            <ac:spMk id="81" creationId="{C84384FE-1C88-4CAA-8FB8-2313A3AE734D}"/>
          </ac:spMkLst>
        </pc:spChg>
        <pc:spChg chg="add del">
          <ac:chgData name="Hasitha Jayasundara" userId="80e0cee4f0053c60" providerId="LiveId" clId="{47491392-7896-4BC5-A3CC-31C4F43563E0}" dt="2020-12-12T03:44:09.795" v="4578" actId="26606"/>
          <ac:spMkLst>
            <pc:docMk/>
            <pc:sldMk cId="2642903" sldId="256"/>
            <ac:spMk id="82" creationId="{87B6A113-58CD-406C-BCE4-6E1F1F2BE696}"/>
          </ac:spMkLst>
        </pc:spChg>
        <pc:spChg chg="add del">
          <ac:chgData name="Hasitha Jayasundara" userId="80e0cee4f0053c60" providerId="LiveId" clId="{47491392-7896-4BC5-A3CC-31C4F43563E0}" dt="2020-12-12T03:44:09.795" v="4578" actId="26606"/>
          <ac:spMkLst>
            <pc:docMk/>
            <pc:sldMk cId="2642903" sldId="256"/>
            <ac:spMk id="83" creationId="{05A1AA86-B7E6-4C02-AA34-F1A25CD4CCBD}"/>
          </ac:spMkLst>
        </pc:spChg>
        <pc:spChg chg="add del">
          <ac:chgData name="Hasitha Jayasundara" userId="80e0cee4f0053c60" providerId="LiveId" clId="{47491392-7896-4BC5-A3CC-31C4F43563E0}" dt="2020-12-12T03:44:11.068" v="4580" actId="26606"/>
          <ac:spMkLst>
            <pc:docMk/>
            <pc:sldMk cId="2642903" sldId="256"/>
            <ac:spMk id="86" creationId="{A4E37431-20F0-4DD6-84A9-ED2B644943A2}"/>
          </ac:spMkLst>
        </pc:spChg>
        <pc:spChg chg="add del">
          <ac:chgData name="Hasitha Jayasundara" userId="80e0cee4f0053c60" providerId="LiveId" clId="{47491392-7896-4BC5-A3CC-31C4F43563E0}" dt="2020-12-12T03:44:11.068" v="4580" actId="26606"/>
          <ac:spMkLst>
            <pc:docMk/>
            <pc:sldMk cId="2642903" sldId="256"/>
            <ac:spMk id="87" creationId="{0AE98B72-66C6-4AB4-AF0D-BA830DE86393}"/>
          </ac:spMkLst>
        </pc:spChg>
        <pc:spChg chg="add del">
          <ac:chgData name="Hasitha Jayasundara" userId="80e0cee4f0053c60" providerId="LiveId" clId="{47491392-7896-4BC5-A3CC-31C4F43563E0}" dt="2020-12-12T03:44:11.068" v="4580" actId="26606"/>
          <ac:spMkLst>
            <pc:docMk/>
            <pc:sldMk cId="2642903" sldId="256"/>
            <ac:spMk id="88" creationId="{407EAFC6-733F-403D-BB4D-05A3A28742F1}"/>
          </ac:spMkLst>
        </pc:spChg>
        <pc:spChg chg="add del">
          <ac:chgData name="Hasitha Jayasundara" userId="80e0cee4f0053c60" providerId="LiveId" clId="{47491392-7896-4BC5-A3CC-31C4F43563E0}" dt="2020-12-12T03:44:11.068" v="4580" actId="26606"/>
          <ac:spMkLst>
            <pc:docMk/>
            <pc:sldMk cId="2642903" sldId="256"/>
            <ac:spMk id="89" creationId="{17A36730-4CB0-4F61-AD11-A44C9765833F}"/>
          </ac:spMkLst>
        </pc:spChg>
        <pc:spChg chg="add del">
          <ac:chgData name="Hasitha Jayasundara" userId="80e0cee4f0053c60" providerId="LiveId" clId="{47491392-7896-4BC5-A3CC-31C4F43563E0}" dt="2020-12-12T03:44:11.068" v="4580" actId="26606"/>
          <ac:spMkLst>
            <pc:docMk/>
            <pc:sldMk cId="2642903" sldId="256"/>
            <ac:spMk id="90" creationId="{C69C79E1-F916-4929-A4F3-DE763D4BFA57}"/>
          </ac:spMkLst>
        </pc:spChg>
        <pc:spChg chg="add del">
          <ac:chgData name="Hasitha Jayasundara" userId="80e0cee4f0053c60" providerId="LiveId" clId="{47491392-7896-4BC5-A3CC-31C4F43563E0}" dt="2020-12-12T03:44:11.068" v="4580" actId="26606"/>
          <ac:spMkLst>
            <pc:docMk/>
            <pc:sldMk cId="2642903" sldId="256"/>
            <ac:spMk id="91" creationId="{767334AB-16BD-4EC7-8C6B-4B5171600933}"/>
          </ac:spMkLst>
        </pc:spChg>
        <pc:spChg chg="add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94" creationId="{1DF91F20-B96F-4F77-AC3E-2CDD3BAA10C2}"/>
          </ac:spMkLst>
        </pc:spChg>
        <pc:spChg chg="add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95" creationId="{C3D487F7-9050-4871-B351-34A72ADB296C}"/>
          </ac:spMkLst>
        </pc:spChg>
        <pc:spChg chg="add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96" creationId="{F43C27DD-EF6A-4C48-9669-C2970E71A814}"/>
          </ac:spMkLst>
        </pc:spChg>
        <pc:spChg chg="add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97" creationId="{C84384FE-1C88-4CAA-8FB8-2313A3AE734D}"/>
          </ac:spMkLst>
        </pc:spChg>
        <pc:spChg chg="add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98" creationId="{87B6A113-58CD-406C-BCE4-6E1F1F2BE696}"/>
          </ac:spMkLst>
        </pc:spChg>
        <pc:spChg chg="add">
          <ac:chgData name="Hasitha Jayasundara" userId="80e0cee4f0053c60" providerId="LiveId" clId="{47491392-7896-4BC5-A3CC-31C4F43563E0}" dt="2020-12-12T03:44:11.083" v="4581" actId="26606"/>
          <ac:spMkLst>
            <pc:docMk/>
            <pc:sldMk cId="2642903" sldId="256"/>
            <ac:spMk id="99" creationId="{05A1AA86-B7E6-4C02-AA34-F1A25CD4CCBD}"/>
          </ac:spMkLst>
        </pc:spChg>
        <pc:picChg chg="add mod">
          <ac:chgData name="Hasitha Jayasundara" userId="80e0cee4f0053c60" providerId="LiveId" clId="{47491392-7896-4BC5-A3CC-31C4F43563E0}" dt="2020-12-12T03:48:16.730" v="4606" actId="1038"/>
          <ac:picMkLst>
            <pc:docMk/>
            <pc:sldMk cId="2642903" sldId="256"/>
            <ac:picMk id="11" creationId="{BBF04779-4FB4-4491-A8E8-A94B95024660}"/>
          </ac:picMkLst>
        </pc:picChg>
        <pc:picChg chg="add del">
          <ac:chgData name="Hasitha Jayasundara" userId="80e0cee4f0053c60" providerId="LiveId" clId="{47491392-7896-4BC5-A3CC-31C4F43563E0}" dt="2020-12-12T03:43:40.025" v="4564" actId="26606"/>
          <ac:picMkLst>
            <pc:docMk/>
            <pc:sldMk cId="2642903" sldId="256"/>
            <ac:picMk id="31" creationId="{4BB471E3-4677-44FC-8C71-A6A0DFA5ECCC}"/>
          </ac:picMkLst>
        </pc:picChg>
        <pc:picChg chg="add del">
          <ac:chgData name="Hasitha Jayasundara" userId="80e0cee4f0053c60" providerId="LiveId" clId="{47491392-7896-4BC5-A3CC-31C4F43563E0}" dt="2020-12-12T03:43:37.664" v="4562" actId="26606"/>
          <ac:picMkLst>
            <pc:docMk/>
            <pc:sldMk cId="2642903" sldId="256"/>
            <ac:picMk id="33" creationId="{0E3F5249-B2C4-4D60-8EAD-7413C37E8007}"/>
          </ac:picMkLst>
        </pc:picChg>
        <pc:picChg chg="add del">
          <ac:chgData name="Hasitha Jayasundara" userId="80e0cee4f0053c60" providerId="LiveId" clId="{47491392-7896-4BC5-A3CC-31C4F43563E0}" dt="2020-12-12T03:43:42.392" v="4566" actId="26606"/>
          <ac:picMkLst>
            <pc:docMk/>
            <pc:sldMk cId="2642903" sldId="256"/>
            <ac:picMk id="49" creationId="{0E3F5249-B2C4-4D60-8EAD-7413C37E8007}"/>
          </ac:picMkLst>
        </pc:picChg>
        <pc:picChg chg="add del">
          <ac:chgData name="Hasitha Jayasundara" userId="80e0cee4f0053c60" providerId="LiveId" clId="{47491392-7896-4BC5-A3CC-31C4F43563E0}" dt="2020-12-12T03:43:46.042" v="4568" actId="26606"/>
          <ac:picMkLst>
            <pc:docMk/>
            <pc:sldMk cId="2642903" sldId="256"/>
            <ac:picMk id="55" creationId="{E4EFD5D9-B767-40EC-A4D1-8C0BDC7CAC48}"/>
          </ac:picMkLst>
        </pc:picChg>
        <pc:picChg chg="add del">
          <ac:chgData name="Hasitha Jayasundara" userId="80e0cee4f0053c60" providerId="LiveId" clId="{47491392-7896-4BC5-A3CC-31C4F43563E0}" dt="2020-12-12T03:43:52.786" v="4570" actId="26606"/>
          <ac:picMkLst>
            <pc:docMk/>
            <pc:sldMk cId="2642903" sldId="256"/>
            <ac:picMk id="60" creationId="{1429FA70-AC2D-402D-B760-E55CE2E7CC66}"/>
          </ac:picMkLst>
        </pc:picChg>
        <pc:picChg chg="add del">
          <ac:chgData name="Hasitha Jayasundara" userId="80e0cee4f0053c60" providerId="LiveId" clId="{47491392-7896-4BC5-A3CC-31C4F43563E0}" dt="2020-12-12T03:43:56.738" v="4572" actId="26606"/>
          <ac:picMkLst>
            <pc:docMk/>
            <pc:sldMk cId="2642903" sldId="256"/>
            <ac:picMk id="65" creationId="{B6334B2D-FD86-4D7A-B4B3-F2FE1C77863B}"/>
          </ac:picMkLst>
        </pc:picChg>
        <pc:picChg chg="add del">
          <ac:chgData name="Hasitha Jayasundara" userId="80e0cee4f0053c60" providerId="LiveId" clId="{47491392-7896-4BC5-A3CC-31C4F43563E0}" dt="2020-12-12T03:43:57.481" v="4574" actId="26606"/>
          <ac:picMkLst>
            <pc:docMk/>
            <pc:sldMk cId="2642903" sldId="256"/>
            <ac:picMk id="71" creationId="{B04C3A7B-D872-4E23-A9CB-BAFA25ED1420}"/>
          </ac:picMkLst>
        </pc:picChg>
        <pc:picChg chg="add del">
          <ac:chgData name="Hasitha Jayasundara" userId="80e0cee4f0053c60" providerId="LiveId" clId="{47491392-7896-4BC5-A3CC-31C4F43563E0}" dt="2020-12-12T03:44:05.031" v="4576" actId="26606"/>
          <ac:picMkLst>
            <pc:docMk/>
            <pc:sldMk cId="2642903" sldId="256"/>
            <ac:picMk id="76" creationId="{B6334B2D-FD86-4D7A-B4B3-F2FE1C77863B}"/>
          </ac:picMkLst>
        </pc:picChg>
        <pc:picChg chg="add del">
          <ac:chgData name="Hasitha Jayasundara" userId="80e0cee4f0053c60" providerId="LiveId" clId="{47491392-7896-4BC5-A3CC-31C4F43563E0}" dt="2020-12-12T03:44:09.795" v="4578" actId="26606"/>
          <ac:picMkLst>
            <pc:docMk/>
            <pc:sldMk cId="2642903" sldId="256"/>
            <ac:picMk id="84" creationId="{0E3F5249-B2C4-4D60-8EAD-7413C37E8007}"/>
          </ac:picMkLst>
        </pc:picChg>
        <pc:picChg chg="add del">
          <ac:chgData name="Hasitha Jayasundara" userId="80e0cee4f0053c60" providerId="LiveId" clId="{47491392-7896-4BC5-A3CC-31C4F43563E0}" dt="2020-12-12T03:44:11.068" v="4580" actId="26606"/>
          <ac:picMkLst>
            <pc:docMk/>
            <pc:sldMk cId="2642903" sldId="256"/>
            <ac:picMk id="92" creationId="{4A8854F1-D064-4BEE-AB6D-07D7909AA2BD}"/>
          </ac:picMkLst>
        </pc:picChg>
        <pc:picChg chg="add">
          <ac:chgData name="Hasitha Jayasundara" userId="80e0cee4f0053c60" providerId="LiveId" clId="{47491392-7896-4BC5-A3CC-31C4F43563E0}" dt="2020-12-12T03:44:11.083" v="4581" actId="26606"/>
          <ac:picMkLst>
            <pc:docMk/>
            <pc:sldMk cId="2642903" sldId="256"/>
            <ac:picMk id="100" creationId="{0E3F5249-B2C4-4D60-8EAD-7413C37E8007}"/>
          </ac:picMkLst>
        </pc:picChg>
      </pc:sldChg>
      <pc:sldChg chg="addSp delSp modSp mod">
        <pc:chgData name="Hasitha Jayasundara" userId="80e0cee4f0053c60" providerId="LiveId" clId="{47491392-7896-4BC5-A3CC-31C4F43563E0}" dt="2020-12-11T16:06:17.553" v="4139" actId="113"/>
        <pc:sldMkLst>
          <pc:docMk/>
          <pc:sldMk cId="3756295371" sldId="257"/>
        </pc:sldMkLst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3756295371" sldId="257"/>
            <ac:spMk id="2" creationId="{DBFC7097-366C-4A36-869F-E5D69E4E576F}"/>
          </ac:spMkLst>
        </pc:spChg>
        <pc:spChg chg="add mod">
          <ac:chgData name="Hasitha Jayasundara" userId="80e0cee4f0053c60" providerId="LiveId" clId="{47491392-7896-4BC5-A3CC-31C4F43563E0}" dt="2020-12-11T16:06:17.553" v="4139" actId="113"/>
          <ac:spMkLst>
            <pc:docMk/>
            <pc:sldMk cId="3756295371" sldId="257"/>
            <ac:spMk id="4" creationId="{C707D35B-E500-4D06-8ABD-F8CF1F99DFDB}"/>
          </ac:spMkLst>
        </pc:spChg>
        <pc:picChg chg="mod">
          <ac:chgData name="Hasitha Jayasundara" userId="80e0cee4f0053c60" providerId="LiveId" clId="{47491392-7896-4BC5-A3CC-31C4F43563E0}" dt="2020-12-11T15:58:31.784" v="4019" actId="14100"/>
          <ac:picMkLst>
            <pc:docMk/>
            <pc:sldMk cId="3756295371" sldId="257"/>
            <ac:picMk id="11" creationId="{B39C42B0-3DE9-428B-BE4E-BE2FDD8455EE}"/>
          </ac:picMkLst>
        </pc:picChg>
      </pc:sldChg>
      <pc:sldChg chg="addSp delSp modSp mod">
        <pc:chgData name="Hasitha Jayasundara" userId="80e0cee4f0053c60" providerId="LiveId" clId="{47491392-7896-4BC5-A3CC-31C4F43563E0}" dt="2020-12-11T16:06:22.945" v="4141" actId="113"/>
        <pc:sldMkLst>
          <pc:docMk/>
          <pc:sldMk cId="3771432140" sldId="258"/>
        </pc:sldMkLst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3771432140" sldId="258"/>
            <ac:spMk id="2" creationId="{5EFA0390-29DF-4799-942B-D509A6121615}"/>
          </ac:spMkLst>
        </pc:spChg>
        <pc:spChg chg="add mod">
          <ac:chgData name="Hasitha Jayasundara" userId="80e0cee4f0053c60" providerId="LiveId" clId="{47491392-7896-4BC5-A3CC-31C4F43563E0}" dt="2020-12-11T16:06:22.945" v="4141" actId="113"/>
          <ac:spMkLst>
            <pc:docMk/>
            <pc:sldMk cId="3771432140" sldId="258"/>
            <ac:spMk id="4" creationId="{611EBA72-1FB0-4DFC-9C9C-D87E35BFEDC9}"/>
          </ac:spMkLst>
        </pc:spChg>
        <pc:picChg chg="mod">
          <ac:chgData name="Hasitha Jayasundara" userId="80e0cee4f0053c60" providerId="LiveId" clId="{47491392-7896-4BC5-A3CC-31C4F43563E0}" dt="2020-12-11T15:58:39.149" v="4020" actId="14100"/>
          <ac:picMkLst>
            <pc:docMk/>
            <pc:sldMk cId="3771432140" sldId="258"/>
            <ac:picMk id="5" creationId="{2400259F-D1EE-484E-A69A-E3909CC49312}"/>
          </ac:picMkLst>
        </pc:picChg>
      </pc:sldChg>
      <pc:sldChg chg="addSp delSp modSp new mod chgLayout">
        <pc:chgData name="Hasitha Jayasundara" userId="80e0cee4f0053c60" providerId="LiveId" clId="{47491392-7896-4BC5-A3CC-31C4F43563E0}" dt="2020-12-11T16:11:02.895" v="4222" actId="113"/>
        <pc:sldMkLst>
          <pc:docMk/>
          <pc:sldMk cId="2066311208" sldId="259"/>
        </pc:sldMkLst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2066311208" sldId="259"/>
            <ac:spMk id="2" creationId="{65D9254E-0276-4E3B-8C97-BD4943A645C8}"/>
          </ac:spMkLst>
        </pc:spChg>
        <pc:spChg chg="del">
          <ac:chgData name="Hasitha Jayasundara" userId="80e0cee4f0053c60" providerId="LiveId" clId="{47491392-7896-4BC5-A3CC-31C4F43563E0}" dt="2020-12-11T04:31:37.565" v="2" actId="478"/>
          <ac:spMkLst>
            <pc:docMk/>
            <pc:sldMk cId="2066311208" sldId="259"/>
            <ac:spMk id="2" creationId="{C41BA278-FE46-43FE-AF31-BD1565305F6F}"/>
          </ac:spMkLst>
        </pc:spChg>
        <pc:spChg chg="del">
          <ac:chgData name="Hasitha Jayasundara" userId="80e0cee4f0053c60" providerId="LiveId" clId="{47491392-7896-4BC5-A3CC-31C4F43563E0}" dt="2020-12-11T04:31:34.361" v="1" actId="22"/>
          <ac:spMkLst>
            <pc:docMk/>
            <pc:sldMk cId="2066311208" sldId="259"/>
            <ac:spMk id="3" creationId="{880F344A-F0F9-4EDC-9B82-2D8555E67025}"/>
          </ac:spMkLst>
        </pc:spChg>
        <pc:spChg chg="add mod ord">
          <ac:chgData name="Hasitha Jayasundara" userId="80e0cee4f0053c60" providerId="LiveId" clId="{47491392-7896-4BC5-A3CC-31C4F43563E0}" dt="2020-12-11T16:11:02.895" v="4222" actId="113"/>
          <ac:spMkLst>
            <pc:docMk/>
            <pc:sldMk cId="2066311208" sldId="259"/>
            <ac:spMk id="6" creationId="{78CFDB91-F0AA-401B-83FC-99F2F1C2427C}"/>
          </ac:spMkLst>
        </pc:spChg>
        <pc:spChg chg="add mod">
          <ac:chgData name="Hasitha Jayasundara" userId="80e0cee4f0053c60" providerId="LiveId" clId="{47491392-7896-4BC5-A3CC-31C4F43563E0}" dt="2020-12-11T16:06:49.241" v="4149" actId="113"/>
          <ac:spMkLst>
            <pc:docMk/>
            <pc:sldMk cId="2066311208" sldId="259"/>
            <ac:spMk id="7" creationId="{66029FD4-2696-4BD7-A57C-3DE057D60747}"/>
          </ac:spMkLst>
        </pc:spChg>
        <pc:picChg chg="add mod ord">
          <ac:chgData name="Hasitha Jayasundara" userId="80e0cee4f0053c60" providerId="LiveId" clId="{47491392-7896-4BC5-A3CC-31C4F43563E0}" dt="2020-12-11T16:00:08.358" v="4041" actId="1076"/>
          <ac:picMkLst>
            <pc:docMk/>
            <pc:sldMk cId="2066311208" sldId="259"/>
            <ac:picMk id="5" creationId="{32C0F053-D456-41DD-A891-057E7C675278}"/>
          </ac:picMkLst>
        </pc:picChg>
      </pc:sldChg>
      <pc:sldChg chg="modSp new del mod">
        <pc:chgData name="Hasitha Jayasundara" userId="80e0cee4f0053c60" providerId="LiveId" clId="{47491392-7896-4BC5-A3CC-31C4F43563E0}" dt="2020-12-11T08:15:42.475" v="3110" actId="47"/>
        <pc:sldMkLst>
          <pc:docMk/>
          <pc:sldMk cId="3136864289" sldId="260"/>
        </pc:sldMkLst>
        <pc:spChg chg="mod">
          <ac:chgData name="Hasitha Jayasundara" userId="80e0cee4f0053c60" providerId="LiveId" clId="{47491392-7896-4BC5-A3CC-31C4F43563E0}" dt="2020-12-11T04:34:00.473" v="139" actId="404"/>
          <ac:spMkLst>
            <pc:docMk/>
            <pc:sldMk cId="3136864289" sldId="260"/>
            <ac:spMk id="2" creationId="{D6FCD93B-EE18-4FA2-BDB6-0A6920514FE0}"/>
          </ac:spMkLst>
        </pc:spChg>
        <pc:spChg chg="mod">
          <ac:chgData name="Hasitha Jayasundara" userId="80e0cee4f0053c60" providerId="LiveId" clId="{47491392-7896-4BC5-A3CC-31C4F43563E0}" dt="2020-12-11T04:36:53.938" v="339" actId="33524"/>
          <ac:spMkLst>
            <pc:docMk/>
            <pc:sldMk cId="3136864289" sldId="260"/>
            <ac:spMk id="3" creationId="{FFA86132-4DC1-41FB-ADF4-EEEDA37815F5}"/>
          </ac:spMkLst>
        </pc:spChg>
      </pc:sldChg>
      <pc:sldChg chg="addSp delSp modSp new mod">
        <pc:chgData name="Hasitha Jayasundara" userId="80e0cee4f0053c60" providerId="LiveId" clId="{47491392-7896-4BC5-A3CC-31C4F43563E0}" dt="2020-12-11T16:06:30.200" v="4143" actId="404"/>
        <pc:sldMkLst>
          <pc:docMk/>
          <pc:sldMk cId="3456727536" sldId="261"/>
        </pc:sldMkLst>
        <pc:spChg chg="mod">
          <ac:chgData name="Hasitha Jayasundara" userId="80e0cee4f0053c60" providerId="LiveId" clId="{47491392-7896-4BC5-A3CC-31C4F43563E0}" dt="2020-12-11T15:59:21.582" v="4031" actId="113"/>
          <ac:spMkLst>
            <pc:docMk/>
            <pc:sldMk cId="3456727536" sldId="261"/>
            <ac:spMk id="2" creationId="{B40589C9-A9C2-490D-8BDE-12A200E66E9B}"/>
          </ac:spMkLst>
        </pc:spChg>
        <pc:spChg chg="del">
          <ac:chgData name="Hasitha Jayasundara" userId="80e0cee4f0053c60" providerId="LiveId" clId="{47491392-7896-4BC5-A3CC-31C4F43563E0}" dt="2020-12-11T04:44:47.457" v="341" actId="22"/>
          <ac:spMkLst>
            <pc:docMk/>
            <pc:sldMk cId="3456727536" sldId="261"/>
            <ac:spMk id="3" creationId="{24C7CC3C-64A4-4631-8D93-2D8B6AA31FCB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3456727536" sldId="261"/>
            <ac:spMk id="3" creationId="{460CA2FE-169C-417A-AF9A-9F7CEAC7BE1A}"/>
          </ac:spMkLst>
        </pc:spChg>
        <pc:spChg chg="add mod">
          <ac:chgData name="Hasitha Jayasundara" userId="80e0cee4f0053c60" providerId="LiveId" clId="{47491392-7896-4BC5-A3CC-31C4F43563E0}" dt="2020-12-11T16:06:30.200" v="4143" actId="404"/>
          <ac:spMkLst>
            <pc:docMk/>
            <pc:sldMk cId="3456727536" sldId="261"/>
            <ac:spMk id="6" creationId="{C916825C-8EDE-438A-8A9D-C1E0FC98AC24}"/>
          </ac:spMkLst>
        </pc:spChg>
        <pc:picChg chg="add mod ord">
          <ac:chgData name="Hasitha Jayasundara" userId="80e0cee4f0053c60" providerId="LiveId" clId="{47491392-7896-4BC5-A3CC-31C4F43563E0}" dt="2020-12-11T15:58:46.253" v="4022" actId="1076"/>
          <ac:picMkLst>
            <pc:docMk/>
            <pc:sldMk cId="3456727536" sldId="261"/>
            <ac:picMk id="5" creationId="{254FF072-8BE5-4AB1-8A42-596249DAA404}"/>
          </ac:picMkLst>
        </pc:picChg>
      </pc:sldChg>
      <pc:sldChg chg="addSp delSp modSp new mod">
        <pc:chgData name="Hasitha Jayasundara" userId="80e0cee4f0053c60" providerId="LiveId" clId="{47491392-7896-4BC5-A3CC-31C4F43563E0}" dt="2020-12-11T16:06:35.918" v="4145" actId="113"/>
        <pc:sldMkLst>
          <pc:docMk/>
          <pc:sldMk cId="3509689285" sldId="262"/>
        </pc:sldMkLst>
        <pc:spChg chg="mod">
          <ac:chgData name="Hasitha Jayasundara" userId="80e0cee4f0053c60" providerId="LiveId" clId="{47491392-7896-4BC5-A3CC-31C4F43563E0}" dt="2020-12-11T15:59:15.505" v="4030" actId="113"/>
          <ac:spMkLst>
            <pc:docMk/>
            <pc:sldMk cId="3509689285" sldId="262"/>
            <ac:spMk id="2" creationId="{CA0C1177-D9EA-4AD7-A4FC-1E00C448B861}"/>
          </ac:spMkLst>
        </pc:spChg>
        <pc:spChg chg="mod">
          <ac:chgData name="Hasitha Jayasundara" userId="80e0cee4f0053c60" providerId="LiveId" clId="{47491392-7896-4BC5-A3CC-31C4F43563E0}" dt="2020-12-11T07:29:33.003" v="1276" actId="20577"/>
          <ac:spMkLst>
            <pc:docMk/>
            <pc:sldMk cId="3509689285" sldId="262"/>
            <ac:spMk id="3" creationId="{032596D9-4BE1-4A4E-A576-93D900C6E8C5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3509689285" sldId="262"/>
            <ac:spMk id="5" creationId="{AC67E5CB-1E88-46E8-93ED-19EB9DEEE090}"/>
          </ac:spMkLst>
        </pc:spChg>
        <pc:spChg chg="add mod">
          <ac:chgData name="Hasitha Jayasundara" userId="80e0cee4f0053c60" providerId="LiveId" clId="{47491392-7896-4BC5-A3CC-31C4F43563E0}" dt="2020-12-11T16:06:35.918" v="4145" actId="113"/>
          <ac:spMkLst>
            <pc:docMk/>
            <pc:sldMk cId="3509689285" sldId="262"/>
            <ac:spMk id="6" creationId="{8FDEC376-3152-48C9-85E0-DDB1EFB51F04}"/>
          </ac:spMkLst>
        </pc:spChg>
        <pc:graphicFrameChg chg="add mod modGraphic">
          <ac:chgData name="Hasitha Jayasundara" userId="80e0cee4f0053c60" providerId="LiveId" clId="{47491392-7896-4BC5-A3CC-31C4F43563E0}" dt="2020-12-11T07:23:38.800" v="1220" actId="1076"/>
          <ac:graphicFrameMkLst>
            <pc:docMk/>
            <pc:sldMk cId="3509689285" sldId="262"/>
            <ac:graphicFrameMk id="4" creationId="{51A32D1C-586D-4FD3-9328-20C9375CAA36}"/>
          </ac:graphicFrameMkLst>
        </pc:graphicFrameChg>
      </pc:sldChg>
      <pc:sldChg chg="addSp delSp modSp new mod">
        <pc:chgData name="Hasitha Jayasundara" userId="80e0cee4f0053c60" providerId="LiveId" clId="{47491392-7896-4BC5-A3CC-31C4F43563E0}" dt="2020-12-11T16:07:03.636" v="4155" actId="113"/>
        <pc:sldMkLst>
          <pc:docMk/>
          <pc:sldMk cId="1369656214" sldId="263"/>
        </pc:sldMkLst>
        <pc:spChg chg="mod">
          <ac:chgData name="Hasitha Jayasundara" userId="80e0cee4f0053c60" providerId="LiveId" clId="{47491392-7896-4BC5-A3CC-31C4F43563E0}" dt="2020-12-11T16:01:50.502" v="4073" actId="1035"/>
          <ac:spMkLst>
            <pc:docMk/>
            <pc:sldMk cId="1369656214" sldId="263"/>
            <ac:spMk id="2" creationId="{9548B3DF-9E05-4004-A02B-659679456880}"/>
          </ac:spMkLst>
        </pc:spChg>
        <pc:spChg chg="del">
          <ac:chgData name="Hasitha Jayasundara" userId="80e0cee4f0053c60" providerId="LiveId" clId="{47491392-7896-4BC5-A3CC-31C4F43563E0}" dt="2020-12-11T06:21:53.454" v="588" actId="22"/>
          <ac:spMkLst>
            <pc:docMk/>
            <pc:sldMk cId="1369656214" sldId="263"/>
            <ac:spMk id="3" creationId="{584FB82A-4324-43F8-9B35-7D8E96DE3CD7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1369656214" sldId="263"/>
            <ac:spMk id="3" creationId="{C2DA9CA6-85FC-40F2-BAAA-3D7E618AA40C}"/>
          </ac:spMkLst>
        </pc:spChg>
        <pc:spChg chg="add mod">
          <ac:chgData name="Hasitha Jayasundara" userId="80e0cee4f0053c60" providerId="LiveId" clId="{47491392-7896-4BC5-A3CC-31C4F43563E0}" dt="2020-12-11T16:07:03.636" v="4155" actId="113"/>
          <ac:spMkLst>
            <pc:docMk/>
            <pc:sldMk cId="1369656214" sldId="263"/>
            <ac:spMk id="6" creationId="{4FB8D915-C9B8-4E16-91B7-9499F682EAE0}"/>
          </ac:spMkLst>
        </pc:spChg>
        <pc:picChg chg="add mod ord">
          <ac:chgData name="Hasitha Jayasundara" userId="80e0cee4f0053c60" providerId="LiveId" clId="{47491392-7896-4BC5-A3CC-31C4F43563E0}" dt="2020-12-11T16:01:40.157" v="4061" actId="1076"/>
          <ac:picMkLst>
            <pc:docMk/>
            <pc:sldMk cId="1369656214" sldId="263"/>
            <ac:picMk id="5" creationId="{3997729B-991E-4742-9063-E9F86DD6F319}"/>
          </ac:picMkLst>
        </pc:picChg>
      </pc:sldChg>
      <pc:sldChg chg="addSp delSp modSp add mod">
        <pc:chgData name="Hasitha Jayasundara" userId="80e0cee4f0053c60" providerId="LiveId" clId="{47491392-7896-4BC5-A3CC-31C4F43563E0}" dt="2020-12-11T16:07:07.928" v="4157" actId="113"/>
        <pc:sldMkLst>
          <pc:docMk/>
          <pc:sldMk cId="3700837304" sldId="264"/>
        </pc:sldMkLst>
        <pc:spChg chg="mod">
          <ac:chgData name="Hasitha Jayasundara" userId="80e0cee4f0053c60" providerId="LiveId" clId="{47491392-7896-4BC5-A3CC-31C4F43563E0}" dt="2020-12-11T16:02:07.881" v="4097" actId="120"/>
          <ac:spMkLst>
            <pc:docMk/>
            <pc:sldMk cId="3700837304" sldId="264"/>
            <ac:spMk id="2" creationId="{9548B3DF-9E05-4004-A02B-659679456880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3700837304" sldId="264"/>
            <ac:spMk id="3" creationId="{0FF299B2-D4B6-4579-9415-93328019CD31}"/>
          </ac:spMkLst>
        </pc:spChg>
        <pc:spChg chg="add del mod">
          <ac:chgData name="Hasitha Jayasundara" userId="80e0cee4f0053c60" providerId="LiveId" clId="{47491392-7896-4BC5-A3CC-31C4F43563E0}" dt="2020-12-11T06:24:40.225" v="637" actId="22"/>
          <ac:spMkLst>
            <pc:docMk/>
            <pc:sldMk cId="3700837304" sldId="264"/>
            <ac:spMk id="4" creationId="{6925B8AF-8491-4851-AC39-977B2CAF463E}"/>
          </ac:spMkLst>
        </pc:spChg>
        <pc:spChg chg="add mod">
          <ac:chgData name="Hasitha Jayasundara" userId="80e0cee4f0053c60" providerId="LiveId" clId="{47491392-7896-4BC5-A3CC-31C4F43563E0}" dt="2020-12-11T16:07:07.928" v="4157" actId="113"/>
          <ac:spMkLst>
            <pc:docMk/>
            <pc:sldMk cId="3700837304" sldId="264"/>
            <ac:spMk id="5" creationId="{EC2AB026-6849-44B4-BE72-BA333C974CE1}"/>
          </ac:spMkLst>
        </pc:spChg>
        <pc:picChg chg="del">
          <ac:chgData name="Hasitha Jayasundara" userId="80e0cee4f0053c60" providerId="LiveId" clId="{47491392-7896-4BC5-A3CC-31C4F43563E0}" dt="2020-12-11T06:24:38.558" v="636" actId="478"/>
          <ac:picMkLst>
            <pc:docMk/>
            <pc:sldMk cId="3700837304" sldId="264"/>
            <ac:picMk id="5" creationId="{3997729B-991E-4742-9063-E9F86DD6F319}"/>
          </ac:picMkLst>
        </pc:picChg>
        <pc:picChg chg="add mod ord">
          <ac:chgData name="Hasitha Jayasundara" userId="80e0cee4f0053c60" providerId="LiveId" clId="{47491392-7896-4BC5-A3CC-31C4F43563E0}" dt="2020-12-11T16:02:01.256" v="4075" actId="1076"/>
          <ac:picMkLst>
            <pc:docMk/>
            <pc:sldMk cId="3700837304" sldId="264"/>
            <ac:picMk id="7" creationId="{E59E6304-998B-49ED-80BE-12B836317409}"/>
          </ac:picMkLst>
        </pc:picChg>
      </pc:sldChg>
      <pc:sldChg chg="addSp delSp modSp new mod">
        <pc:chgData name="Hasitha Jayasundara" userId="80e0cee4f0053c60" providerId="LiveId" clId="{47491392-7896-4BC5-A3CC-31C4F43563E0}" dt="2020-12-11T16:07:34.629" v="4164" actId="1076"/>
        <pc:sldMkLst>
          <pc:docMk/>
          <pc:sldMk cId="676279030" sldId="265"/>
        </pc:sldMkLst>
        <pc:spChg chg="mod">
          <ac:chgData name="Hasitha Jayasundara" userId="80e0cee4f0053c60" providerId="LiveId" clId="{47491392-7896-4BC5-A3CC-31C4F43563E0}" dt="2020-12-11T16:05:29.560" v="4132" actId="1076"/>
          <ac:spMkLst>
            <pc:docMk/>
            <pc:sldMk cId="676279030" sldId="265"/>
            <ac:spMk id="2" creationId="{59B9C676-BCCE-4888-9DA2-C58A0A369E16}"/>
          </ac:spMkLst>
        </pc:spChg>
        <pc:spChg chg="mod">
          <ac:chgData name="Hasitha Jayasundara" userId="80e0cee4f0053c60" providerId="LiveId" clId="{47491392-7896-4BC5-A3CC-31C4F43563E0}" dt="2020-12-11T16:05:19.971" v="4130" actId="1076"/>
          <ac:spMkLst>
            <pc:docMk/>
            <pc:sldMk cId="676279030" sldId="265"/>
            <ac:spMk id="3" creationId="{6553E615-3537-4175-A2AB-9B49B8E45FB8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676279030" sldId="265"/>
            <ac:spMk id="8" creationId="{1D653F25-116E-4FCE-B38E-C32184EBD20D}"/>
          </ac:spMkLst>
        </pc:spChg>
        <pc:spChg chg="add mod">
          <ac:chgData name="Hasitha Jayasundara" userId="80e0cee4f0053c60" providerId="LiveId" clId="{47491392-7896-4BC5-A3CC-31C4F43563E0}" dt="2020-12-11T16:07:21.468" v="4163" actId="113"/>
          <ac:spMkLst>
            <pc:docMk/>
            <pc:sldMk cId="676279030" sldId="265"/>
            <ac:spMk id="9" creationId="{C8DB3B46-7B14-4CB5-A4A2-66A28AA8437E}"/>
          </ac:spMkLst>
        </pc:spChg>
        <pc:graphicFrameChg chg="add del mod">
          <ac:chgData name="Hasitha Jayasundara" userId="80e0cee4f0053c60" providerId="LiveId" clId="{47491392-7896-4BC5-A3CC-31C4F43563E0}" dt="2020-12-11T15:28:56.779" v="3349"/>
          <ac:graphicFrameMkLst>
            <pc:docMk/>
            <pc:sldMk cId="676279030" sldId="265"/>
            <ac:graphicFrameMk id="6" creationId="{E6E5ADA2-FFFB-4C42-B973-AFFB605A5CEB}"/>
          </ac:graphicFrameMkLst>
        </pc:graphicFrameChg>
        <pc:graphicFrameChg chg="add mod modGraphic">
          <ac:chgData name="Hasitha Jayasundara" userId="80e0cee4f0053c60" providerId="LiveId" clId="{47491392-7896-4BC5-A3CC-31C4F43563E0}" dt="2020-12-11T16:07:34.629" v="4164" actId="1076"/>
          <ac:graphicFrameMkLst>
            <pc:docMk/>
            <pc:sldMk cId="676279030" sldId="265"/>
            <ac:graphicFrameMk id="7" creationId="{DC9FAF3A-9FB8-4ED9-A3DC-7875D3A9A161}"/>
          </ac:graphicFrameMkLst>
        </pc:graphicFrameChg>
        <pc:picChg chg="add mod">
          <ac:chgData name="Hasitha Jayasundara" userId="80e0cee4f0053c60" providerId="LiveId" clId="{47491392-7896-4BC5-A3CC-31C4F43563E0}" dt="2020-12-11T16:05:24.381" v="4131" actId="1076"/>
          <ac:picMkLst>
            <pc:docMk/>
            <pc:sldMk cId="676279030" sldId="265"/>
            <ac:picMk id="5" creationId="{23A88E1F-1362-4F89-852A-A2495CFD18A2}"/>
          </ac:picMkLst>
        </pc:picChg>
      </pc:sldChg>
      <pc:sldChg chg="addSp delSp modSp add mod">
        <pc:chgData name="Hasitha Jayasundara" userId="80e0cee4f0053c60" providerId="LiveId" clId="{47491392-7896-4BC5-A3CC-31C4F43563E0}" dt="2020-12-11T16:07:12.612" v="4159" actId="113"/>
        <pc:sldMkLst>
          <pc:docMk/>
          <pc:sldMk cId="4084025071" sldId="266"/>
        </pc:sldMkLst>
        <pc:spChg chg="mod">
          <ac:chgData name="Hasitha Jayasundara" userId="80e0cee4f0053c60" providerId="LiveId" clId="{47491392-7896-4BC5-A3CC-31C4F43563E0}" dt="2020-12-11T16:05:08.580" v="4129" actId="120"/>
          <ac:spMkLst>
            <pc:docMk/>
            <pc:sldMk cId="4084025071" sldId="266"/>
            <ac:spMk id="2" creationId="{9548B3DF-9E05-4004-A02B-659679456880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4084025071" sldId="266"/>
            <ac:spMk id="3" creationId="{1F56CC91-E716-4C71-A49E-39E108362CD6}"/>
          </ac:spMkLst>
        </pc:spChg>
        <pc:spChg chg="add del mod">
          <ac:chgData name="Hasitha Jayasundara" userId="80e0cee4f0053c60" providerId="LiveId" clId="{47491392-7896-4BC5-A3CC-31C4F43563E0}" dt="2020-12-11T06:26:02.603" v="655" actId="22"/>
          <ac:spMkLst>
            <pc:docMk/>
            <pc:sldMk cId="4084025071" sldId="266"/>
            <ac:spMk id="4" creationId="{E62AC628-5137-42F5-B1CF-F54D7B98B669}"/>
          </ac:spMkLst>
        </pc:spChg>
        <pc:spChg chg="add mod">
          <ac:chgData name="Hasitha Jayasundara" userId="80e0cee4f0053c60" providerId="LiveId" clId="{47491392-7896-4BC5-A3CC-31C4F43563E0}" dt="2020-12-11T16:07:12.612" v="4159" actId="113"/>
          <ac:spMkLst>
            <pc:docMk/>
            <pc:sldMk cId="4084025071" sldId="266"/>
            <ac:spMk id="5" creationId="{573FB227-8595-420D-B5E5-21E641B1E468}"/>
          </ac:spMkLst>
        </pc:spChg>
        <pc:picChg chg="add mod ord">
          <ac:chgData name="Hasitha Jayasundara" userId="80e0cee4f0053c60" providerId="LiveId" clId="{47491392-7896-4BC5-A3CC-31C4F43563E0}" dt="2020-12-11T16:02:17.018" v="4100" actId="1076"/>
          <ac:picMkLst>
            <pc:docMk/>
            <pc:sldMk cId="4084025071" sldId="266"/>
            <ac:picMk id="6" creationId="{7D85A68F-964A-4FAA-B862-476EEBD0859B}"/>
          </ac:picMkLst>
        </pc:picChg>
        <pc:picChg chg="del">
          <ac:chgData name="Hasitha Jayasundara" userId="80e0cee4f0053c60" providerId="LiveId" clId="{47491392-7896-4BC5-A3CC-31C4F43563E0}" dt="2020-12-11T06:26:01.201" v="654" actId="478"/>
          <ac:picMkLst>
            <pc:docMk/>
            <pc:sldMk cId="4084025071" sldId="266"/>
            <ac:picMk id="7" creationId="{E59E6304-998B-49ED-80BE-12B836317409}"/>
          </ac:picMkLst>
        </pc:picChg>
      </pc:sldChg>
      <pc:sldChg chg="addSp delSp modSp add mod">
        <pc:chgData name="Hasitha Jayasundara" userId="80e0cee4f0053c60" providerId="LiveId" clId="{47491392-7896-4BC5-A3CC-31C4F43563E0}" dt="2020-12-11T16:07:17.252" v="4161" actId="113"/>
        <pc:sldMkLst>
          <pc:docMk/>
          <pc:sldMk cId="349290848" sldId="267"/>
        </pc:sldMkLst>
        <pc:spChg chg="mod">
          <ac:chgData name="Hasitha Jayasundara" userId="80e0cee4f0053c60" providerId="LiveId" clId="{47491392-7896-4BC5-A3CC-31C4F43563E0}" dt="2020-12-11T16:05:01.076" v="4128" actId="120"/>
          <ac:spMkLst>
            <pc:docMk/>
            <pc:sldMk cId="349290848" sldId="267"/>
            <ac:spMk id="2" creationId="{9548B3DF-9E05-4004-A02B-659679456880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349290848" sldId="267"/>
            <ac:spMk id="3" creationId="{8EC252C2-7E03-4B61-8B0D-0C9DF666C1B0}"/>
          </ac:spMkLst>
        </pc:spChg>
        <pc:spChg chg="add del mod">
          <ac:chgData name="Hasitha Jayasundara" userId="80e0cee4f0053c60" providerId="LiveId" clId="{47491392-7896-4BC5-A3CC-31C4F43563E0}" dt="2020-12-11T06:26:46.711" v="665" actId="22"/>
          <ac:spMkLst>
            <pc:docMk/>
            <pc:sldMk cId="349290848" sldId="267"/>
            <ac:spMk id="4" creationId="{5A561983-982C-45F7-8016-35D56E2D0E39}"/>
          </ac:spMkLst>
        </pc:spChg>
        <pc:spChg chg="add mod">
          <ac:chgData name="Hasitha Jayasundara" userId="80e0cee4f0053c60" providerId="LiveId" clId="{47491392-7896-4BC5-A3CC-31C4F43563E0}" dt="2020-12-11T16:07:17.252" v="4161" actId="113"/>
          <ac:spMkLst>
            <pc:docMk/>
            <pc:sldMk cId="349290848" sldId="267"/>
            <ac:spMk id="5" creationId="{D6BA3528-640C-49BA-A4BC-723796538E95}"/>
          </ac:spMkLst>
        </pc:spChg>
        <pc:picChg chg="del">
          <ac:chgData name="Hasitha Jayasundara" userId="80e0cee4f0053c60" providerId="LiveId" clId="{47491392-7896-4BC5-A3CC-31C4F43563E0}" dt="2020-12-11T06:26:45.254" v="664" actId="478"/>
          <ac:picMkLst>
            <pc:docMk/>
            <pc:sldMk cId="349290848" sldId="267"/>
            <ac:picMk id="6" creationId="{7D85A68F-964A-4FAA-B862-476EEBD0859B}"/>
          </ac:picMkLst>
        </pc:picChg>
        <pc:picChg chg="add mod ord">
          <ac:chgData name="Hasitha Jayasundara" userId="80e0cee4f0053c60" providerId="LiveId" clId="{47491392-7896-4BC5-A3CC-31C4F43563E0}" dt="2020-12-11T16:04:46.284" v="4123" actId="1076"/>
          <ac:picMkLst>
            <pc:docMk/>
            <pc:sldMk cId="349290848" sldId="267"/>
            <ac:picMk id="7" creationId="{EFDA6DCB-DAD1-4C00-A260-68F6CD17F6A0}"/>
          </ac:picMkLst>
        </pc:picChg>
      </pc:sldChg>
      <pc:sldChg chg="modSp new del mod">
        <pc:chgData name="Hasitha Jayasundara" userId="80e0cee4f0053c60" providerId="LiveId" clId="{47491392-7896-4BC5-A3CC-31C4F43563E0}" dt="2020-12-11T15:52:13.792" v="3943" actId="47"/>
        <pc:sldMkLst>
          <pc:docMk/>
          <pc:sldMk cId="59514851" sldId="268"/>
        </pc:sldMkLst>
        <pc:spChg chg="mod">
          <ac:chgData name="Hasitha Jayasundara" userId="80e0cee4f0053c60" providerId="LiveId" clId="{47491392-7896-4BC5-A3CC-31C4F43563E0}" dt="2020-12-11T06:27:43.904" v="723" actId="20577"/>
          <ac:spMkLst>
            <pc:docMk/>
            <pc:sldMk cId="59514851" sldId="268"/>
            <ac:spMk id="2" creationId="{C2B00B6D-221F-4442-AA64-A45A3D3E7E17}"/>
          </ac:spMkLst>
        </pc:spChg>
      </pc:sldChg>
      <pc:sldChg chg="addSp delSp modSp new mod">
        <pc:chgData name="Hasitha Jayasundara" userId="80e0cee4f0053c60" providerId="LiveId" clId="{47491392-7896-4BC5-A3CC-31C4F43563E0}" dt="2020-12-11T16:13:19.695" v="4226" actId="20577"/>
        <pc:sldMkLst>
          <pc:docMk/>
          <pc:sldMk cId="1044309973" sldId="269"/>
        </pc:sldMkLst>
        <pc:spChg chg="mod">
          <ac:chgData name="Hasitha Jayasundara" userId="80e0cee4f0053c60" providerId="LiveId" clId="{47491392-7896-4BC5-A3CC-31C4F43563E0}" dt="2020-12-11T16:10:54.441" v="4221" actId="113"/>
          <ac:spMkLst>
            <pc:docMk/>
            <pc:sldMk cId="1044309973" sldId="269"/>
            <ac:spMk id="2" creationId="{F7DB4A36-E386-446E-A6AF-84B0634A8C1D}"/>
          </ac:spMkLst>
        </pc:spChg>
        <pc:spChg chg="mod">
          <ac:chgData name="Hasitha Jayasundara" userId="80e0cee4f0053c60" providerId="LiveId" clId="{47491392-7896-4BC5-A3CC-31C4F43563E0}" dt="2020-12-11T16:13:19.695" v="4226" actId="20577"/>
          <ac:spMkLst>
            <pc:docMk/>
            <pc:sldMk cId="1044309973" sldId="269"/>
            <ac:spMk id="3" creationId="{4E0707AB-B12A-4488-98FA-4517B271AB27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1044309973" sldId="269"/>
            <ac:spMk id="5" creationId="{1F31966E-778F-4647-9705-0992FD63E216}"/>
          </ac:spMkLst>
        </pc:spChg>
        <pc:spChg chg="add mod">
          <ac:chgData name="Hasitha Jayasundara" userId="80e0cee4f0053c60" providerId="LiveId" clId="{47491392-7896-4BC5-A3CC-31C4F43563E0}" dt="2020-12-11T16:06:43.661" v="4147" actId="113"/>
          <ac:spMkLst>
            <pc:docMk/>
            <pc:sldMk cId="1044309973" sldId="269"/>
            <ac:spMk id="6" creationId="{E07D6DB3-BFBF-47ED-911F-1A5AA61B57C6}"/>
          </ac:spMkLst>
        </pc:spChg>
        <pc:graphicFrameChg chg="add mod modGraphic">
          <ac:chgData name="Hasitha Jayasundara" userId="80e0cee4f0053c60" providerId="LiveId" clId="{47491392-7896-4BC5-A3CC-31C4F43563E0}" dt="2020-12-11T08:06:41.573" v="2828" actId="14734"/>
          <ac:graphicFrameMkLst>
            <pc:docMk/>
            <pc:sldMk cId="1044309973" sldId="269"/>
            <ac:graphicFrameMk id="4" creationId="{2DDDFF60-A94C-4884-AD4C-5EE8FD9D4CD8}"/>
          </ac:graphicFrameMkLst>
        </pc:graphicFrameChg>
      </pc:sldChg>
      <pc:sldChg chg="new del">
        <pc:chgData name="Hasitha Jayasundara" userId="80e0cee4f0053c60" providerId="LiveId" clId="{47491392-7896-4BC5-A3CC-31C4F43563E0}" dt="2020-12-11T07:26:47.439" v="1269" actId="47"/>
        <pc:sldMkLst>
          <pc:docMk/>
          <pc:sldMk cId="3677692351" sldId="269"/>
        </pc:sldMkLst>
      </pc:sldChg>
      <pc:sldChg chg="addSp delSp modSp add mod ord">
        <pc:chgData name="Hasitha Jayasundara" userId="80e0cee4f0053c60" providerId="LiveId" clId="{47491392-7896-4BC5-A3CC-31C4F43563E0}" dt="2020-12-11T16:11:09.180" v="4223" actId="113"/>
        <pc:sldMkLst>
          <pc:docMk/>
          <pc:sldMk cId="1728471863" sldId="270"/>
        </pc:sldMkLst>
        <pc:spChg chg="mod">
          <ac:chgData name="Hasitha Jayasundara" userId="80e0cee4f0053c60" providerId="LiveId" clId="{47491392-7896-4BC5-A3CC-31C4F43563E0}" dt="2020-12-11T16:11:09.180" v="4223" actId="113"/>
          <ac:spMkLst>
            <pc:docMk/>
            <pc:sldMk cId="1728471863" sldId="270"/>
            <ac:spMk id="2" creationId="{F7DB4A36-E386-446E-A6AF-84B0634A8C1D}"/>
          </ac:spMkLst>
        </pc:spChg>
        <pc:spChg chg="mod">
          <ac:chgData name="Hasitha Jayasundara" userId="80e0cee4f0053c60" providerId="LiveId" clId="{47491392-7896-4BC5-A3CC-31C4F43563E0}" dt="2020-12-11T16:00:26.643" v="4045" actId="1076"/>
          <ac:spMkLst>
            <pc:docMk/>
            <pc:sldMk cId="1728471863" sldId="270"/>
            <ac:spMk id="3" creationId="{4E0707AB-B12A-4488-98FA-4517B271AB27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1728471863" sldId="270"/>
            <ac:spMk id="5" creationId="{C0B185D9-91A9-4690-89D6-01B31B30BD3D}"/>
          </ac:spMkLst>
        </pc:spChg>
        <pc:spChg chg="add mod">
          <ac:chgData name="Hasitha Jayasundara" userId="80e0cee4f0053c60" providerId="LiveId" clId="{47491392-7896-4BC5-A3CC-31C4F43563E0}" dt="2020-12-11T16:06:54.112" v="4151" actId="113"/>
          <ac:spMkLst>
            <pc:docMk/>
            <pc:sldMk cId="1728471863" sldId="270"/>
            <ac:spMk id="6" creationId="{8D6AF721-1A04-403B-BA5A-8D1147D5B919}"/>
          </ac:spMkLst>
        </pc:spChg>
        <pc:graphicFrameChg chg="mod modGraphic">
          <ac:chgData name="Hasitha Jayasundara" userId="80e0cee4f0053c60" providerId="LiveId" clId="{47491392-7896-4BC5-A3CC-31C4F43563E0}" dt="2020-12-11T07:58:29.441" v="2339" actId="20577"/>
          <ac:graphicFrameMkLst>
            <pc:docMk/>
            <pc:sldMk cId="1728471863" sldId="270"/>
            <ac:graphicFrameMk id="4" creationId="{2DDDFF60-A94C-4884-AD4C-5EE8FD9D4CD8}"/>
          </ac:graphicFrameMkLst>
        </pc:graphicFrameChg>
      </pc:sldChg>
      <pc:sldChg chg="new del">
        <pc:chgData name="Hasitha Jayasundara" userId="80e0cee4f0053c60" providerId="LiveId" clId="{47491392-7896-4BC5-A3CC-31C4F43563E0}" dt="2020-12-11T08:08:35.076" v="2831" actId="47"/>
        <pc:sldMkLst>
          <pc:docMk/>
          <pc:sldMk cId="181308844" sldId="271"/>
        </pc:sldMkLst>
      </pc:sldChg>
      <pc:sldChg chg="addSp delSp modSp add mod">
        <pc:chgData name="Hasitha Jayasundara" userId="80e0cee4f0053c60" providerId="LiveId" clId="{47491392-7896-4BC5-A3CC-31C4F43563E0}" dt="2020-12-11T16:11:13.848" v="4224" actId="113"/>
        <pc:sldMkLst>
          <pc:docMk/>
          <pc:sldMk cId="950913583" sldId="272"/>
        </pc:sldMkLst>
        <pc:spChg chg="mod">
          <ac:chgData name="Hasitha Jayasundara" userId="80e0cee4f0053c60" providerId="LiveId" clId="{47491392-7896-4BC5-A3CC-31C4F43563E0}" dt="2020-12-11T16:11:13.848" v="4224" actId="113"/>
          <ac:spMkLst>
            <pc:docMk/>
            <pc:sldMk cId="950913583" sldId="272"/>
            <ac:spMk id="2" creationId="{F7DB4A36-E386-446E-A6AF-84B0634A8C1D}"/>
          </ac:spMkLst>
        </pc:spChg>
        <pc:spChg chg="mod">
          <ac:chgData name="Hasitha Jayasundara" userId="80e0cee4f0053c60" providerId="LiveId" clId="{47491392-7896-4BC5-A3CC-31C4F43563E0}" dt="2020-12-11T16:00:43.289" v="4048" actId="1076"/>
          <ac:spMkLst>
            <pc:docMk/>
            <pc:sldMk cId="950913583" sldId="272"/>
            <ac:spMk id="3" creationId="{4E0707AB-B12A-4488-98FA-4517B271AB27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950913583" sldId="272"/>
            <ac:spMk id="4" creationId="{3BE86DA4-7E67-4B19-8D73-4B6E496C5B1E}"/>
          </ac:spMkLst>
        </pc:spChg>
        <pc:spChg chg="add mod">
          <ac:chgData name="Hasitha Jayasundara" userId="80e0cee4f0053c60" providerId="LiveId" clId="{47491392-7896-4BC5-A3CC-31C4F43563E0}" dt="2020-12-11T16:06:58.587" v="4153" actId="113"/>
          <ac:spMkLst>
            <pc:docMk/>
            <pc:sldMk cId="950913583" sldId="272"/>
            <ac:spMk id="6" creationId="{8AEB8C5A-A117-40C1-B652-ED56B258D99A}"/>
          </ac:spMkLst>
        </pc:spChg>
        <pc:graphicFrameChg chg="del modGraphic">
          <ac:chgData name="Hasitha Jayasundara" userId="80e0cee4f0053c60" providerId="LiveId" clId="{47491392-7896-4BC5-A3CC-31C4F43563E0}" dt="2020-12-11T08:10:10.990" v="2921" actId="478"/>
          <ac:graphicFrameMkLst>
            <pc:docMk/>
            <pc:sldMk cId="950913583" sldId="272"/>
            <ac:graphicFrameMk id="4" creationId="{2DDDFF60-A94C-4884-AD4C-5EE8FD9D4CD8}"/>
          </ac:graphicFrameMkLst>
        </pc:graphicFrameChg>
        <pc:graphicFrameChg chg="add mod modGraphic">
          <ac:chgData name="Hasitha Jayasundara" userId="80e0cee4f0053c60" providerId="LiveId" clId="{47491392-7896-4BC5-A3CC-31C4F43563E0}" dt="2020-12-11T08:11:33.972" v="2952" actId="20577"/>
          <ac:graphicFrameMkLst>
            <pc:docMk/>
            <pc:sldMk cId="950913583" sldId="272"/>
            <ac:graphicFrameMk id="5" creationId="{20742906-4912-48E1-88B7-EB4A33A67A59}"/>
          </ac:graphicFrameMkLst>
        </pc:graphicFrameChg>
      </pc:sldChg>
      <pc:sldChg chg="addSp delSp modSp new mod setBg modClrScheme chgLayout">
        <pc:chgData name="Hasitha Jayasundara" userId="80e0cee4f0053c60" providerId="LiveId" clId="{47491392-7896-4BC5-A3CC-31C4F43563E0}" dt="2020-12-12T03:49:24.453" v="4614" actId="26606"/>
        <pc:sldMkLst>
          <pc:docMk/>
          <pc:sldMk cId="4080612563" sldId="273"/>
        </pc:sldMkLst>
        <pc:spChg chg="del mod ord">
          <ac:chgData name="Hasitha Jayasundara" userId="80e0cee4f0053c60" providerId="LiveId" clId="{47491392-7896-4BC5-A3CC-31C4F43563E0}" dt="2020-12-11T15:52:21.633" v="3945" actId="700"/>
          <ac:spMkLst>
            <pc:docMk/>
            <pc:sldMk cId="4080612563" sldId="273"/>
            <ac:spMk id="2" creationId="{8E9BAF72-D0B4-4909-BB3D-297CD9D43B12}"/>
          </ac:spMkLst>
        </pc:spChg>
        <pc:spChg chg="del">
          <ac:chgData name="Hasitha Jayasundara" userId="80e0cee4f0053c60" providerId="LiveId" clId="{47491392-7896-4BC5-A3CC-31C4F43563E0}" dt="2020-12-11T15:52:21.633" v="3945" actId="700"/>
          <ac:spMkLst>
            <pc:docMk/>
            <pc:sldMk cId="4080612563" sldId="273"/>
            <ac:spMk id="3" creationId="{EB3ED4C9-899B-4ADB-849A-2127706DDBD9}"/>
          </ac:spMkLst>
        </pc:spChg>
        <pc:spChg chg="add mod ord">
          <ac:chgData name="Hasitha Jayasundara" userId="80e0cee4f0053c60" providerId="LiveId" clId="{47491392-7896-4BC5-A3CC-31C4F43563E0}" dt="2020-12-12T03:49:24.453" v="4614" actId="26606"/>
          <ac:spMkLst>
            <pc:docMk/>
            <pc:sldMk cId="4080612563" sldId="273"/>
            <ac:spMk id="4" creationId="{8CB269F5-2391-4C8B-9783-E55C713C17BE}"/>
          </ac:spMkLst>
        </pc:spChg>
        <pc:spChg chg="del">
          <ac:chgData name="Hasitha Jayasundara" userId="80e0cee4f0053c60" providerId="LiveId" clId="{47491392-7896-4BC5-A3CC-31C4F43563E0}" dt="2020-12-11T15:57:03.277" v="3981"/>
          <ac:spMkLst>
            <pc:docMk/>
            <pc:sldMk cId="4080612563" sldId="273"/>
            <ac:spMk id="5" creationId="{1F415A35-E085-4A19-9AB3-33697EB46A70}"/>
          </ac:spMkLst>
        </pc:spChg>
        <pc:spChg chg="add del">
          <ac:chgData name="Hasitha Jayasundara" userId="80e0cee4f0053c60" providerId="LiveId" clId="{47491392-7896-4BC5-A3CC-31C4F43563E0}" dt="2020-12-12T03:49:24.437" v="4613" actId="26606"/>
          <ac:spMkLst>
            <pc:docMk/>
            <pc:sldMk cId="4080612563" sldId="273"/>
            <ac:spMk id="11" creationId="{CDA1A2E9-63FE-408D-A803-8E306ECAB4B3}"/>
          </ac:spMkLst>
        </pc:spChg>
        <pc:spChg chg="add del">
          <ac:chgData name="Hasitha Jayasundara" userId="80e0cee4f0053c60" providerId="LiveId" clId="{47491392-7896-4BC5-A3CC-31C4F43563E0}" dt="2020-12-12T03:49:24.437" v="4613" actId="26606"/>
          <ac:spMkLst>
            <pc:docMk/>
            <pc:sldMk cId="4080612563" sldId="273"/>
            <ac:spMk id="13" creationId="{927CAFC9-A675-4314-84EF-236FFA58A3F2}"/>
          </ac:spMkLst>
        </pc:spChg>
        <pc:spChg chg="add del">
          <ac:chgData name="Hasitha Jayasundara" userId="80e0cee4f0053c60" providerId="LiveId" clId="{47491392-7896-4BC5-A3CC-31C4F43563E0}" dt="2020-12-12T03:49:24.437" v="4613" actId="26606"/>
          <ac:spMkLst>
            <pc:docMk/>
            <pc:sldMk cId="4080612563" sldId="273"/>
            <ac:spMk id="15" creationId="{FBE9F90C-C163-435B-9A68-D15C92D1CF2B}"/>
          </ac:spMkLst>
        </pc:spChg>
        <pc:spChg chg="add del">
          <ac:chgData name="Hasitha Jayasundara" userId="80e0cee4f0053c60" providerId="LiveId" clId="{47491392-7896-4BC5-A3CC-31C4F43563E0}" dt="2020-12-12T03:49:24.437" v="4613" actId="26606"/>
          <ac:spMkLst>
            <pc:docMk/>
            <pc:sldMk cId="4080612563" sldId="273"/>
            <ac:spMk id="17" creationId="{1A882A9F-F4E9-4E23-8F0B-20B5DF42EAA9}"/>
          </ac:spMkLst>
        </pc:spChg>
        <pc:spChg chg="add">
          <ac:chgData name="Hasitha Jayasundara" userId="80e0cee4f0053c60" providerId="LiveId" clId="{47491392-7896-4BC5-A3CC-31C4F43563E0}" dt="2020-12-12T03:49:24.453" v="4614" actId="26606"/>
          <ac:spMkLst>
            <pc:docMk/>
            <pc:sldMk cId="4080612563" sldId="273"/>
            <ac:spMk id="19" creationId="{6FD2B106-31C7-446F-B4D3-C9EE8CEB5BDB}"/>
          </ac:spMkLst>
        </pc:spChg>
        <pc:spChg chg="add">
          <ac:chgData name="Hasitha Jayasundara" userId="80e0cee4f0053c60" providerId="LiveId" clId="{47491392-7896-4BC5-A3CC-31C4F43563E0}" dt="2020-12-12T03:49:24.453" v="4614" actId="26606"/>
          <ac:spMkLst>
            <pc:docMk/>
            <pc:sldMk cId="4080612563" sldId="273"/>
            <ac:spMk id="20" creationId="{1D7678B8-0AAC-460B-8CDB-C43156BBAA98}"/>
          </ac:spMkLst>
        </pc:spChg>
        <pc:spChg chg="add">
          <ac:chgData name="Hasitha Jayasundara" userId="80e0cee4f0053c60" providerId="LiveId" clId="{47491392-7896-4BC5-A3CC-31C4F43563E0}" dt="2020-12-12T03:49:24.453" v="4614" actId="26606"/>
          <ac:spMkLst>
            <pc:docMk/>
            <pc:sldMk cId="4080612563" sldId="273"/>
            <ac:spMk id="21" creationId="{1F0D9B0E-E48B-450C-9134-0435D96D0BA6}"/>
          </ac:spMkLst>
        </pc:spChg>
        <pc:picChg chg="add del">
          <ac:chgData name="Hasitha Jayasundara" userId="80e0cee4f0053c60" providerId="LiveId" clId="{47491392-7896-4BC5-A3CC-31C4F43563E0}" dt="2020-12-12T03:49:24.437" v="4613" actId="26606"/>
          <ac:picMkLst>
            <pc:docMk/>
            <pc:sldMk cId="4080612563" sldId="273"/>
            <ac:picMk id="8" creationId="{E397B9D1-47B8-43A8-9763-47C3FBA0F617}"/>
          </ac:picMkLst>
        </pc:picChg>
        <pc:picChg chg="add">
          <ac:chgData name="Hasitha Jayasundara" userId="80e0cee4f0053c60" providerId="LiveId" clId="{47491392-7896-4BC5-A3CC-31C4F43563E0}" dt="2020-12-12T03:49:24.453" v="4614" actId="26606"/>
          <ac:picMkLst>
            <pc:docMk/>
            <pc:sldMk cId="4080612563" sldId="273"/>
            <ac:picMk id="22" creationId="{856DCB41-739E-491E-B862-2F42C7CB3EA0}"/>
          </ac:picMkLst>
        </pc:picChg>
      </pc:sldChg>
      <pc:sldChg chg="addSp modSp new mod setBg">
        <pc:chgData name="Hasitha Jayasundara" userId="80e0cee4f0053c60" providerId="LiveId" clId="{47491392-7896-4BC5-A3CC-31C4F43563E0}" dt="2020-12-12T03:50:02.235" v="4630" actId="20577"/>
        <pc:sldMkLst>
          <pc:docMk/>
          <pc:sldMk cId="1162977057" sldId="274"/>
        </pc:sldMkLst>
        <pc:spChg chg="mod">
          <ac:chgData name="Hasitha Jayasundara" userId="80e0cee4f0053c60" providerId="LiveId" clId="{47491392-7896-4BC5-A3CC-31C4F43563E0}" dt="2020-12-12T03:49:41.667" v="4617" actId="403"/>
          <ac:spMkLst>
            <pc:docMk/>
            <pc:sldMk cId="1162977057" sldId="274"/>
            <ac:spMk id="2" creationId="{218B5604-E52E-437E-9CA4-E574300EB26A}"/>
          </ac:spMkLst>
        </pc:spChg>
        <pc:spChg chg="mod">
          <ac:chgData name="Hasitha Jayasundara" userId="80e0cee4f0053c60" providerId="LiveId" clId="{47491392-7896-4BC5-A3CC-31C4F43563E0}" dt="2020-12-12T03:50:02.235" v="4630" actId="20577"/>
          <ac:spMkLst>
            <pc:docMk/>
            <pc:sldMk cId="1162977057" sldId="274"/>
            <ac:spMk id="3" creationId="{C90EC6E1-61EF-4B14-9F00-060976978B27}"/>
          </ac:spMkLst>
        </pc:spChg>
        <pc:spChg chg="add">
          <ac:chgData name="Hasitha Jayasundara" userId="80e0cee4f0053c60" providerId="LiveId" clId="{47491392-7896-4BC5-A3CC-31C4F43563E0}" dt="2020-12-12T03:42:21.700" v="4553" actId="26606"/>
          <ac:spMkLst>
            <pc:docMk/>
            <pc:sldMk cId="1162977057" sldId="274"/>
            <ac:spMk id="8" creationId="{1B15ED52-F352-441B-82BF-E0EA34836D08}"/>
          </ac:spMkLst>
        </pc:spChg>
        <pc:spChg chg="add">
          <ac:chgData name="Hasitha Jayasundara" userId="80e0cee4f0053c60" providerId="LiveId" clId="{47491392-7896-4BC5-A3CC-31C4F43563E0}" dt="2020-12-12T03:42:21.700" v="4553" actId="26606"/>
          <ac:spMkLst>
            <pc:docMk/>
            <pc:sldMk cId="1162977057" sldId="274"/>
            <ac:spMk id="10" creationId="{3B2E3793-BFE6-45A2-9B7B-E18844431C99}"/>
          </ac:spMkLst>
        </pc:spChg>
        <pc:spChg chg="add">
          <ac:chgData name="Hasitha Jayasundara" userId="80e0cee4f0053c60" providerId="LiveId" clId="{47491392-7896-4BC5-A3CC-31C4F43563E0}" dt="2020-12-12T03:42:21.700" v="4553" actId="26606"/>
          <ac:spMkLst>
            <pc:docMk/>
            <pc:sldMk cId="1162977057" sldId="274"/>
            <ac:spMk id="12" creationId="{BC4C4868-CB8F-4AF9-9CDB-8108F2C19B67}"/>
          </ac:spMkLst>
        </pc:spChg>
        <pc:spChg chg="add">
          <ac:chgData name="Hasitha Jayasundara" userId="80e0cee4f0053c60" providerId="LiveId" clId="{47491392-7896-4BC5-A3CC-31C4F43563E0}" dt="2020-12-12T03:42:21.700" v="4553" actId="26606"/>
          <ac:spMkLst>
            <pc:docMk/>
            <pc:sldMk cId="1162977057" sldId="274"/>
            <ac:spMk id="14" creationId="{375E0459-6403-40CD-989D-56A4407CA12E}"/>
          </ac:spMkLst>
        </pc:spChg>
        <pc:spChg chg="add">
          <ac:chgData name="Hasitha Jayasundara" userId="80e0cee4f0053c60" providerId="LiveId" clId="{47491392-7896-4BC5-A3CC-31C4F43563E0}" dt="2020-12-12T03:42:21.700" v="4553" actId="26606"/>
          <ac:spMkLst>
            <pc:docMk/>
            <pc:sldMk cId="1162977057" sldId="274"/>
            <ac:spMk id="16" creationId="{53E5B1A8-3AC9-4BD1-9BBC-78CA94F2D1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9011A1-350A-4C30-ABB2-16DAA64EC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209400C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44B1F-9E9D-4D16-9724-9B48C339E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A89CD-F017-4A7C-A0DB-62B019F1D15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C3FFE-4B62-4E7D-9743-E88D29282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855E-9B21-472E-935F-601409CE2C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7F7D-2F95-4C0F-9927-8923F1E6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54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209400C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6619E-FD4D-44E2-B4DA-F6453215416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355B6-0754-4951-BA56-48D9A609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92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FF83-A76A-44E4-BEF1-F912F551C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550D6-3F26-47DC-884F-F58408C8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BA34-0147-41D7-AF0E-95FF6843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5321-A96C-47FD-9946-5527EF2E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F4B1-260A-4B84-85C3-5DB88E68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7CF8-3CF9-4348-9CC9-79BFA96C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C2721-D415-4407-822B-0290EF70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643F-B610-45AF-B3C3-496746AB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6637-BDB6-4D43-9F54-C2777384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AABE-7048-461C-8FB1-D5433458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A8DE-30D3-40B3-97FA-50FE2E075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DF88-8FF8-4471-AD9F-B264ACCA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EE89-1058-4B49-B04F-2F0D86FA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1EDC-0CAD-4CF2-BB2B-C343C683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A823-B2DC-4F20-9C81-A81976C9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226-60C4-4EE7-8471-CDE1365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E857-7AC4-4C2E-9266-2E1F7657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F4A8-F016-4E00-8C7D-8E353A1B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2A59-B492-4D55-8371-F64058CC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4067-1A04-404A-BE34-845D25B8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70BD-90D3-427F-AD60-35E55B32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42C7-60EF-4CD6-94CD-410ABF59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152E-280C-4061-84BC-35EE160B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481F-5452-4E45-8278-7602B5D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F3BC-9853-4533-92E9-C46D2826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B85E-7191-4939-B061-E00BF681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374B-FD99-48B8-8A0D-46507B85A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4F6D-995A-496F-8D77-195E9DE9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E589-9ABA-48F8-862C-76187330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DF9F2-301F-4EBF-B0D0-03F0CB57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3961-DE98-46E9-B902-2AFC607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529-C8CB-4562-A4F8-C1FFF448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F00B-F7E0-4B3C-8F37-1C0FDB8C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42FEF-5779-4578-930F-A9B9F772E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EEAF3-3DA5-4CE6-80B8-DE2FAF03C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B0A34-FD73-408A-820A-AE8E77C3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12056-2282-4E84-8E5C-41600726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6E9-04AD-4264-815B-F1347DB3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DE1E2-6226-42A9-B29F-BDE36CAF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147D-ECE2-476E-ACA8-5ACB0C15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37E04-AF22-424C-AC2E-F6DB4FE5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113D2-A436-40E2-9B90-58EFE694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796F8-2FA5-4F31-BDBE-33FF91E0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BE2A7-79F2-4725-B7A2-C3ABBE5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62E26-88BE-49A8-ADDC-FBF3BA2F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7AE31-9809-4A42-85CB-BCA3EF0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FD7-D9AE-490E-9C41-3544F1D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E2F2-BD96-47D4-B5B1-B519F1F0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2DD20-AB97-4B7E-85E4-75753160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91CB2-502C-4389-8FB3-520ED231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8500F-BF61-4B93-9762-90D415BF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F2356-F694-49FB-88C4-D8A93810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49E7-48FB-45CF-AB60-BF7559E9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CF987-689F-4931-827F-0683D5C95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9917-246E-4D5B-8B7F-5D79E4C7D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9AB6-000B-4B81-B710-91A8EC97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8C443-884A-4707-A7A9-08415145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E1F4-A4F3-4CFA-B3D6-F1F21579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F51EB-63DD-47F2-9D6B-C7C7099D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E1252-1F81-4F94-9BAE-4B1391DD5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0C6D-A9EF-40DA-AD77-8C507097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72EE-1D41-4217-B0CB-C0D67F83F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0D39-FC48-411E-B6B3-B8925BC44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BE48-4E2F-49A8-9709-E7C613A9C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9CC7-F063-44D0-BE9E-159A3EFB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3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3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3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4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4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29BD-7D5E-43A4-B8B6-E8235F04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i="1" dirty="0">
                <a:solidFill>
                  <a:srgbClr val="FFFFFF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Why Mobile Banking is Popular</a:t>
            </a:r>
          </a:p>
        </p:txBody>
      </p:sp>
      <p:sp>
        <p:nvSpPr>
          <p:cNvPr id="99" name="Rectangle 4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02877-A9B7-488A-AEEF-B9DD7EDBE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Hasitha Jayasundara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209400C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MSC in Computer Science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CS5651-Statistical Inference</a:t>
            </a:r>
          </a:p>
        </p:txBody>
      </p:sp>
      <p:pic>
        <p:nvPicPr>
          <p:cNvPr id="100" name="Graphic 32" descr="Smart Phone">
            <a:extLst>
              <a:ext uri="{FF2B5EF4-FFF2-40B4-BE49-F238E27FC236}">
                <a16:creationId xmlns:a16="http://schemas.microsoft.com/office/drawing/2014/main" id="{0E3F5249-B2C4-4D60-8EAD-7413C37E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04779-4FB4-4491-A8E8-A94B950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797" y="5876921"/>
            <a:ext cx="885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4A36-E386-446E-A6AF-84B0634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7198"/>
            <a:ext cx="12192000" cy="59262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Statistical Inference-Visiting </a:t>
            </a:r>
            <a:r>
              <a:rPr lang="en-US" b="1" dirty="0"/>
              <a:t>Frequency to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707AB-B12A-4488-98FA-4517B271A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435" y="1065868"/>
                <a:ext cx="11265451" cy="561322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Males are more frequently visiting to Bank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𝑠𝑡𝑎𝑡𝑖𝑐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=0.207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=0.783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0.783∗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0.217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+0.783∗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0.217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=0.064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0.207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0.064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=3.22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=0.0006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P value is low and Ho can be rejected</a:t>
                </a:r>
                <a:endParaRPr lang="en-US" sz="2000" b="0" dirty="0"/>
              </a:p>
              <a:p>
                <a:pPr lvl="1"/>
                <a:r>
                  <a:rPr lang="en-US" sz="2000" b="1" dirty="0"/>
                  <a:t>Therefore we can conclude with strong </a:t>
                </a:r>
                <a:r>
                  <a:rPr lang="en-US" sz="2000" b="1" dirty="0" err="1"/>
                  <a:t>evidance</a:t>
                </a:r>
                <a:r>
                  <a:rPr lang="en-US" sz="2000" b="1" dirty="0"/>
                  <a:t> that men are more frequently visiting to bank than women.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707AB-B12A-4488-98FA-4517B271A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435" y="1065868"/>
                <a:ext cx="11265451" cy="5613227"/>
              </a:xfrm>
              <a:blipFill>
                <a:blip r:embed="rId2"/>
                <a:stretch>
                  <a:fillRect l="-487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742906-4912-48E1-88B7-EB4A33A67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54681"/>
              </p:ext>
            </p:extLst>
          </p:nvPr>
        </p:nvGraphicFramePr>
        <p:xfrm>
          <a:off x="6997148" y="2697480"/>
          <a:ext cx="4505738" cy="201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1884483493"/>
                    </a:ext>
                  </a:extLst>
                </a:gridCol>
                <a:gridCol w="1128443">
                  <a:extLst>
                    <a:ext uri="{9D8B030D-6E8A-4147-A177-3AD203B41FA5}">
                      <a16:colId xmlns:a16="http://schemas.microsoft.com/office/drawing/2014/main" val="3650534268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4061224410"/>
                    </a:ext>
                  </a:extLst>
                </a:gridCol>
                <a:gridCol w="682687">
                  <a:extLst>
                    <a:ext uri="{9D8B030D-6E8A-4147-A177-3AD203B41FA5}">
                      <a16:colId xmlns:a16="http://schemas.microsoft.com/office/drawing/2014/main" val="158742557"/>
                    </a:ext>
                  </a:extLst>
                </a:gridCol>
              </a:tblGrid>
              <a:tr h="920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 More than two times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94302"/>
                  </a:ext>
                </a:extLst>
              </a:tr>
              <a:tr h="231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87828"/>
                  </a:ext>
                </a:extLst>
              </a:tr>
              <a:tr h="231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60421"/>
                  </a:ext>
                </a:extLst>
              </a:tr>
              <a:tr h="231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18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EB8C5A-A117-40C1-B652-ED56B258D99A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95091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B3DF-9E05-4004-A02B-65967945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894"/>
            <a:ext cx="12192000" cy="43231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b="1" dirty="0"/>
              <a:t>Safety of Mobile Banking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7729B-991E-4742-9063-E9F86DD6F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169" y="793067"/>
            <a:ext cx="10752483" cy="60649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8D915-C9B8-4E16-91B7-9499F682EAE0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136965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B3DF-9E05-4004-A02B-65967945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314"/>
            <a:ext cx="12192000" cy="43231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b="1" dirty="0"/>
              <a:t>Convenience of Mobile Banking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9E6304-998B-49ED-80BE-12B83631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35" y="839087"/>
            <a:ext cx="10673929" cy="60006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2AB026-6849-44B4-BE72-BA333C974CE1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370083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B3DF-9E05-4004-A02B-65967945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823"/>
            <a:ext cx="12192000" cy="43231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b="1" dirty="0"/>
              <a:t>Security of Mobile Banking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85A68F-964A-4FAA-B862-476EEBD08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47" y="886247"/>
            <a:ext cx="10546505" cy="595349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FB227-8595-420D-B5E5-21E641B1E468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408402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B3DF-9E05-4004-A02B-65967945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7565"/>
            <a:ext cx="12192000" cy="43231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b="1" dirty="0"/>
              <a:t>User Friendliness of Mobile Banking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A6DCB-DAD1-4C00-A260-68F6CD17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32" y="856387"/>
            <a:ext cx="10612816" cy="59833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BA3528-640C-49BA-A4BC-723796538E95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34929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C676-BCCE-4888-9DA2-C58A0A36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314"/>
            <a:ext cx="121920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ANOVA for user friendliness of Mobile Banking among different education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3E615-3537-4175-A2AB-9B49B8E45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105" y="1154891"/>
                <a:ext cx="11278505" cy="595502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𝐷𝑖𝑝𝑙𝑜𝑚𝑎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𝐵𝑎𝑐h𝑒𝑙𝑜𝑟𝑠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𝑃𝑜𝑠𝑡𝑔𝑟𝑎𝑑𝑢𝑎𝑡𝑒</m:t>
                    </m:r>
                  </m:oMath>
                </a14:m>
                <a:endParaRPr lang="en-US" sz="1600" b="0" dirty="0"/>
              </a:p>
              <a:p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0.202</a:t>
                </a:r>
              </a:p>
              <a:p>
                <a:r>
                  <a:rPr lang="en-US" sz="1600" dirty="0"/>
                  <a:t>Therefore, cannot reject the H0 </a:t>
                </a:r>
              </a:p>
              <a:p>
                <a:r>
                  <a:rPr lang="en-US" sz="1600" dirty="0"/>
                  <a:t>We didn’t have enough evidence to conclude mean user friendliness of mobile banking varies with the educational level</a:t>
                </a:r>
              </a:p>
              <a:p>
                <a:pPr marL="0" indent="0">
                  <a:buNone/>
                </a:pPr>
                <a:r>
                  <a:rPr lang="en-US" sz="1600" b="1" u="sng" dirty="0"/>
                  <a:t>Test for difference in mean user friendliness of mobile banking between diploma and A/L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3.95−3.38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1.269∗(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0.57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0.333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=1.71   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=0.088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Therefore, Ho cannot be rejected, we do not have enough evidence to show a difference in mean user friendliness of mobile banking between diploma and A/L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3E615-3537-4175-A2AB-9B49B8E45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05" y="1154891"/>
                <a:ext cx="11278505" cy="5955025"/>
              </a:xfrm>
              <a:blipFill>
                <a:blip r:embed="rId2"/>
                <a:stretch>
                  <a:fillRect l="-324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A88E1F-1362-4F89-852A-A2495CFD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52" y="1317881"/>
            <a:ext cx="4324427" cy="19990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9FAF3A-9FB8-4ED9-A3DC-7875D3A9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61226"/>
              </p:ext>
            </p:extLst>
          </p:nvPr>
        </p:nvGraphicFramePr>
        <p:xfrm>
          <a:off x="949461" y="2216413"/>
          <a:ext cx="5398330" cy="1590825"/>
        </p:xfrm>
        <a:graphic>
          <a:graphicData uri="http://schemas.openxmlformats.org/drawingml/2006/table">
            <a:tbl>
              <a:tblPr/>
              <a:tblGrid>
                <a:gridCol w="1079666">
                  <a:extLst>
                    <a:ext uri="{9D8B030D-6E8A-4147-A177-3AD203B41FA5}">
                      <a16:colId xmlns:a16="http://schemas.microsoft.com/office/drawing/2014/main" val="1175999233"/>
                    </a:ext>
                  </a:extLst>
                </a:gridCol>
                <a:gridCol w="1079666">
                  <a:extLst>
                    <a:ext uri="{9D8B030D-6E8A-4147-A177-3AD203B41FA5}">
                      <a16:colId xmlns:a16="http://schemas.microsoft.com/office/drawing/2014/main" val="1192841416"/>
                    </a:ext>
                  </a:extLst>
                </a:gridCol>
                <a:gridCol w="1079666">
                  <a:extLst>
                    <a:ext uri="{9D8B030D-6E8A-4147-A177-3AD203B41FA5}">
                      <a16:colId xmlns:a16="http://schemas.microsoft.com/office/drawing/2014/main" val="4033196172"/>
                    </a:ext>
                  </a:extLst>
                </a:gridCol>
                <a:gridCol w="1079666">
                  <a:extLst>
                    <a:ext uri="{9D8B030D-6E8A-4147-A177-3AD203B41FA5}">
                      <a16:colId xmlns:a16="http://schemas.microsoft.com/office/drawing/2014/main" val="83815591"/>
                    </a:ext>
                  </a:extLst>
                </a:gridCol>
                <a:gridCol w="1079666">
                  <a:extLst>
                    <a:ext uri="{9D8B030D-6E8A-4147-A177-3AD203B41FA5}">
                      <a16:colId xmlns:a16="http://schemas.microsoft.com/office/drawing/2014/main" val="3663400891"/>
                    </a:ext>
                  </a:extLst>
                </a:gridCol>
              </a:tblGrid>
              <a:tr h="636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Squares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Square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Static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17409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1.97093333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1.55293908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00690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228.4494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1.26916333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790506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237.8268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940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DB3B46-7B14-4CB5-A4A2-66A28AA8437E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67627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269F5-2391-4C8B-9783-E55C713C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1" y="643468"/>
            <a:ext cx="5292727" cy="42428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2" name="Graphic 7" descr="Handshake">
            <a:extLst>
              <a:ext uri="{FF2B5EF4-FFF2-40B4-BE49-F238E27FC236}">
                <a16:creationId xmlns:a16="http://schemas.microsoft.com/office/drawing/2014/main" id="{856DCB41-739E-491E-B862-2F42C7CB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5604-E52E-437E-9CA4-E574300E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C6E1-61EF-4B14-9F00-06097697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+mj-lt"/>
              </a:rPr>
              <a:t>Objective</a:t>
            </a:r>
            <a:r>
              <a:rPr lang="en-US" dirty="0">
                <a:latin typeface="+mj-lt"/>
              </a:rPr>
              <a:t>- To understand why customers tend to use Mobile Banking</a:t>
            </a:r>
          </a:p>
          <a:p>
            <a:r>
              <a:rPr lang="en-US" b="1" dirty="0">
                <a:latin typeface="+mj-lt"/>
              </a:rPr>
              <a:t>Sample</a:t>
            </a:r>
            <a:r>
              <a:rPr lang="en-US" dirty="0">
                <a:latin typeface="+mj-lt"/>
              </a:rPr>
              <a:t> – Sample is based on the data which I received as responses for my google form and which has covered a sample from the actual population of sri Lankan elders which are above 19 years.</a:t>
            </a:r>
          </a:p>
          <a:p>
            <a:r>
              <a:rPr lang="en-US" b="1" dirty="0">
                <a:latin typeface="+mj-lt"/>
              </a:rPr>
              <a:t>Tools</a:t>
            </a:r>
            <a:r>
              <a:rPr lang="en-US" dirty="0">
                <a:latin typeface="+mj-lt"/>
              </a:rPr>
              <a:t>- Power Bi with the support of python scripting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9C42B0-3DE9-428B-BE4E-BE2FDD845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770"/>
            <a:ext cx="12221308" cy="650822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07D35B-E500-4D06-8ABD-F8CF1F99DFDB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37562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0259F-D1EE-484E-A69A-E3909CC4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1061"/>
            <a:ext cx="12192000" cy="653102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EBA72-1FB0-4DFC-9C9C-D87E35BFEDC9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377143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89C9-A9C2-490D-8BDE-12A200E6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687"/>
            <a:ext cx="10515600" cy="941250"/>
          </a:xfrm>
        </p:spPr>
        <p:txBody>
          <a:bodyPr/>
          <a:lstStyle/>
          <a:p>
            <a:r>
              <a:rPr lang="en-US" b="1" dirty="0"/>
              <a:t>Awareness about Mobile Banking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FF072-8BE5-4AB1-8A42-596249DAA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14" y="1544937"/>
            <a:ext cx="10948372" cy="4456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6825C-8EDE-438A-8A9D-C1E0FC98AC24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34567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1177-D9EA-4AD7-A4FC-1E00C448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077"/>
            <a:ext cx="12192000" cy="795131"/>
          </a:xfrm>
        </p:spPr>
        <p:txBody>
          <a:bodyPr>
            <a:normAutofit/>
          </a:bodyPr>
          <a:lstStyle/>
          <a:p>
            <a:r>
              <a:rPr lang="en-US" sz="3600" b="1" dirty="0"/>
              <a:t>Statistical Inference-Awareness about Mobile Banking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596D9-4BE1-4A4E-A576-93D900C6E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374" y="1388302"/>
                <a:ext cx="10515600" cy="47209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Awareness about Mobile banking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=184∗0.91&gt;10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=184∗0.09&gt;10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0.91∗0.09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184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=0.021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95%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𝑐𝑜𝑛𝑓𝑖𝑑𝑒𝑛𝑡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=0.91±1.96∗0.021=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0.8688,0.9511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1" dirty="0"/>
                  <a:t>It can say with a 95% confidence that between 86.88% and 95.11% of Sri Lankan adults are aware about mobile banking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596D9-4BE1-4A4E-A576-93D900C6E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374" y="1388302"/>
                <a:ext cx="10515600" cy="4720949"/>
              </a:xfrm>
              <a:blipFill>
                <a:blip r:embed="rId2"/>
                <a:stretch>
                  <a:fillRect l="-104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A32D1C-586D-4FD3-9328-20C9375CA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31366"/>
              </p:ext>
            </p:extLst>
          </p:nvPr>
        </p:nvGraphicFramePr>
        <p:xfrm>
          <a:off x="7889461" y="1388303"/>
          <a:ext cx="2844800" cy="80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0754787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387515246"/>
                    </a:ext>
                  </a:extLst>
                </a:gridCol>
              </a:tblGrid>
              <a:tr h="40216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1685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0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DEC376-3152-48C9-85E0-DDB1EFB51F04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35096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4A36-E386-446E-A6AF-84B0634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886"/>
            <a:ext cx="12192000" cy="59262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Statistical Inference-Awareness about Mobile Banking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707AB-B12A-4488-98FA-4517B271A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191" y="1002506"/>
                <a:ext cx="11265451" cy="561322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Males are more aware about mobile banking Compared to women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𝑎𝑤𝑎𝑟𝑒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𝑚𝑜𝑏𝑖𝑙𝑒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𝑏𝑎𝑛𝑘𝑖𝑛𝑔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𝑎𝑤𝑎𝑟𝑒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𝑚𝑜𝑏𝑖𝑙𝑒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𝑏𝑎𝑛𝑘𝑖𝑛</m:t>
                    </m:r>
                  </m:oMath>
                </a14:m>
                <a:r>
                  <a:rPr lang="en-US" sz="2000" dirty="0"/>
                  <a:t>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𝑠𝑡𝑎𝑡𝑖𝑐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=0.055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0.91∗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0.09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+0.91∗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0.09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=0.0446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0.055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0.0446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=1.23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=0.109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P value is high and Ho cannot be rejected</a:t>
                </a:r>
                <a:endParaRPr lang="en-US" sz="2000" b="0" dirty="0"/>
              </a:p>
              <a:p>
                <a:pPr lvl="1"/>
                <a:r>
                  <a:rPr lang="en-US" sz="2000" b="1" dirty="0"/>
                  <a:t>Therefore, we cannot conclude that men are more aware about mobile banking than women.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707AB-B12A-4488-98FA-4517B271A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191" y="1002506"/>
                <a:ext cx="11265451" cy="5613227"/>
              </a:xfrm>
              <a:blipFill>
                <a:blip r:embed="rId2"/>
                <a:stretch>
                  <a:fillRect l="-487" t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DDFF60-A94C-4884-AD4C-5EE8FD9D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6016"/>
              </p:ext>
            </p:extLst>
          </p:nvPr>
        </p:nvGraphicFramePr>
        <p:xfrm>
          <a:off x="6758607" y="2148840"/>
          <a:ext cx="4253948" cy="252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>
                  <a:extLst>
                    <a:ext uri="{9D8B030D-6E8A-4147-A177-3AD203B41FA5}">
                      <a16:colId xmlns:a16="http://schemas.microsoft.com/office/drawing/2014/main" val="1884483493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3650534268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4061224410"/>
                    </a:ext>
                  </a:extLst>
                </a:gridCol>
                <a:gridCol w="940903">
                  <a:extLst>
                    <a:ext uri="{9D8B030D-6E8A-4147-A177-3AD203B41FA5}">
                      <a16:colId xmlns:a16="http://schemas.microsoft.com/office/drawing/2014/main" val="158742557"/>
                    </a:ext>
                  </a:extLst>
                </a:gridCol>
              </a:tblGrid>
              <a:tr h="1430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Aware about Mobile 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94302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87828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60421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18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7D6DB3-BFBF-47ED-911F-1A5AA61B57C6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104430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FDB91-F0AA-401B-83FC-99F2F1C2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9149"/>
            <a:ext cx="9276471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Frequent You Are Going to Bank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0F053-D456-41DD-A891-057E7C67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077" y="995600"/>
            <a:ext cx="10729845" cy="5862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29FD4-2696-4BD7-A57C-3DE057D60747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206631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4A36-E386-446E-A6AF-84B0634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0938"/>
            <a:ext cx="12192000" cy="59262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Statistical Inference-Visiting </a:t>
            </a:r>
            <a:r>
              <a:rPr lang="en-US" b="1" dirty="0"/>
              <a:t>Frequency to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707AB-B12A-4488-98FA-4517B271A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435" y="1132128"/>
                <a:ext cx="11265451" cy="561322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Whether the inside Colombo people are more frequently visiting the bank than outside Colombo people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𝑝𝑒𝑜𝑝𝑙𝑒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𝑖𝑛𝑠𝑖𝑑𝑒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𝑐𝑜𝑙𝑜𝑚𝑏𝑜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𝑝𝑒𝑜𝑝𝑙𝑒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𝑐𝑜𝑙𝑜𝑚𝑏𝑜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𝑏𝑎𝑛𝑘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𝑠𝑡𝑎𝑡𝑖𝑐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=0.033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=0.783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0.783∗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0.217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130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+0.783∗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0.217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=0.067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0.067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=0.495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=0.31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P value is high and Ho cannot be rejected</a:t>
                </a:r>
                <a:endParaRPr lang="en-US" sz="2000" b="0" dirty="0"/>
              </a:p>
              <a:p>
                <a:pPr lvl="1"/>
                <a:r>
                  <a:rPr lang="en-US" sz="2000" b="1" dirty="0"/>
                  <a:t>Therefore we cannot conclude that whether the inside Colombo people are more frequently visiting the bank than outside Colombo people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707AB-B12A-4488-98FA-4517B271A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435" y="1132128"/>
                <a:ext cx="11265451" cy="5613227"/>
              </a:xfrm>
              <a:blipFill>
                <a:blip r:embed="rId2"/>
                <a:stretch>
                  <a:fillRect l="-487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DDFF60-A94C-4884-AD4C-5EE8FD9D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2682"/>
              </p:ext>
            </p:extLst>
          </p:nvPr>
        </p:nvGraphicFramePr>
        <p:xfrm>
          <a:off x="6997148" y="2697480"/>
          <a:ext cx="4505738" cy="201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69">
                  <a:extLst>
                    <a:ext uri="{9D8B030D-6E8A-4147-A177-3AD203B41FA5}">
                      <a16:colId xmlns:a16="http://schemas.microsoft.com/office/drawing/2014/main" val="1884483493"/>
                    </a:ext>
                  </a:extLst>
                </a:gridCol>
                <a:gridCol w="1128443">
                  <a:extLst>
                    <a:ext uri="{9D8B030D-6E8A-4147-A177-3AD203B41FA5}">
                      <a16:colId xmlns:a16="http://schemas.microsoft.com/office/drawing/2014/main" val="3650534268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4061224410"/>
                    </a:ext>
                  </a:extLst>
                </a:gridCol>
                <a:gridCol w="682687">
                  <a:extLst>
                    <a:ext uri="{9D8B030D-6E8A-4147-A177-3AD203B41FA5}">
                      <a16:colId xmlns:a16="http://schemas.microsoft.com/office/drawing/2014/main" val="158742557"/>
                    </a:ext>
                  </a:extLst>
                </a:gridCol>
              </a:tblGrid>
              <a:tr h="920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 More than two times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Within 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Colombo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94302"/>
                  </a:ext>
                </a:extLst>
              </a:tr>
              <a:tr h="231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87828"/>
                  </a:ext>
                </a:extLst>
              </a:tr>
              <a:tr h="231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60421"/>
                  </a:ext>
                </a:extLst>
              </a:tr>
              <a:tr h="231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18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6AF721-1A04-403B-BA5A-8D1147D5B919}"/>
              </a:ext>
            </a:extLst>
          </p:cNvPr>
          <p:cNvSpPr txBox="1"/>
          <p:nvPr/>
        </p:nvSpPr>
        <p:spPr>
          <a:xfrm>
            <a:off x="1" y="11216"/>
            <a:ext cx="1219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209400C-Hasitha Jayasundara</a:t>
            </a:r>
          </a:p>
        </p:txBody>
      </p:sp>
    </p:spTree>
    <p:extLst>
      <p:ext uri="{BB962C8B-B14F-4D97-AF65-F5344CB8AC3E}">
        <p14:creationId xmlns:p14="http://schemas.microsoft.com/office/powerpoint/2010/main" val="17284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Cavolini</vt:lpstr>
      <vt:lpstr>Office Theme</vt:lpstr>
      <vt:lpstr>Why Mobile Banking is Popular</vt:lpstr>
      <vt:lpstr>Introduction</vt:lpstr>
      <vt:lpstr>PowerPoint Presentation</vt:lpstr>
      <vt:lpstr>PowerPoint Presentation</vt:lpstr>
      <vt:lpstr>Awareness about Mobile Banking</vt:lpstr>
      <vt:lpstr>Statistical Inference-Awareness about Mobile Banking</vt:lpstr>
      <vt:lpstr>Statistical Inference-Awareness about Mobile Banking</vt:lpstr>
      <vt:lpstr>How Frequent You Are Going to Bank</vt:lpstr>
      <vt:lpstr>Statistical Inference-Visiting Frequency to Bank</vt:lpstr>
      <vt:lpstr>Statistical Inference-Visiting Frequency to Bank</vt:lpstr>
      <vt:lpstr>Safety of Mobile Banking</vt:lpstr>
      <vt:lpstr>Convenience of Mobile Banking</vt:lpstr>
      <vt:lpstr>Security of Mobile Banking</vt:lpstr>
      <vt:lpstr>User Friendliness of Mobile Banking</vt:lpstr>
      <vt:lpstr>ANOVA for user friendliness of Mobile Banking among different education levels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Mobile Banking is Popular</dc:title>
  <dc:creator>Hasitha Jayasundara</dc:creator>
  <cp:lastModifiedBy>Hasitha Jayasundara</cp:lastModifiedBy>
  <cp:revision>1</cp:revision>
  <dcterms:created xsi:type="dcterms:W3CDTF">2020-12-12T03:49:24Z</dcterms:created>
  <dcterms:modified xsi:type="dcterms:W3CDTF">2020-12-12T03:50:15Z</dcterms:modified>
</cp:coreProperties>
</file>