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8101-679D-A058-70CF-0ABFDF5D4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77FFA-8D12-7EAA-B7BF-6AD7D6B2E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489B3-0C5F-F0AF-44AE-D7DDD8DF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7E09-8877-4624-B7DB-68DA5B0C290B}" type="datetimeFigureOut">
              <a:rPr lang="de-AT" smtClean="0"/>
              <a:t>20.05.2025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6F34E-61B1-EBFE-A7A5-AE05AF24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7D8BE-2812-8CF4-2E06-0E8880C5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3116-9D24-4D0F-8B45-DB86BA37254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450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CBA0-AF70-5BFE-905F-A3EC4462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72106-39F6-B3B7-2F5A-C1701D2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76469-BFC2-6391-6BDA-F8ED2631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7E09-8877-4624-B7DB-68DA5B0C290B}" type="datetimeFigureOut">
              <a:rPr lang="de-AT" smtClean="0"/>
              <a:t>20.05.2025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F0E1-B900-D387-F301-30BCBC45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E95B-1D65-649E-6186-DD05D8AC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3116-9D24-4D0F-8B45-DB86BA37254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30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1E2FA-6541-0F62-672F-83F95BA7B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B1A2-EAB1-E896-4C28-2497DA932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52F1E-23BF-26AB-98B6-1D65AFA9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7E09-8877-4624-B7DB-68DA5B0C290B}" type="datetimeFigureOut">
              <a:rPr lang="de-AT" smtClean="0"/>
              <a:t>20.05.2025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0741-89B8-4FF5-DB1D-680676DC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0229F-3D0D-9756-75BD-CC97B69B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3116-9D24-4D0F-8B45-DB86BA37254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83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9EE1-2931-420D-A858-CBBB5DAD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001F-9892-FB1B-086C-FD062B36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32108-510E-B9C5-A3FA-A1E53E6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7E09-8877-4624-B7DB-68DA5B0C290B}" type="datetimeFigureOut">
              <a:rPr lang="de-AT" smtClean="0"/>
              <a:t>20.05.2025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F6E1C-AE1A-C21B-6582-296A15C5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949D3-C009-6BE8-DF4A-CFB45FAA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3116-9D24-4D0F-8B45-DB86BA37254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858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B923-116D-726C-0C80-156EBCCE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F9E20-FD0A-F943-F9DF-D22BAA10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1613D-E3AB-2A63-4BF9-741DE31A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7E09-8877-4624-B7DB-68DA5B0C290B}" type="datetimeFigureOut">
              <a:rPr lang="de-AT" smtClean="0"/>
              <a:t>20.05.2025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00C9-E736-F576-2AE4-1E6D7455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8AE33-FE91-BA98-E3CB-5923B746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3116-9D24-4D0F-8B45-DB86BA37254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554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6817-B94F-7576-85BE-EDFF007C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34B1-AF51-78C2-B97E-7B10CC7DC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A5F14-35FA-A72F-A95A-0BFD42E49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4625B-D7C2-F582-C3F4-4C7B48C3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7E09-8877-4624-B7DB-68DA5B0C290B}" type="datetimeFigureOut">
              <a:rPr lang="de-AT" smtClean="0"/>
              <a:t>20.05.2025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623D8-7A75-6E26-3C6D-5AC31ADA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DCDE4-7DFC-84B0-82EE-B440D386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3116-9D24-4D0F-8B45-DB86BA37254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57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CE58-90F8-5A91-60A4-80E7DB0D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4B86A-DB83-FBAE-FAAD-A0FE193FC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0827D-4AD4-C6B9-4CBB-AA2BFEB3A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C0992-B15C-C411-73A1-498852945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F89CA-881A-2370-D644-4B58D8C52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C5811-6051-82DD-8F25-1700542F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7E09-8877-4624-B7DB-68DA5B0C290B}" type="datetimeFigureOut">
              <a:rPr lang="de-AT" smtClean="0"/>
              <a:t>20.05.2025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F5800-7A26-F7B9-EA7F-A34E9B8C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0024A-81F6-6DCF-75BC-ECDA2B76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3116-9D24-4D0F-8B45-DB86BA37254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326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7F7B-78DC-8AC2-0D06-83402ADA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1867F-9016-FE58-4E6F-65B520AA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7E09-8877-4624-B7DB-68DA5B0C290B}" type="datetimeFigureOut">
              <a:rPr lang="de-AT" smtClean="0"/>
              <a:t>20.05.2025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1A91A-ED7D-9ED6-8D82-177EF6E3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86F3-41C3-403C-A6A0-217B1DF9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3116-9D24-4D0F-8B45-DB86BA37254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051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F61FB-0AF5-1391-A78E-0D3BD600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7E09-8877-4624-B7DB-68DA5B0C290B}" type="datetimeFigureOut">
              <a:rPr lang="de-AT" smtClean="0"/>
              <a:t>20.05.2025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2F314-D918-20A9-5587-6EE6C18E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43955-8827-9B42-8096-31856CC9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3116-9D24-4D0F-8B45-DB86BA37254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136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E295-E84D-AB24-E2B0-15AA2746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723AA-B54A-100C-CE7F-CDA346F32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F491D-F816-A3A1-A217-6AC46A771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6CEF5-F37F-48EA-071A-25098EBC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7E09-8877-4624-B7DB-68DA5B0C290B}" type="datetimeFigureOut">
              <a:rPr lang="de-AT" smtClean="0"/>
              <a:t>20.05.2025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4A547-24EE-6097-82F3-4533B1B6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2D3AB-73C7-A5FD-A128-14D90529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3116-9D24-4D0F-8B45-DB86BA37254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648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CE94-1BFB-B3FA-19EF-AEFD75AD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9494D-C3FC-C83A-5EEF-15680992A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D5D1D-DBCE-D2FE-35FA-2E6A7C5A8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18558-8C08-7C7A-C1BB-346486E9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7E09-8877-4624-B7DB-68DA5B0C290B}" type="datetimeFigureOut">
              <a:rPr lang="de-AT" smtClean="0"/>
              <a:t>20.05.2025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F3FF7-84ED-A660-8753-8B49B2DB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D06BF-AB45-0543-A8AF-1DF2D1EB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3116-9D24-4D0F-8B45-DB86BA37254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504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1436C-E919-21DF-A2B9-C3762002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9184F-D90E-68F8-7CCA-4F65549FD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6D30-3CA0-AD22-32B4-254701CE6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F7E09-8877-4624-B7DB-68DA5B0C290B}" type="datetimeFigureOut">
              <a:rPr lang="de-AT" smtClean="0"/>
              <a:t>20.05.2025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EF3A0-2E3B-8270-2651-81F0B0ADC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F3BD7-5E7C-01E1-20E3-C57393448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7B3116-9D24-4D0F-8B45-DB86BA37254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369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gb-bin-proteomics/exploring_scplain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FD77FA-BA8A-D0AE-FD0B-A9648110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F965BB-49B0-7365-3226-80C1F9C4A7CC}"/>
              </a:ext>
            </a:extLst>
          </p:cNvPr>
          <p:cNvSpPr txBox="1"/>
          <p:nvPr/>
        </p:nvSpPr>
        <p:spPr>
          <a:xfrm>
            <a:off x="466109" y="6374368"/>
            <a:ext cx="865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Download and install R from </a:t>
            </a:r>
            <a:r>
              <a:rPr lang="de-DE" dirty="0">
                <a:hlinkClick r:id="rId3"/>
              </a:rPr>
              <a:t>https://cran.r-project.org/index.html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6BAE9-11F0-0B2A-A74B-69B30BC69837}"/>
              </a:ext>
            </a:extLst>
          </p:cNvPr>
          <p:cNvSpPr/>
          <p:nvPr/>
        </p:nvSpPr>
        <p:spPr>
          <a:xfrm>
            <a:off x="3340100" y="952500"/>
            <a:ext cx="4927600" cy="914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208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F4F6C-9C15-0CF6-D642-66F612F0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B0791B-5FE5-AA7D-10A6-CE4AE473C249}"/>
              </a:ext>
            </a:extLst>
          </p:cNvPr>
          <p:cNvSpPr/>
          <p:nvPr/>
        </p:nvSpPr>
        <p:spPr>
          <a:xfrm>
            <a:off x="260350" y="704850"/>
            <a:ext cx="1676400" cy="6413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83F6F5-7E35-FB97-F4C5-3511A9A2A105}"/>
              </a:ext>
            </a:extLst>
          </p:cNvPr>
          <p:cNvSpPr/>
          <p:nvPr/>
        </p:nvSpPr>
        <p:spPr>
          <a:xfrm>
            <a:off x="0" y="4133850"/>
            <a:ext cx="7308850" cy="26098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A1CA9-6EE0-93A0-F19F-6BEC363163A8}"/>
              </a:ext>
            </a:extLst>
          </p:cNvPr>
          <p:cNvSpPr txBox="1"/>
          <p:nvPr/>
        </p:nvSpPr>
        <p:spPr>
          <a:xfrm>
            <a:off x="2584450" y="1662410"/>
            <a:ext cx="47244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You should also be able to load all the packages in the „scplainer_leduc_tmt_dda.R“ file</a:t>
            </a:r>
            <a:endParaRPr lang="de-A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A2C755-7E2D-F1D1-7F79-55557F5E29D7}"/>
              </a:ext>
            </a:extLst>
          </p:cNvPr>
          <p:cNvSpPr/>
          <p:nvPr/>
        </p:nvSpPr>
        <p:spPr>
          <a:xfrm>
            <a:off x="7359650" y="4394200"/>
            <a:ext cx="4737100" cy="101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400B96-A7F1-5363-0AA2-4C8F4917173E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1936750" y="1025525"/>
            <a:ext cx="2990850" cy="63688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D90F7F-FD6F-2848-3FCD-53705FCA21D8}"/>
              </a:ext>
            </a:extLst>
          </p:cNvPr>
          <p:cNvCxnSpPr>
            <a:stCxn id="6" idx="2"/>
            <a:endCxn id="5" idx="0"/>
          </p:cNvCxnSpPr>
          <p:nvPr/>
        </p:nvCxnSpPr>
        <p:spPr>
          <a:xfrm flipH="1">
            <a:off x="3654425" y="2585740"/>
            <a:ext cx="1292225" cy="154811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6DE1A4-52A9-08D5-B440-CCE201F22016}"/>
              </a:ext>
            </a:extLst>
          </p:cNvPr>
          <p:cNvCxnSpPr>
            <a:endCxn id="7" idx="0"/>
          </p:cNvCxnSpPr>
          <p:nvPr/>
        </p:nvCxnSpPr>
        <p:spPr>
          <a:xfrm>
            <a:off x="4946650" y="2585740"/>
            <a:ext cx="4781550" cy="18084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4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2FB302-7F42-4FF4-3AAE-532A30DF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7E0048-A88A-44C3-6EE3-B6BB6F4BF9AE}"/>
              </a:ext>
            </a:extLst>
          </p:cNvPr>
          <p:cNvSpPr txBox="1"/>
          <p:nvPr/>
        </p:nvSpPr>
        <p:spPr>
          <a:xfrm>
            <a:off x="859809" y="4735773"/>
            <a:ext cx="56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 need both „base“ and „Rtools“</a:t>
            </a:r>
            <a:endParaRPr lang="de-A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0C7EA3-1D8E-A456-1EE8-59FE72E61EC6}"/>
              </a:ext>
            </a:extLst>
          </p:cNvPr>
          <p:cNvSpPr/>
          <p:nvPr/>
        </p:nvSpPr>
        <p:spPr>
          <a:xfrm>
            <a:off x="2415654" y="1044054"/>
            <a:ext cx="423080" cy="1364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A6ACB9-EF48-E429-0A1A-79B49674BAC0}"/>
              </a:ext>
            </a:extLst>
          </p:cNvPr>
          <p:cNvSpPr/>
          <p:nvPr/>
        </p:nvSpPr>
        <p:spPr>
          <a:xfrm>
            <a:off x="2415654" y="1352549"/>
            <a:ext cx="619646" cy="1841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51EA83-A95D-0AEA-6F3A-7735A900310D}"/>
              </a:ext>
            </a:extLst>
          </p:cNvPr>
          <p:cNvCxnSpPr/>
          <p:nvPr/>
        </p:nvCxnSpPr>
        <p:spPr>
          <a:xfrm>
            <a:off x="1784350" y="1447800"/>
            <a:ext cx="63130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6A00FA-0CD0-4E11-7D6E-CD1F6E3D2C8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708150" y="1112293"/>
            <a:ext cx="70750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6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12B86-D1F3-5E2F-BB4A-17EF1FA6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288A08-6BC4-0FCE-F8AC-4A5D78EA4D20}"/>
              </a:ext>
            </a:extLst>
          </p:cNvPr>
          <p:cNvSpPr txBox="1"/>
          <p:nvPr/>
        </p:nvSpPr>
        <p:spPr>
          <a:xfrm>
            <a:off x="6994478" y="1699146"/>
            <a:ext cx="455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Download and install Rstudio from </a:t>
            </a:r>
            <a:r>
              <a:rPr lang="de-DE" dirty="0">
                <a:hlinkClick r:id="rId3"/>
              </a:rPr>
              <a:t>https://posit.co/download/rstudio-desktop/</a:t>
            </a:r>
            <a:r>
              <a:rPr lang="de-DE" dirty="0"/>
              <a:t>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E43393-E959-A18E-D4E1-52AF085C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5B78EB-D872-FD66-3BBD-E1263C6775C0}"/>
              </a:ext>
            </a:extLst>
          </p:cNvPr>
          <p:cNvSpPr txBox="1"/>
          <p:nvPr/>
        </p:nvSpPr>
        <p:spPr>
          <a:xfrm>
            <a:off x="1316914" y="5644487"/>
            <a:ext cx="9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Download the project from </a:t>
            </a:r>
            <a:r>
              <a:rPr lang="de-DE" dirty="0">
                <a:hlinkClick r:id="rId3"/>
              </a:rPr>
              <a:t>https://github.com/hgb-bin-proteomics/exploring_scplainer</a:t>
            </a:r>
            <a:r>
              <a:rPr lang="de-DE" dirty="0"/>
              <a:t> </a:t>
            </a:r>
            <a:endParaRPr lang="de-A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AC750D-2417-6184-652C-C480DD0B3339}"/>
              </a:ext>
            </a:extLst>
          </p:cNvPr>
          <p:cNvCxnSpPr>
            <a:cxnSpLocks/>
          </p:cNvCxnSpPr>
          <p:nvPr/>
        </p:nvCxnSpPr>
        <p:spPr>
          <a:xfrm>
            <a:off x="7181850" y="730250"/>
            <a:ext cx="0" cy="8128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77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F7DB11-17CF-68A0-9DB7-32A85656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1" y="0"/>
            <a:ext cx="1120807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5FB4BE-197E-EB05-2D88-5E0200BFB57C}"/>
              </a:ext>
            </a:extLst>
          </p:cNvPr>
          <p:cNvSpPr/>
          <p:nvPr/>
        </p:nvSpPr>
        <p:spPr>
          <a:xfrm>
            <a:off x="1562669" y="1958454"/>
            <a:ext cx="4121624" cy="2047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97D1DA-FE70-E403-4343-7BCD392B0F63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684293" y="2060812"/>
            <a:ext cx="142135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01AA13-642E-1819-4E19-17932C9CA410}"/>
              </a:ext>
            </a:extLst>
          </p:cNvPr>
          <p:cNvSpPr txBox="1"/>
          <p:nvPr/>
        </p:nvSpPr>
        <p:spPr>
          <a:xfrm>
            <a:off x="7302500" y="1958454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Open the .Rproj file (should by default open with RStudio)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7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58479D-62F0-E744-B7BC-AD2D45D94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44C5A8-4810-9D2E-E908-3FA7FDFA0830}"/>
              </a:ext>
            </a:extLst>
          </p:cNvPr>
          <p:cNvSpPr/>
          <p:nvPr/>
        </p:nvSpPr>
        <p:spPr>
          <a:xfrm>
            <a:off x="0" y="1937982"/>
            <a:ext cx="3575713" cy="7710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4114D9-08A4-49D5-9DE5-D432AF4AFE13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575713" y="2323532"/>
            <a:ext cx="90103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276AF9-BA4D-0054-1360-B953FCC18F06}"/>
              </a:ext>
            </a:extLst>
          </p:cNvPr>
          <p:cNvSpPr txBox="1"/>
          <p:nvPr/>
        </p:nvSpPr>
        <p:spPr>
          <a:xfrm>
            <a:off x="4476750" y="1584867"/>
            <a:ext cx="2592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You will see something like this, a notification that not all necessary packages for this project are installed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982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D229AD-C6D9-691D-0529-7C54AD3E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F40C36-A076-E7D6-36FA-266B3E992F15}"/>
              </a:ext>
            </a:extLst>
          </p:cNvPr>
          <p:cNvSpPr/>
          <p:nvPr/>
        </p:nvSpPr>
        <p:spPr>
          <a:xfrm>
            <a:off x="7342496" y="3816349"/>
            <a:ext cx="4735773" cy="1278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86C06-B4D0-DA95-2949-C49DE73E1A3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254750" y="3880276"/>
            <a:ext cx="108774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5182AB-EAA8-372B-0C91-454427CA4604}"/>
              </a:ext>
            </a:extLst>
          </p:cNvPr>
          <p:cNvSpPr txBox="1"/>
          <p:nvPr/>
        </p:nvSpPr>
        <p:spPr>
          <a:xfrm>
            <a:off x="4849504" y="3557109"/>
            <a:ext cx="1405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Open the install.R file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388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99AA3-30FC-BA2C-B8CB-87013BABF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8B0412-3E10-5F16-BA9A-C12E36540CE3}"/>
              </a:ext>
            </a:extLst>
          </p:cNvPr>
          <p:cNvSpPr/>
          <p:nvPr/>
        </p:nvSpPr>
        <p:spPr>
          <a:xfrm>
            <a:off x="6735170" y="539087"/>
            <a:ext cx="443552" cy="2251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BCF295-9C7F-2107-1D73-C0D5292EF2D9}"/>
              </a:ext>
            </a:extLst>
          </p:cNvPr>
          <p:cNvCxnSpPr/>
          <p:nvPr/>
        </p:nvCxnSpPr>
        <p:spPr>
          <a:xfrm flipV="1">
            <a:off x="6953250" y="764275"/>
            <a:ext cx="0" cy="7216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875CF4-8572-430B-E636-A092121FDDF2}"/>
              </a:ext>
            </a:extLst>
          </p:cNvPr>
          <p:cNvSpPr txBox="1"/>
          <p:nvPr/>
        </p:nvSpPr>
        <p:spPr>
          <a:xfrm>
            <a:off x="5908675" y="1485900"/>
            <a:ext cx="2089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Click „Source“ to run the file and install packages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7611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B98F9-9B7B-058A-ADBA-297C20D86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843D73-495D-6E1D-5B45-58B4C9D42D80}"/>
              </a:ext>
            </a:extLst>
          </p:cNvPr>
          <p:cNvSpPr/>
          <p:nvPr/>
        </p:nvSpPr>
        <p:spPr>
          <a:xfrm>
            <a:off x="0" y="4135272"/>
            <a:ext cx="6632812" cy="25453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F7AE63-915B-B5BD-082D-3B56C44EF983}"/>
              </a:ext>
            </a:extLst>
          </p:cNvPr>
          <p:cNvCxnSpPr>
            <a:cxnSpLocks/>
          </p:cNvCxnSpPr>
          <p:nvPr/>
        </p:nvCxnSpPr>
        <p:spPr>
          <a:xfrm>
            <a:off x="5416550" y="3016250"/>
            <a:ext cx="0" cy="111902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FD632E-E53E-54FD-D311-F09DAED704D7}"/>
              </a:ext>
            </a:extLst>
          </p:cNvPr>
          <p:cNvSpPr txBox="1"/>
          <p:nvPr/>
        </p:nvSpPr>
        <p:spPr>
          <a:xfrm>
            <a:off x="4470400" y="1815921"/>
            <a:ext cx="204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If everything worked correctly, you should see an output like this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567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Birklbauer Micha</dc:creator>
  <cp:lastModifiedBy>Birklbauer Micha</cp:lastModifiedBy>
  <cp:revision>2</cp:revision>
  <dcterms:created xsi:type="dcterms:W3CDTF">2025-05-20T20:48:01Z</dcterms:created>
  <dcterms:modified xsi:type="dcterms:W3CDTF">2025-05-20T21:14:39Z</dcterms:modified>
</cp:coreProperties>
</file>