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4C8C-817D-D4AF-F968-78EAD35F6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FDAB4-416F-E282-4EF4-F49B67EC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5BD3-F74B-27E7-7CFF-0716462F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1726-0B45-43C1-8285-189428D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B75-BFB4-885F-45D8-1AE2611A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1230-9D8F-169F-0582-0E08095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9654-C178-99C8-249A-882BC2C2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D167-5246-0DCE-12AE-77CB6D1D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3A55-B605-9A5C-0D12-4C63E9C5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4D09-57F6-5C04-CA93-9EB4EF6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5A5F0-4786-243F-6480-9FF74462D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425E6-7CC6-918F-B86D-0D00A867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B791-D743-1089-92A6-4873DDC7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DC13-80E5-F1CE-5BF5-7366ABF7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7C59-F570-2BD9-D1FB-248A8C3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A64E-0BBE-5729-3203-3FFE2485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6DC9-F542-C389-54F8-AE14BA87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6D8B-AA01-AEB7-AE6E-495719C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C68-125D-166F-C9B6-63587FC3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F1B88-5CE3-9C08-19F4-11500DD8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929B-88A5-FA7A-DBA7-792B4938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BA83-9240-8EDF-224E-C63B7A3A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6884-E620-4EE2-6FB5-43CB5F9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0B6C-D963-47C3-4923-01C33363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6C98-41C6-27C8-B66A-025EB6F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CFD-A913-FBD8-FFAB-5A2C729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45E-75B3-6646-6EC4-5AEE4782D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DCE5C-862F-8A40-E53B-A97C03EE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0638-ACDE-1AB1-EBE3-8502AA65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B161D-D47D-143F-AD29-B98B4FA6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102F-6154-3C01-2D6F-32A2EF40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CA3-8001-DBAA-E462-CECFB56C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DC17-62F9-39D6-1E5B-8FD280E0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B1F5F-6140-A26D-9514-BA06DC51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AEC9-0EDC-4085-A08F-7EB0F4B0C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C58F7-F227-7CB0-21A6-1B0F51D8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DC81-05AA-DB17-B0B6-D38196B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2C069-7AE4-EBD1-601D-A686D74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1DCDF-99F8-BCF9-21AB-C1BA24FC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8CAE-32B4-CBF7-0A28-8F801974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CFA1C-E049-82B2-E915-49CDC64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428AA-7E68-CA21-D4F8-1E07F75F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5D7E6-F116-29DA-A5BB-9BEB4BF0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B86F3-5723-9726-B0AD-D0F4E93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BB04C-8640-E9E6-26FD-1C248F28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37D8-F6B6-4D8C-1484-51185C21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559-2774-C4FC-6665-6F5D86CE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DE3A-2DAD-521C-81AD-D577A4DF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AAB7-BE07-1CC2-FCCE-C3C3680E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BCA6-798F-A079-84D7-F4878BF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0551-FFB2-2C96-A464-76C7555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0957-8B77-63D8-9746-C7D3B631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F60C-5260-2E6C-A7A2-F983CD5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90ABE-EDD3-FA0B-014E-B62A79383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F9C1C-15FA-EDF9-ADBD-82EBB050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E63A-7E88-5883-70ED-1510332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942CC-4A30-AC4B-A07A-A937A76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2491-3FD5-B202-BC98-9DD78010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A0522-B80E-7AA4-D48E-32A92091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F597-0F1F-3987-1E53-DD014AF5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106A-9971-9669-7683-358E02DEB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6E245-C93A-4202-B922-811DF568B78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A48F-171D-5BBC-13EC-50B88EF2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BD50-2A3E-0D8E-0035-E3AA1A18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79BB3-FC77-494E-BB23-6C8463D3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6B656-0E0E-090F-1074-80957EBBB28F}"/>
              </a:ext>
            </a:extLst>
          </p:cNvPr>
          <p:cNvSpPr/>
          <p:nvPr/>
        </p:nvSpPr>
        <p:spPr>
          <a:xfrm>
            <a:off x="5149795" y="1329856"/>
            <a:ext cx="1892410" cy="4198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37C15-423F-1D8C-3236-5B41BDCC9C8C}"/>
              </a:ext>
            </a:extLst>
          </p:cNvPr>
          <p:cNvSpPr txBox="1"/>
          <p:nvPr/>
        </p:nvSpPr>
        <p:spPr>
          <a:xfrm>
            <a:off x="5149795" y="3244334"/>
            <a:ext cx="1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Quantification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C325F-F502-93EE-4395-2F3FEFBAA8B6}"/>
              </a:ext>
            </a:extLst>
          </p:cNvPr>
          <p:cNvSpPr txBox="1"/>
          <p:nvPr/>
        </p:nvSpPr>
        <p:spPr>
          <a:xfrm>
            <a:off x="5149795" y="960524"/>
            <a:ext cx="1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Samples / Cells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D2184-BDA3-FF1A-C661-F02A2FC54DD7}"/>
              </a:ext>
            </a:extLst>
          </p:cNvPr>
          <p:cNvSpPr txBox="1"/>
          <p:nvPr/>
        </p:nvSpPr>
        <p:spPr>
          <a:xfrm rot="16200000">
            <a:off x="2865985" y="3244333"/>
            <a:ext cx="41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PSMs / Peptides / </a:t>
            </a:r>
            <a:r>
              <a:rPr lang="de-AT" dirty="0" err="1"/>
              <a:t>Precursors</a:t>
            </a:r>
            <a:r>
              <a:rPr lang="de-AT" dirty="0"/>
              <a:t> / Proteins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162E7-836E-FE91-512C-C127BA9573D6}"/>
              </a:ext>
            </a:extLst>
          </p:cNvPr>
          <p:cNvSpPr/>
          <p:nvPr/>
        </p:nvSpPr>
        <p:spPr>
          <a:xfrm>
            <a:off x="4708901" y="948192"/>
            <a:ext cx="2534737" cy="49616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F8C48-6CD9-845B-C5DD-6AEC592041D1}"/>
              </a:ext>
            </a:extLst>
          </p:cNvPr>
          <p:cNvSpPr txBox="1"/>
          <p:nvPr/>
        </p:nvSpPr>
        <p:spPr>
          <a:xfrm>
            <a:off x="4708901" y="578860"/>
            <a:ext cx="25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rgbClr val="FFC000"/>
                </a:solidFill>
              </a:rPr>
              <a:t>Assay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956F4A-0CA5-60DD-78DC-D801C5817962}"/>
              </a:ext>
            </a:extLst>
          </p:cNvPr>
          <p:cNvCxnSpPr>
            <a:stCxn id="5" idx="3"/>
          </p:cNvCxnSpPr>
          <p:nvPr/>
        </p:nvCxnSpPr>
        <p:spPr>
          <a:xfrm flipV="1">
            <a:off x="7042205" y="3428999"/>
            <a:ext cx="12430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86A10-5B80-1943-0EF1-792730D2C44A}"/>
              </a:ext>
            </a:extLst>
          </p:cNvPr>
          <p:cNvSpPr/>
          <p:nvPr/>
        </p:nvSpPr>
        <p:spPr>
          <a:xfrm>
            <a:off x="8285259" y="1329854"/>
            <a:ext cx="2146852" cy="4198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3259B-736C-7559-BA43-D941CEB33D58}"/>
              </a:ext>
            </a:extLst>
          </p:cNvPr>
          <p:cNvSpPr txBox="1"/>
          <p:nvPr/>
        </p:nvSpPr>
        <p:spPr>
          <a:xfrm>
            <a:off x="8285259" y="3244333"/>
            <a:ext cx="21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Values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763AD-B78F-9A34-B9D6-FA923362F35A}"/>
              </a:ext>
            </a:extLst>
          </p:cNvPr>
          <p:cNvSpPr txBox="1"/>
          <p:nvPr/>
        </p:nvSpPr>
        <p:spPr>
          <a:xfrm rot="16200000">
            <a:off x="8517633" y="3244333"/>
            <a:ext cx="41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PSMs / Peptides / </a:t>
            </a:r>
            <a:r>
              <a:rPr lang="de-AT" dirty="0" err="1"/>
              <a:t>Precursors</a:t>
            </a:r>
            <a:r>
              <a:rPr lang="de-AT" dirty="0"/>
              <a:t> / Proteins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30596-7C1C-73E5-C3B0-50AC7BA04C70}"/>
              </a:ext>
            </a:extLst>
          </p:cNvPr>
          <p:cNvSpPr txBox="1"/>
          <p:nvPr/>
        </p:nvSpPr>
        <p:spPr>
          <a:xfrm>
            <a:off x="8285258" y="763527"/>
            <a:ext cx="214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Protein </a:t>
            </a:r>
            <a:r>
              <a:rPr lang="de-AT" dirty="0" err="1"/>
              <a:t>group</a:t>
            </a:r>
            <a:r>
              <a:rPr lang="de-AT" dirty="0"/>
              <a:t>,</a:t>
            </a:r>
            <a:br>
              <a:rPr lang="de-AT" dirty="0"/>
            </a:br>
            <a:r>
              <a:rPr lang="de-AT" dirty="0"/>
              <a:t>q-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gene</a:t>
            </a:r>
            <a:r>
              <a:rPr lang="de-AT" dirty="0"/>
              <a:t>, etc.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75C40-03A3-8847-8F48-60DD84A48D66}"/>
              </a:ext>
            </a:extLst>
          </p:cNvPr>
          <p:cNvSpPr/>
          <p:nvPr/>
        </p:nvSpPr>
        <p:spPr>
          <a:xfrm>
            <a:off x="8070575" y="578860"/>
            <a:ext cx="2846566" cy="5330946"/>
          </a:xfrm>
          <a:prstGeom prst="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2449D-3629-1028-DAE3-A90ED4E5311A}"/>
              </a:ext>
            </a:extLst>
          </p:cNvPr>
          <p:cNvSpPr txBox="1"/>
          <p:nvPr/>
        </p:nvSpPr>
        <p:spPr>
          <a:xfrm>
            <a:off x="8070575" y="209528"/>
            <a:ext cx="284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>
                <a:solidFill>
                  <a:srgbClr val="156082"/>
                </a:solidFill>
              </a:rPr>
              <a:t>rowData</a:t>
            </a:r>
            <a:endParaRPr lang="en-US" dirty="0">
              <a:solidFill>
                <a:srgbClr val="15608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6171D-E4A7-6E32-D55E-21709F8E46EB}"/>
              </a:ext>
            </a:extLst>
          </p:cNvPr>
          <p:cNvSpPr/>
          <p:nvPr/>
        </p:nvSpPr>
        <p:spPr>
          <a:xfrm rot="5400000">
            <a:off x="1425474" y="1724309"/>
            <a:ext cx="1892410" cy="34093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4BE76-4725-1ACC-11BB-31FD534788C7}"/>
              </a:ext>
            </a:extLst>
          </p:cNvPr>
          <p:cNvSpPr txBox="1"/>
          <p:nvPr/>
        </p:nvSpPr>
        <p:spPr>
          <a:xfrm rot="16200000">
            <a:off x="-463883" y="3244333"/>
            <a:ext cx="1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Samples / Cells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C506-54F5-1C83-4114-B0A372CAA241}"/>
              </a:ext>
            </a:extLst>
          </p:cNvPr>
          <p:cNvSpPr txBox="1"/>
          <p:nvPr/>
        </p:nvSpPr>
        <p:spPr>
          <a:xfrm>
            <a:off x="666988" y="1836463"/>
            <a:ext cx="340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Sample / </a:t>
            </a:r>
            <a:r>
              <a:rPr lang="de-AT" dirty="0" err="1"/>
              <a:t>Cell</a:t>
            </a:r>
            <a:r>
              <a:rPr lang="de-AT" dirty="0"/>
              <a:t> type, Batch, Median </a:t>
            </a:r>
            <a:r>
              <a:rPr lang="de-AT" dirty="0" err="1"/>
              <a:t>Intensity</a:t>
            </a:r>
            <a:r>
              <a:rPr lang="de-AT" dirty="0"/>
              <a:t>, etc.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CA57E-4A67-1083-7FFA-8FCE051F5601}"/>
              </a:ext>
            </a:extLst>
          </p:cNvPr>
          <p:cNvSpPr txBox="1"/>
          <p:nvPr/>
        </p:nvSpPr>
        <p:spPr>
          <a:xfrm>
            <a:off x="666988" y="3244333"/>
            <a:ext cx="34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Values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4757FE-33AD-D6BA-1DC8-EFA5C5FDFE19}"/>
              </a:ext>
            </a:extLst>
          </p:cNvPr>
          <p:cNvSpPr/>
          <p:nvPr/>
        </p:nvSpPr>
        <p:spPr>
          <a:xfrm>
            <a:off x="206735" y="1590261"/>
            <a:ext cx="4132834" cy="3434963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4EB18B-49E7-45A9-2586-3A3DE3D734E0}"/>
              </a:ext>
            </a:extLst>
          </p:cNvPr>
          <p:cNvSpPr txBox="1"/>
          <p:nvPr/>
        </p:nvSpPr>
        <p:spPr>
          <a:xfrm>
            <a:off x="206735" y="1223132"/>
            <a:ext cx="413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>
                <a:solidFill>
                  <a:srgbClr val="0F9ED5"/>
                </a:solidFill>
              </a:rPr>
              <a:t>colData</a:t>
            </a:r>
            <a:endParaRPr lang="en-US" dirty="0">
              <a:solidFill>
                <a:srgbClr val="0F9ED5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FB69457-35EA-35EA-A4EC-58C0B78AF6DD}"/>
              </a:ext>
            </a:extLst>
          </p:cNvPr>
          <p:cNvCxnSpPr>
            <a:stCxn id="4" idx="2"/>
            <a:endCxn id="20" idx="3"/>
          </p:cNvCxnSpPr>
          <p:nvPr/>
        </p:nvCxnSpPr>
        <p:spPr>
          <a:xfrm rot="5400000" flipH="1">
            <a:off x="3657370" y="3089514"/>
            <a:ext cx="1152940" cy="3724321"/>
          </a:xfrm>
          <a:prstGeom prst="bentConnector3">
            <a:avLst>
              <a:gd name="adj1" fmla="val -19828"/>
            </a:avLst>
          </a:prstGeom>
          <a:ln>
            <a:solidFill>
              <a:srgbClr val="0F9ED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32BE2-24AE-A383-7986-9AE7C16E25A4}"/>
              </a:ext>
            </a:extLst>
          </p:cNvPr>
          <p:cNvSpPr/>
          <p:nvPr/>
        </p:nvSpPr>
        <p:spPr>
          <a:xfrm>
            <a:off x="79512" y="71562"/>
            <a:ext cx="11282901" cy="620757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F3B37-18D0-BF01-E034-F989258B5E5B}"/>
              </a:ext>
            </a:extLst>
          </p:cNvPr>
          <p:cNvSpPr txBox="1"/>
          <p:nvPr/>
        </p:nvSpPr>
        <p:spPr>
          <a:xfrm>
            <a:off x="79512" y="6279140"/>
            <a:ext cx="1128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SingleCellExperiment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0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Birklbauer Micha</dc:creator>
  <cp:lastModifiedBy>Birklbauer Micha</cp:lastModifiedBy>
  <cp:revision>1</cp:revision>
  <dcterms:created xsi:type="dcterms:W3CDTF">2025-05-21T14:40:56Z</dcterms:created>
  <dcterms:modified xsi:type="dcterms:W3CDTF">2025-05-21T14:54:20Z</dcterms:modified>
</cp:coreProperties>
</file>