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808525" cy="30279975"/>
  <p:notesSz cx="6797675" cy="9872663"/>
  <p:defaultTextStyle>
    <a:defPPr>
      <a:defRPr lang="de-AT"/>
    </a:defPPr>
    <a:lvl1pPr algn="ctr" rtl="0" fontAlgn="base">
      <a:spcBef>
        <a:spcPct val="0"/>
      </a:spcBef>
      <a:spcAft>
        <a:spcPct val="0"/>
      </a:spcAft>
      <a:defRPr sz="7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7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7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7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7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7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7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7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7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138" userDrawn="1">
          <p15:clr>
            <a:srgbClr val="A4A3A4"/>
          </p15:clr>
        </p15:guide>
        <p15:guide id="3" pos="25828" userDrawn="1">
          <p15:clr>
            <a:srgbClr val="A4A3A4"/>
          </p15:clr>
        </p15:guide>
        <p15:guide id="4" orient="horz" pos="9537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951396D-9205-89EB-63B6-F6AFDC7C1E86}" name="Birklbauer Micha" initials="BM" userId="S::p42587@fhooe.at::6a0b40f6-2383-4485-9746-453049b1349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61D"/>
    <a:srgbClr val="ED7D31"/>
    <a:srgbClr val="41719C"/>
    <a:srgbClr val="D57E74"/>
    <a:srgbClr val="76A7B2"/>
    <a:srgbClr val="CC0066"/>
    <a:srgbClr val="FF9900"/>
    <a:srgbClr val="33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EBEC7-41B4-4AFD-8B43-4EE2007F4A2C}" v="3" dt="2022-05-12T12:24:10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 autoAdjust="0"/>
    <p:restoredTop sz="95857" autoAdjust="0"/>
  </p:normalViewPr>
  <p:slideViewPr>
    <p:cSldViewPr>
      <p:cViewPr>
        <p:scale>
          <a:sx n="30" d="100"/>
          <a:sy n="30" d="100"/>
        </p:scale>
        <p:origin x="1422" y="18"/>
      </p:cViewPr>
      <p:guideLst>
        <p:guide pos="1138"/>
        <p:guide pos="25828"/>
        <p:guide orient="horz"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8/10/relationships/authors" Target="author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ur Louise" userId="12e39373-54be-466f-abe1-514c543006b0" providerId="ADAL" clId="{50EEBEC7-41B4-4AFD-8B43-4EE2007F4A2C}"/>
    <pc:docChg chg="modSld modNotesMaster">
      <pc:chgData name="Buur Louise" userId="12e39373-54be-466f-abe1-514c543006b0" providerId="ADAL" clId="{50EEBEC7-41B4-4AFD-8B43-4EE2007F4A2C}" dt="2022-05-12T12:24:45.244" v="48" actId="255"/>
      <pc:docMkLst>
        <pc:docMk/>
      </pc:docMkLst>
      <pc:sldChg chg="modSp mod modNotes">
        <pc:chgData name="Buur Louise" userId="12e39373-54be-466f-abe1-514c543006b0" providerId="ADAL" clId="{50EEBEC7-41B4-4AFD-8B43-4EE2007F4A2C}" dt="2022-05-12T12:24:45.244" v="48" actId="255"/>
        <pc:sldMkLst>
          <pc:docMk/>
          <pc:sldMk cId="0" sldId="256"/>
        </pc:sldMkLst>
        <pc:spChg chg="mod">
          <ac:chgData name="Buur Louise" userId="12e39373-54be-466f-abe1-514c543006b0" providerId="ADAL" clId="{50EEBEC7-41B4-4AFD-8B43-4EE2007F4A2C}" dt="2022-05-12T12:24:10.284" v="44" actId="20577"/>
          <ac:spMkLst>
            <pc:docMk/>
            <pc:sldMk cId="0" sldId="256"/>
            <ac:spMk id="2" creationId="{5BB4F53A-81CA-4DF9-8596-1E1F9170B455}"/>
          </ac:spMkLst>
        </pc:spChg>
        <pc:spChg chg="mod">
          <ac:chgData name="Buur Louise" userId="12e39373-54be-466f-abe1-514c543006b0" providerId="ADAL" clId="{50EEBEC7-41B4-4AFD-8B43-4EE2007F4A2C}" dt="2022-05-12T12:24:45.244" v="48" actId="255"/>
          <ac:spMkLst>
            <pc:docMk/>
            <pc:sldMk cId="0" sldId="256"/>
            <ac:spMk id="42" creationId="{6A44FABE-3F97-46A9-8847-7F3094271861}"/>
          </ac:spMkLst>
        </pc:spChg>
        <pc:spChg chg="mod">
          <ac:chgData name="Buur Louise" userId="12e39373-54be-466f-abe1-514c543006b0" providerId="ADAL" clId="{50EEBEC7-41B4-4AFD-8B43-4EE2007F4A2C}" dt="2022-05-12T12:23:22.579" v="35" actId="20577"/>
          <ac:spMkLst>
            <pc:docMk/>
            <pc:sldMk cId="0" sldId="256"/>
            <ac:spMk id="51" creationId="{CCC0040B-B0F6-40FE-909C-640E8EC76638}"/>
          </ac:spMkLst>
        </pc:spChg>
        <pc:picChg chg="mod">
          <ac:chgData name="Buur Louise" userId="12e39373-54be-466f-abe1-514c543006b0" providerId="ADAL" clId="{50EEBEC7-41B4-4AFD-8B43-4EE2007F4A2C}" dt="2022-05-12T12:10:13.304" v="25" actId="14826"/>
          <ac:picMkLst>
            <pc:docMk/>
            <pc:sldMk cId="0" sldId="256"/>
            <ac:picMk id="38" creationId="{E0B8ACF3-0A1D-4DBE-A97E-05B07B26D24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6"/>
            <a:ext cx="2946110" cy="49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6" tIns="45573" rIns="91146" bIns="45573" numCol="1" anchor="t" anchorCtr="0" compatLnSpc="1">
            <a:prstTxWarp prst="textNoShape">
              <a:avLst/>
            </a:prstTxWarp>
          </a:bodyPr>
          <a:lstStyle>
            <a:lvl1pPr algn="l" defTabSz="912399">
              <a:defRPr sz="1100"/>
            </a:lvl1pPr>
          </a:lstStyle>
          <a:p>
            <a:endParaRPr lang="de-A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15" y="6"/>
            <a:ext cx="2946110" cy="49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6" tIns="45573" rIns="91146" bIns="45573" numCol="1" anchor="t" anchorCtr="0" compatLnSpc="1">
            <a:prstTxWarp prst="textNoShape">
              <a:avLst/>
            </a:prstTxWarp>
          </a:bodyPr>
          <a:lstStyle>
            <a:lvl1pPr algn="r" defTabSz="912399">
              <a:defRPr sz="1100"/>
            </a:lvl1pPr>
          </a:lstStyle>
          <a:p>
            <a:endParaRPr lang="de-AT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5813" y="739775"/>
            <a:ext cx="5237162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108" y="4689727"/>
            <a:ext cx="5437465" cy="444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6" tIns="45573" rIns="91146" bIns="45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/>
              <a:t>Textmasterformate durch Klicken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042"/>
            <a:ext cx="2946110" cy="49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6" tIns="45573" rIns="91146" bIns="45573" numCol="1" anchor="b" anchorCtr="0" compatLnSpc="1">
            <a:prstTxWarp prst="textNoShape">
              <a:avLst/>
            </a:prstTxWarp>
          </a:bodyPr>
          <a:lstStyle>
            <a:lvl1pPr algn="l" defTabSz="912399">
              <a:defRPr sz="1100"/>
            </a:lvl1pPr>
          </a:lstStyle>
          <a:p>
            <a:endParaRPr lang="de-A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15" y="9378042"/>
            <a:ext cx="2946110" cy="49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6" tIns="45573" rIns="91146" bIns="45573" numCol="1" anchor="b" anchorCtr="0" compatLnSpc="1">
            <a:prstTxWarp prst="textNoShape">
              <a:avLst/>
            </a:prstTxWarp>
          </a:bodyPr>
          <a:lstStyle>
            <a:lvl1pPr algn="r" defTabSz="912399">
              <a:defRPr sz="1100"/>
            </a:lvl1pPr>
          </a:lstStyle>
          <a:p>
            <a:fld id="{2CA01077-772F-4773-B304-B515A98DDAC6}" type="slidenum">
              <a:rPr lang="de-AT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0123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F1B531-DDF2-47EF-800C-E14654EDCD50}" type="slidenum">
              <a:rPr lang="de-AT"/>
              <a:pPr/>
              <a:t>1</a:t>
            </a:fld>
            <a:endParaRPr lang="de-AT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5813" y="739775"/>
            <a:ext cx="5237162" cy="3703638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1650" y="9406489"/>
            <a:ext cx="36385226" cy="649033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1055" y="17158952"/>
            <a:ext cx="29966416" cy="7737866"/>
          </a:xfrm>
        </p:spPr>
        <p:txBody>
          <a:bodyPr/>
          <a:lstStyle>
            <a:lvl1pPr marL="0" indent="0" algn="ctr">
              <a:buNone/>
              <a:defRPr/>
            </a:lvl1pPr>
            <a:lvl2pPr marL="646377" indent="0" algn="ctr">
              <a:buNone/>
              <a:defRPr/>
            </a:lvl2pPr>
            <a:lvl3pPr marL="1292755" indent="0" algn="ctr">
              <a:buNone/>
              <a:defRPr/>
            </a:lvl3pPr>
            <a:lvl4pPr marL="1939131" indent="0" algn="ctr">
              <a:buNone/>
              <a:defRPr/>
            </a:lvl4pPr>
            <a:lvl5pPr marL="2585507" indent="0" algn="ctr">
              <a:buNone/>
              <a:defRPr/>
            </a:lvl5pPr>
            <a:lvl6pPr marL="3231885" indent="0" algn="ctr">
              <a:buNone/>
              <a:defRPr/>
            </a:lvl6pPr>
            <a:lvl7pPr marL="3878261" indent="0" algn="ctr">
              <a:buNone/>
              <a:defRPr/>
            </a:lvl7pPr>
            <a:lvl8pPr marL="4524639" indent="0" algn="ctr">
              <a:buNone/>
              <a:defRPr/>
            </a:lvl8pPr>
            <a:lvl9pPr marL="5171016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3D2FA-D574-447C-AC7F-37DAABC4C568}" type="slidenum">
              <a:rPr lang="de-AT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E08219-FCD0-45D8-AA78-9C7205BABAAE}" type="slidenum">
              <a:rPr lang="de-AT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1039210" y="1212726"/>
            <a:ext cx="9632704" cy="2583443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36613" y="1212726"/>
            <a:ext cx="28687143" cy="25834436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F2FA5-6A75-41DE-9771-0030FAEC7444}" type="slidenum">
              <a:rPr lang="de-AT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05E7F-F83A-4B0F-8B38-7135B0DC504C}" type="slidenum">
              <a:rPr lang="de-AT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2222" y="19457517"/>
            <a:ext cx="36387470" cy="6014223"/>
          </a:xfrm>
        </p:spPr>
        <p:txBody>
          <a:bodyPr anchor="t"/>
          <a:lstStyle>
            <a:lvl1pPr algn="l">
              <a:defRPr sz="5655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82222" y="12833562"/>
            <a:ext cx="36387470" cy="6623955"/>
          </a:xfrm>
        </p:spPr>
        <p:txBody>
          <a:bodyPr anchor="b"/>
          <a:lstStyle>
            <a:lvl1pPr marL="0" indent="0">
              <a:buNone/>
              <a:defRPr sz="2828"/>
            </a:lvl1pPr>
            <a:lvl2pPr marL="646377" indent="0">
              <a:buNone/>
              <a:defRPr sz="2545"/>
            </a:lvl2pPr>
            <a:lvl3pPr marL="1292755" indent="0">
              <a:buNone/>
              <a:defRPr sz="2262"/>
            </a:lvl3pPr>
            <a:lvl4pPr marL="1939131" indent="0">
              <a:buNone/>
              <a:defRPr sz="1979"/>
            </a:lvl4pPr>
            <a:lvl5pPr marL="2585507" indent="0">
              <a:buNone/>
              <a:defRPr sz="1979"/>
            </a:lvl5pPr>
            <a:lvl6pPr marL="3231885" indent="0">
              <a:buNone/>
              <a:defRPr sz="1979"/>
            </a:lvl6pPr>
            <a:lvl7pPr marL="3878261" indent="0">
              <a:buNone/>
              <a:defRPr sz="1979"/>
            </a:lvl7pPr>
            <a:lvl8pPr marL="4524639" indent="0">
              <a:buNone/>
              <a:defRPr sz="1979"/>
            </a:lvl8pPr>
            <a:lvl9pPr marL="5171016" indent="0">
              <a:buNone/>
              <a:defRPr sz="1979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52F3B-5274-4882-A619-4BA5E9F34DE2}" type="slidenum">
              <a:rPr lang="de-AT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36611" y="7070868"/>
            <a:ext cx="19159924" cy="19976294"/>
          </a:xfrm>
        </p:spPr>
        <p:txBody>
          <a:bodyPr/>
          <a:lstStyle>
            <a:lvl1pPr>
              <a:defRPr sz="3959"/>
            </a:lvl1pPr>
            <a:lvl2pPr>
              <a:defRPr sz="3393"/>
            </a:lvl2pPr>
            <a:lvl3pPr>
              <a:defRPr sz="2828"/>
            </a:lvl3pPr>
            <a:lvl4pPr>
              <a:defRPr sz="2545"/>
            </a:lvl4pPr>
            <a:lvl5pPr>
              <a:defRPr sz="2545"/>
            </a:lvl5pPr>
            <a:lvl6pPr>
              <a:defRPr sz="2545"/>
            </a:lvl6pPr>
            <a:lvl7pPr>
              <a:defRPr sz="2545"/>
            </a:lvl7pPr>
            <a:lvl8pPr>
              <a:defRPr sz="2545"/>
            </a:lvl8pPr>
            <a:lvl9pPr>
              <a:defRPr sz="2545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511993" y="7070868"/>
            <a:ext cx="19159923" cy="19976294"/>
          </a:xfrm>
        </p:spPr>
        <p:txBody>
          <a:bodyPr/>
          <a:lstStyle>
            <a:lvl1pPr>
              <a:defRPr sz="3959"/>
            </a:lvl1pPr>
            <a:lvl2pPr>
              <a:defRPr sz="3393"/>
            </a:lvl2pPr>
            <a:lvl3pPr>
              <a:defRPr sz="2828"/>
            </a:lvl3pPr>
            <a:lvl4pPr>
              <a:defRPr sz="2545"/>
            </a:lvl4pPr>
            <a:lvl5pPr>
              <a:defRPr sz="2545"/>
            </a:lvl5pPr>
            <a:lvl6pPr>
              <a:defRPr sz="2545"/>
            </a:lvl6pPr>
            <a:lvl7pPr>
              <a:defRPr sz="2545"/>
            </a:lvl7pPr>
            <a:lvl8pPr>
              <a:defRPr sz="2545"/>
            </a:lvl8pPr>
            <a:lvl9pPr>
              <a:defRPr sz="2545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EE62B-B9C4-4F36-AAD4-175115F6E48A}" type="slidenum">
              <a:rPr lang="de-AT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1100" y="1212727"/>
            <a:ext cx="38526326" cy="5046288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1102" y="6777792"/>
            <a:ext cx="18913047" cy="2825203"/>
          </a:xfrm>
        </p:spPr>
        <p:txBody>
          <a:bodyPr anchor="b"/>
          <a:lstStyle>
            <a:lvl1pPr marL="0" indent="0">
              <a:buNone/>
              <a:defRPr sz="3393" b="1"/>
            </a:lvl1pPr>
            <a:lvl2pPr marL="646377" indent="0">
              <a:buNone/>
              <a:defRPr sz="2828" b="1"/>
            </a:lvl2pPr>
            <a:lvl3pPr marL="1292755" indent="0">
              <a:buNone/>
              <a:defRPr sz="2545" b="1"/>
            </a:lvl3pPr>
            <a:lvl4pPr marL="1939131" indent="0">
              <a:buNone/>
              <a:defRPr sz="2262" b="1"/>
            </a:lvl4pPr>
            <a:lvl5pPr marL="2585507" indent="0">
              <a:buNone/>
              <a:defRPr sz="2262" b="1"/>
            </a:lvl5pPr>
            <a:lvl6pPr marL="3231885" indent="0">
              <a:buNone/>
              <a:defRPr sz="2262" b="1"/>
            </a:lvl6pPr>
            <a:lvl7pPr marL="3878261" indent="0">
              <a:buNone/>
              <a:defRPr sz="2262" b="1"/>
            </a:lvl7pPr>
            <a:lvl8pPr marL="4524639" indent="0">
              <a:buNone/>
              <a:defRPr sz="2262" b="1"/>
            </a:lvl8pPr>
            <a:lvl9pPr marL="5171016" indent="0">
              <a:buNone/>
              <a:defRPr sz="2262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41102" y="9602994"/>
            <a:ext cx="18913047" cy="17445290"/>
          </a:xfrm>
        </p:spPr>
        <p:txBody>
          <a:bodyPr/>
          <a:lstStyle>
            <a:lvl1pPr>
              <a:defRPr sz="3393"/>
            </a:lvl1pPr>
            <a:lvl2pPr>
              <a:defRPr sz="2828"/>
            </a:lvl2pPr>
            <a:lvl3pPr>
              <a:defRPr sz="2545"/>
            </a:lvl3pPr>
            <a:lvl4pPr>
              <a:defRPr sz="2262"/>
            </a:lvl4pPr>
            <a:lvl5pPr>
              <a:defRPr sz="2262"/>
            </a:lvl5pPr>
            <a:lvl6pPr>
              <a:defRPr sz="2262"/>
            </a:lvl6pPr>
            <a:lvl7pPr>
              <a:defRPr sz="2262"/>
            </a:lvl7pPr>
            <a:lvl8pPr>
              <a:defRPr sz="2262"/>
            </a:lvl8pPr>
            <a:lvl9pPr>
              <a:defRPr sz="22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745404" y="6777792"/>
            <a:ext cx="18922023" cy="2825203"/>
          </a:xfrm>
        </p:spPr>
        <p:txBody>
          <a:bodyPr anchor="b"/>
          <a:lstStyle>
            <a:lvl1pPr marL="0" indent="0">
              <a:buNone/>
              <a:defRPr sz="3393" b="1"/>
            </a:lvl1pPr>
            <a:lvl2pPr marL="646377" indent="0">
              <a:buNone/>
              <a:defRPr sz="2828" b="1"/>
            </a:lvl2pPr>
            <a:lvl3pPr marL="1292755" indent="0">
              <a:buNone/>
              <a:defRPr sz="2545" b="1"/>
            </a:lvl3pPr>
            <a:lvl4pPr marL="1939131" indent="0">
              <a:buNone/>
              <a:defRPr sz="2262" b="1"/>
            </a:lvl4pPr>
            <a:lvl5pPr marL="2585507" indent="0">
              <a:buNone/>
              <a:defRPr sz="2262" b="1"/>
            </a:lvl5pPr>
            <a:lvl6pPr marL="3231885" indent="0">
              <a:buNone/>
              <a:defRPr sz="2262" b="1"/>
            </a:lvl6pPr>
            <a:lvl7pPr marL="3878261" indent="0">
              <a:buNone/>
              <a:defRPr sz="2262" b="1"/>
            </a:lvl7pPr>
            <a:lvl8pPr marL="4524639" indent="0">
              <a:buNone/>
              <a:defRPr sz="2262" b="1"/>
            </a:lvl8pPr>
            <a:lvl9pPr marL="5171016" indent="0">
              <a:buNone/>
              <a:defRPr sz="2262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745404" y="9602994"/>
            <a:ext cx="18922023" cy="17445290"/>
          </a:xfrm>
        </p:spPr>
        <p:txBody>
          <a:bodyPr/>
          <a:lstStyle>
            <a:lvl1pPr>
              <a:defRPr sz="3393"/>
            </a:lvl1pPr>
            <a:lvl2pPr>
              <a:defRPr sz="2828"/>
            </a:lvl2pPr>
            <a:lvl3pPr>
              <a:defRPr sz="2545"/>
            </a:lvl3pPr>
            <a:lvl4pPr>
              <a:defRPr sz="2262"/>
            </a:lvl4pPr>
            <a:lvl5pPr>
              <a:defRPr sz="2262"/>
            </a:lvl5pPr>
            <a:lvl6pPr>
              <a:defRPr sz="2262"/>
            </a:lvl6pPr>
            <a:lvl7pPr>
              <a:defRPr sz="2262"/>
            </a:lvl7pPr>
            <a:lvl8pPr>
              <a:defRPr sz="2262"/>
            </a:lvl8pPr>
            <a:lvl9pPr>
              <a:defRPr sz="22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780CBE-7CEE-406C-9C87-98E2687AC144}" type="slidenum">
              <a:rPr lang="de-AT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E968F-0043-4043-B170-DC89C62CA1D0}" type="slidenum">
              <a:rPr lang="de-AT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DB1F6-590C-4071-9C56-8DA45AEF08CC}" type="slidenum">
              <a:rPr lang="de-AT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1102" y="1205989"/>
            <a:ext cx="14083229" cy="5130506"/>
          </a:xfrm>
        </p:spPr>
        <p:txBody>
          <a:bodyPr anchor="b"/>
          <a:lstStyle>
            <a:lvl1pPr algn="l">
              <a:defRPr sz="2828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736038" y="1205990"/>
            <a:ext cx="23931388" cy="25842296"/>
          </a:xfrm>
        </p:spPr>
        <p:txBody>
          <a:bodyPr/>
          <a:lstStyle>
            <a:lvl1pPr>
              <a:defRPr sz="4524"/>
            </a:lvl1pPr>
            <a:lvl2pPr>
              <a:defRPr sz="3959"/>
            </a:lvl2pPr>
            <a:lvl3pPr>
              <a:defRPr sz="3393"/>
            </a:lvl3pPr>
            <a:lvl4pPr>
              <a:defRPr sz="2828"/>
            </a:lvl4pPr>
            <a:lvl5pPr>
              <a:defRPr sz="2828"/>
            </a:lvl5pPr>
            <a:lvl6pPr>
              <a:defRPr sz="2828"/>
            </a:lvl6pPr>
            <a:lvl7pPr>
              <a:defRPr sz="2828"/>
            </a:lvl7pPr>
            <a:lvl8pPr>
              <a:defRPr sz="2828"/>
            </a:lvl8pPr>
            <a:lvl9pPr>
              <a:defRPr sz="2828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41102" y="6336495"/>
            <a:ext cx="14083229" cy="20711790"/>
          </a:xfrm>
        </p:spPr>
        <p:txBody>
          <a:bodyPr/>
          <a:lstStyle>
            <a:lvl1pPr marL="0" indent="0">
              <a:buNone/>
              <a:defRPr sz="1979"/>
            </a:lvl1pPr>
            <a:lvl2pPr marL="646377" indent="0">
              <a:buNone/>
              <a:defRPr sz="1697"/>
            </a:lvl2pPr>
            <a:lvl3pPr marL="1292755" indent="0">
              <a:buNone/>
              <a:defRPr sz="1414"/>
            </a:lvl3pPr>
            <a:lvl4pPr marL="1939131" indent="0">
              <a:buNone/>
              <a:defRPr sz="1272"/>
            </a:lvl4pPr>
            <a:lvl5pPr marL="2585507" indent="0">
              <a:buNone/>
              <a:defRPr sz="1272"/>
            </a:lvl5pPr>
            <a:lvl6pPr marL="3231885" indent="0">
              <a:buNone/>
              <a:defRPr sz="1272"/>
            </a:lvl6pPr>
            <a:lvl7pPr marL="3878261" indent="0">
              <a:buNone/>
              <a:defRPr sz="1272"/>
            </a:lvl7pPr>
            <a:lvl8pPr marL="4524639" indent="0">
              <a:buNone/>
              <a:defRPr sz="1272"/>
            </a:lvl8pPr>
            <a:lvl9pPr marL="5171016" indent="0">
              <a:buNone/>
              <a:defRPr sz="1272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9648F-CB76-4124-89DF-21EDE6158465}" type="slidenum">
              <a:rPr lang="de-AT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1585" y="21195758"/>
            <a:ext cx="25684217" cy="2502932"/>
          </a:xfrm>
        </p:spPr>
        <p:txBody>
          <a:bodyPr anchor="b"/>
          <a:lstStyle>
            <a:lvl1pPr algn="l">
              <a:defRPr sz="2828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91585" y="2705053"/>
            <a:ext cx="25684217" cy="18168434"/>
          </a:xfrm>
        </p:spPr>
        <p:txBody>
          <a:bodyPr/>
          <a:lstStyle>
            <a:lvl1pPr marL="0" indent="0">
              <a:buNone/>
              <a:defRPr sz="4524"/>
            </a:lvl1pPr>
            <a:lvl2pPr marL="646377" indent="0">
              <a:buNone/>
              <a:defRPr sz="3959"/>
            </a:lvl2pPr>
            <a:lvl3pPr marL="1292755" indent="0">
              <a:buNone/>
              <a:defRPr sz="3393"/>
            </a:lvl3pPr>
            <a:lvl4pPr marL="1939131" indent="0">
              <a:buNone/>
              <a:defRPr sz="2828"/>
            </a:lvl4pPr>
            <a:lvl5pPr marL="2585507" indent="0">
              <a:buNone/>
              <a:defRPr sz="2828"/>
            </a:lvl5pPr>
            <a:lvl6pPr marL="3231885" indent="0">
              <a:buNone/>
              <a:defRPr sz="2828"/>
            </a:lvl6pPr>
            <a:lvl7pPr marL="3878261" indent="0">
              <a:buNone/>
              <a:defRPr sz="2828"/>
            </a:lvl7pPr>
            <a:lvl8pPr marL="4524639" indent="0">
              <a:buNone/>
              <a:defRPr sz="2828"/>
            </a:lvl8pPr>
            <a:lvl9pPr marL="5171016" indent="0">
              <a:buNone/>
              <a:defRPr sz="2828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1585" y="23698690"/>
            <a:ext cx="25684217" cy="3552838"/>
          </a:xfrm>
        </p:spPr>
        <p:txBody>
          <a:bodyPr/>
          <a:lstStyle>
            <a:lvl1pPr marL="0" indent="0">
              <a:buNone/>
              <a:defRPr sz="1979"/>
            </a:lvl1pPr>
            <a:lvl2pPr marL="646377" indent="0">
              <a:buNone/>
              <a:defRPr sz="1697"/>
            </a:lvl2pPr>
            <a:lvl3pPr marL="1292755" indent="0">
              <a:buNone/>
              <a:defRPr sz="1414"/>
            </a:lvl3pPr>
            <a:lvl4pPr marL="1939131" indent="0">
              <a:buNone/>
              <a:defRPr sz="1272"/>
            </a:lvl4pPr>
            <a:lvl5pPr marL="2585507" indent="0">
              <a:buNone/>
              <a:defRPr sz="1272"/>
            </a:lvl5pPr>
            <a:lvl6pPr marL="3231885" indent="0">
              <a:buNone/>
              <a:defRPr sz="1272"/>
            </a:lvl6pPr>
            <a:lvl7pPr marL="3878261" indent="0">
              <a:buNone/>
              <a:defRPr sz="1272"/>
            </a:lvl7pPr>
            <a:lvl8pPr marL="4524639" indent="0">
              <a:buNone/>
              <a:defRPr sz="1272"/>
            </a:lvl8pPr>
            <a:lvl9pPr marL="5171016" indent="0">
              <a:buNone/>
              <a:defRPr sz="1272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D0AB37-DBA7-4C92-B703-3D13A31CC8B8}" type="slidenum">
              <a:rPr lang="de-AT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6613" y="1212727"/>
            <a:ext cx="38535303" cy="504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8577" tIns="199290" rIns="398577" bIns="199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6613" y="7070868"/>
            <a:ext cx="38535303" cy="1997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8577" tIns="199290" rIns="398577" bIns="199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/>
              <a:t>Textmasterformate durch Klicken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36613" y="27572678"/>
            <a:ext cx="9996287" cy="2103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8577" tIns="199290" rIns="398577" bIns="199290" numCol="1" anchor="t" anchorCtr="0" compatLnSpc="1">
            <a:prstTxWarp prst="textNoShape">
              <a:avLst/>
            </a:prstTxWarp>
          </a:bodyPr>
          <a:lstStyle>
            <a:lvl1pPr algn="l" defTabSz="5637843">
              <a:defRPr sz="8766"/>
            </a:lvl1pPr>
          </a:lstStyle>
          <a:p>
            <a:endParaRPr lang="de-A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624116" y="27572678"/>
            <a:ext cx="13560297" cy="2103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8577" tIns="199290" rIns="398577" bIns="199290" numCol="1" anchor="t" anchorCtr="0" compatLnSpc="1">
            <a:prstTxWarp prst="textNoShape">
              <a:avLst/>
            </a:prstTxWarp>
          </a:bodyPr>
          <a:lstStyle>
            <a:lvl1pPr defTabSz="5637843">
              <a:defRPr sz="8766"/>
            </a:lvl1pPr>
          </a:lstStyle>
          <a:p>
            <a:endParaRPr lang="de-A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675629" y="27572678"/>
            <a:ext cx="9996287" cy="2103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8577" tIns="199290" rIns="398577" bIns="199290" numCol="1" anchor="t" anchorCtr="0" compatLnSpc="1">
            <a:prstTxWarp prst="textNoShape">
              <a:avLst/>
            </a:prstTxWarp>
          </a:bodyPr>
          <a:lstStyle>
            <a:lvl1pPr algn="r" defTabSz="5637843">
              <a:defRPr sz="8766"/>
            </a:lvl1pPr>
          </a:lstStyle>
          <a:p>
            <a:fld id="{3FA12742-F801-4D73-88B0-897B76539DD7}" type="slidenum">
              <a:rPr lang="de-AT"/>
              <a:pPr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637843" rtl="0" fontAlgn="base">
        <a:spcBef>
          <a:spcPct val="0"/>
        </a:spcBef>
        <a:spcAft>
          <a:spcPct val="0"/>
        </a:spcAft>
        <a:defRPr sz="27145">
          <a:solidFill>
            <a:schemeClr val="tx2"/>
          </a:solidFill>
          <a:latin typeface="+mj-lt"/>
          <a:ea typeface="+mj-ea"/>
          <a:cs typeface="+mj-cs"/>
        </a:defRPr>
      </a:lvl1pPr>
      <a:lvl2pPr algn="ctr" defTabSz="5637843" rtl="0" fontAlgn="base">
        <a:spcBef>
          <a:spcPct val="0"/>
        </a:spcBef>
        <a:spcAft>
          <a:spcPct val="0"/>
        </a:spcAft>
        <a:defRPr sz="27145">
          <a:solidFill>
            <a:schemeClr val="tx2"/>
          </a:solidFill>
          <a:latin typeface="Arial" charset="0"/>
        </a:defRPr>
      </a:lvl2pPr>
      <a:lvl3pPr algn="ctr" defTabSz="5637843" rtl="0" fontAlgn="base">
        <a:spcBef>
          <a:spcPct val="0"/>
        </a:spcBef>
        <a:spcAft>
          <a:spcPct val="0"/>
        </a:spcAft>
        <a:defRPr sz="27145">
          <a:solidFill>
            <a:schemeClr val="tx2"/>
          </a:solidFill>
          <a:latin typeface="Arial" charset="0"/>
        </a:defRPr>
      </a:lvl3pPr>
      <a:lvl4pPr algn="ctr" defTabSz="5637843" rtl="0" fontAlgn="base">
        <a:spcBef>
          <a:spcPct val="0"/>
        </a:spcBef>
        <a:spcAft>
          <a:spcPct val="0"/>
        </a:spcAft>
        <a:defRPr sz="27145">
          <a:solidFill>
            <a:schemeClr val="tx2"/>
          </a:solidFill>
          <a:latin typeface="Arial" charset="0"/>
        </a:defRPr>
      </a:lvl4pPr>
      <a:lvl5pPr algn="ctr" defTabSz="5637843" rtl="0" fontAlgn="base">
        <a:spcBef>
          <a:spcPct val="0"/>
        </a:spcBef>
        <a:spcAft>
          <a:spcPct val="0"/>
        </a:spcAft>
        <a:defRPr sz="27145">
          <a:solidFill>
            <a:schemeClr val="tx2"/>
          </a:solidFill>
          <a:latin typeface="Arial" charset="0"/>
        </a:defRPr>
      </a:lvl5pPr>
      <a:lvl6pPr marL="646377" algn="ctr" defTabSz="5637843" rtl="0" fontAlgn="base">
        <a:spcBef>
          <a:spcPct val="0"/>
        </a:spcBef>
        <a:spcAft>
          <a:spcPct val="0"/>
        </a:spcAft>
        <a:defRPr sz="27145">
          <a:solidFill>
            <a:schemeClr val="tx2"/>
          </a:solidFill>
          <a:latin typeface="Arial" charset="0"/>
        </a:defRPr>
      </a:lvl6pPr>
      <a:lvl7pPr marL="1292755" algn="ctr" defTabSz="5637843" rtl="0" fontAlgn="base">
        <a:spcBef>
          <a:spcPct val="0"/>
        </a:spcBef>
        <a:spcAft>
          <a:spcPct val="0"/>
        </a:spcAft>
        <a:defRPr sz="27145">
          <a:solidFill>
            <a:schemeClr val="tx2"/>
          </a:solidFill>
          <a:latin typeface="Arial" charset="0"/>
        </a:defRPr>
      </a:lvl7pPr>
      <a:lvl8pPr marL="1939131" algn="ctr" defTabSz="5637843" rtl="0" fontAlgn="base">
        <a:spcBef>
          <a:spcPct val="0"/>
        </a:spcBef>
        <a:spcAft>
          <a:spcPct val="0"/>
        </a:spcAft>
        <a:defRPr sz="27145">
          <a:solidFill>
            <a:schemeClr val="tx2"/>
          </a:solidFill>
          <a:latin typeface="Arial" charset="0"/>
        </a:defRPr>
      </a:lvl8pPr>
      <a:lvl9pPr marL="2585507" algn="ctr" defTabSz="5637843" rtl="0" fontAlgn="base">
        <a:spcBef>
          <a:spcPct val="0"/>
        </a:spcBef>
        <a:spcAft>
          <a:spcPct val="0"/>
        </a:spcAft>
        <a:defRPr sz="27145">
          <a:solidFill>
            <a:schemeClr val="tx2"/>
          </a:solidFill>
          <a:latin typeface="Arial" charset="0"/>
        </a:defRPr>
      </a:lvl9pPr>
    </p:titleStyle>
    <p:bodyStyle>
      <a:lvl1pPr marL="2114191" indent="-2114191" algn="l" defTabSz="5637843" rtl="0" fontAlgn="base">
        <a:spcBef>
          <a:spcPct val="20000"/>
        </a:spcBef>
        <a:spcAft>
          <a:spcPct val="0"/>
        </a:spcAft>
        <a:buChar char="•"/>
        <a:defRPr sz="19793">
          <a:solidFill>
            <a:schemeClr val="tx1"/>
          </a:solidFill>
          <a:latin typeface="+mn-lt"/>
          <a:ea typeface="+mn-ea"/>
          <a:cs typeface="+mn-cs"/>
        </a:defRPr>
      </a:lvl1pPr>
      <a:lvl2pPr marL="4574013" indent="-1757338" algn="l" defTabSz="5637843" rtl="0" fontAlgn="base">
        <a:spcBef>
          <a:spcPct val="20000"/>
        </a:spcBef>
        <a:spcAft>
          <a:spcPct val="0"/>
        </a:spcAft>
        <a:buChar char="–"/>
        <a:defRPr sz="17107">
          <a:solidFill>
            <a:schemeClr val="tx1"/>
          </a:solidFill>
          <a:latin typeface="+mn-lt"/>
        </a:defRPr>
      </a:lvl2pPr>
      <a:lvl3pPr marL="7045060" indent="-1407217" algn="l" defTabSz="5637843" rtl="0" fontAlgn="base">
        <a:spcBef>
          <a:spcPct val="20000"/>
        </a:spcBef>
        <a:spcAft>
          <a:spcPct val="0"/>
        </a:spcAft>
        <a:buChar char="•"/>
        <a:defRPr sz="14704">
          <a:solidFill>
            <a:schemeClr val="tx1"/>
          </a:solidFill>
          <a:latin typeface="+mn-lt"/>
        </a:defRPr>
      </a:lvl3pPr>
      <a:lvl4pPr marL="9859493" indent="-1404972" algn="l" defTabSz="5637843" rtl="0" fontAlgn="base">
        <a:spcBef>
          <a:spcPct val="20000"/>
        </a:spcBef>
        <a:spcAft>
          <a:spcPct val="0"/>
        </a:spcAft>
        <a:buChar char="–"/>
        <a:defRPr sz="12441">
          <a:solidFill>
            <a:schemeClr val="tx1"/>
          </a:solidFill>
          <a:latin typeface="+mn-lt"/>
        </a:defRPr>
      </a:lvl4pPr>
      <a:lvl5pPr marL="12682903" indent="-1413950" algn="l" defTabSz="5637843" rtl="0" fontAlgn="base">
        <a:spcBef>
          <a:spcPct val="20000"/>
        </a:spcBef>
        <a:spcAft>
          <a:spcPct val="0"/>
        </a:spcAft>
        <a:buChar char="»"/>
        <a:defRPr sz="12441">
          <a:solidFill>
            <a:schemeClr val="tx1"/>
          </a:solidFill>
          <a:latin typeface="+mn-lt"/>
        </a:defRPr>
      </a:lvl5pPr>
      <a:lvl6pPr marL="13329281" indent="-1413950" algn="l" defTabSz="5637843" rtl="0" fontAlgn="base">
        <a:spcBef>
          <a:spcPct val="20000"/>
        </a:spcBef>
        <a:spcAft>
          <a:spcPct val="0"/>
        </a:spcAft>
        <a:buChar char="»"/>
        <a:defRPr sz="12441">
          <a:solidFill>
            <a:schemeClr val="tx1"/>
          </a:solidFill>
          <a:latin typeface="+mn-lt"/>
        </a:defRPr>
      </a:lvl6pPr>
      <a:lvl7pPr marL="13975656" indent="-1413950" algn="l" defTabSz="5637843" rtl="0" fontAlgn="base">
        <a:spcBef>
          <a:spcPct val="20000"/>
        </a:spcBef>
        <a:spcAft>
          <a:spcPct val="0"/>
        </a:spcAft>
        <a:buChar char="»"/>
        <a:defRPr sz="12441">
          <a:solidFill>
            <a:schemeClr val="tx1"/>
          </a:solidFill>
          <a:latin typeface="+mn-lt"/>
        </a:defRPr>
      </a:lvl7pPr>
      <a:lvl8pPr marL="14622034" indent="-1413950" algn="l" defTabSz="5637843" rtl="0" fontAlgn="base">
        <a:spcBef>
          <a:spcPct val="20000"/>
        </a:spcBef>
        <a:spcAft>
          <a:spcPct val="0"/>
        </a:spcAft>
        <a:buChar char="»"/>
        <a:defRPr sz="12441">
          <a:solidFill>
            <a:schemeClr val="tx1"/>
          </a:solidFill>
          <a:latin typeface="+mn-lt"/>
        </a:defRPr>
      </a:lvl8pPr>
      <a:lvl9pPr marL="15268411" indent="-1413950" algn="l" defTabSz="5637843" rtl="0" fontAlgn="base">
        <a:spcBef>
          <a:spcPct val="20000"/>
        </a:spcBef>
        <a:spcAft>
          <a:spcPct val="0"/>
        </a:spcAft>
        <a:buChar char="»"/>
        <a:defRPr sz="1244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92755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1pPr>
      <a:lvl2pPr marL="646377" algn="l" defTabSz="1292755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2pPr>
      <a:lvl3pPr marL="1292755" algn="l" defTabSz="1292755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3pPr>
      <a:lvl4pPr marL="1939131" algn="l" defTabSz="1292755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4pPr>
      <a:lvl5pPr marL="2585507" algn="l" defTabSz="1292755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5pPr>
      <a:lvl6pPr marL="3231885" algn="l" defTabSz="1292755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6pPr>
      <a:lvl7pPr marL="3878261" algn="l" defTabSz="1292755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7pPr>
      <a:lvl8pPr marL="4524639" algn="l" defTabSz="1292755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8pPr>
      <a:lvl9pPr marL="5171016" algn="l" defTabSz="1292755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hyperlink" Target="https://bioinformatics.fh-hagenberg.at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data:image/png;base64,iVBORw0KGgoAAAANSUhEUgAAAIAAAACQCAMAAAD3NpNiAAAAxlBMVEX////3kx0AAAD3kRL5rWH3kQD948rq6ur3mihra2v09PT3kRf39/fm5uacnJz+8uhHR0fR0dFWVlYuLi73kgl2dnbu7u7JycmOjo69vb2xsbEoKCj/+vT7zaDc3NyUlJQZGRn5qVSpqan4pUmEhIT+69INDQ3+7tpzc3P82776vHhgYGBSUlIgICD+8uP7wo74okD6wob5tnFAQED817D6uXP7yJn2jAD83roXFxf938T70aX5s2X7y5Q2Njb5qFH4oDT4mzJHX8g5AAAH/UlEQVR4nO1aa3eqOhDFIKKg+Cg+8EVFrD1arba29lRP6/n/f+omPDJRQwTsva67FvvDWZoTyJ7JzGRPqiRlyJAhQ4YMGTJkyJDhf49l/7brF5RfN12/f5DXN3XBWtZzyxuuv8vlcvL6dut/5HTMQLnZHkzHZP2c/OdWBPJyziMwupELnpVcgM0Pv7lKIZq1K+rB+vILdUGfPnqFVyZbJcB4Kpg1DtfH+AxHX+izV+TGbntu2Rn6QQD4E2fhRDpqvqcnMAtfIj9HT9oz6+OZwWZVR9Qtu/QEqBVytBUDJXdE4M0fLvwNCOh/PyOfvYT+SL5oBV0ogB4Uox0dGKcv0JMVtaIQMWW6Ukx2fdNU/GL0Tp2XT72+tCletKL6+VkYhNNwJSzg795/PP8EgZhWFOhGmTRXqi/02SuyEKzYi6b9opug0LEprQ3b9MWxT7NwK7SCOkov0rEC3RZTUMIuYDmKZUX/jeOoT45XEqNAS7wpyqTqgZ4EwHNDCZjpCcS0ogprUW/313RbVukJxLRiSkuhSc/M/jf1yiz1+nGt2NBpB0qgCrt3RRJ80+ASKi04sd6gDFCvKOkLMWPFh2gexOCAjn3A7gmljJhATCsgBKAzWnO2JTE+Y1oBBODc/eZotMQAK8YiApOQp76anJNitiUxxpBJIiuobNP3wJO3LYlhxrNixjn2pqAR0suhuFbwZNuGeoXZlqSYgAdEVnBlG3jlihiEvT2IrKAHPys+83HU9CVQK/S8qAx8hOWKkW3gFYGavgiwQpgEA5orINtADl3RK8a14p2jRhivpJdDVJLn9FlBgBeqmiALB5TUFe36hmZyrigCnaXAifUjPcE70/Hp0YBJINtASIR9Who8MwRiAWTbMk+3JX1fCo1FTDCSfEIVgpK+Dk7HunC9M7CSnHK/4taskGz5oxOL1yklxi9FtBoHTAMEndIhPYFd0hhkJDn0pVdI8lnSGGQkOa9TSooqrYM5UwRKQN6DJOd0SskJgBgoLDGmFJMQpA5PgADEIK9TSoxpYkUMqmlHVeoVkhzarZXoJUue9mO69fRl4I3TbvF4gvaD7YYY/JOeQJHTbnHA1X4/IskTK2LQfn1ep5QU1Xi6nquaCiEBvRh1uXgZH/QlYkW84mi/PzQuvtOXgTWv3ToHVU1s/7GPF79i7DntFgfvPO33Iz1BnFtyiX8d26d3e1f0BEuqRnRRFvZnHO0HavqKvxOArhfe9XOvYyEurvg7AdX14rt+5joWpoEaiWhKqjGSM6au50qv50tNyaQ4uJQdjK4XEqAXmTpcZF5+dqLkvi84gbmkFmUhE4N7zrNRV/wTMycrb8KDGi6pFdEFIagmGeK9AGdhBHnv4kNebQT7wNzPCW/JedILegJ5P2Cwo1gHu/YSXeQ38XT9Ei4ywaG/mD9h6bIsn3aQAPkQJReYS+qciMCOp5oG8dW0bhb5lYI5ZEciAjzVBH89iUVhu+bVCrikFt+S81QTI+djQR5zikI1pqSBEADVVDX5C0Uz2J4b+QHNbUxFDHVlmayl1HMjjo0Qg0URAVBNTNH/SOQB+cCtylBfhFdMa95vC9YJYlA31/xSoITpawp/GZXfyj62jPIZh4PRCE96+fAZ8frVCOMbYyWU5LN8CKYH3ucvYuQvv4rOsD5GtUpa0n/lNzmk7dSL3ALw32Bi6sq4cMOfvU225nv6rvknCOxv+Zs7jBv/7DJDDJTL9JOWZDY7qMWYFPl+u9n2P2idUuvS+q2me/6WslMast+Hbom7vjGv8MafUDd4+SviTmBRQUhlv6sWXrpcQm12sN5DvGe1EhryxhuUQO0yAc3pHrm3i1z8vW0cua5+dy2BqFhg9jaYYqHO0RpcAprGEDgPjzMC3c6jaxCuquF6D9q2JlXsjmQ8GuUO/ixVjGap2cFTnDl6cutS1yXTy45bcg31hEDFcEsll/gNE6h03UfXiiKg+QRchH4j9IV3dfjqvUhFD6rU/o1KCM01dK9KwwZC9wi91qVXhGFIjyQGyjVvtKYdESBz0QOZRAiUyPxF95RAw/XQXBACNmrgDXXQoiINaz6B+4VKAuurO1RV1FMlAxHPNMm/FrLx0k1CYI6aZUL/iSVQdlGD2IYWdUKA2DpEvfoJAYC3qBdQHcz5hIC3K6jXwusRG1pOmwRhp+wTaC9eSX4Mm49HBBxvd3CqtQkBW/KYGycE3LZF0P3CBNoPqN7GsLElJwT87cAecFCv4/hWAAEH+clf1k6DsG51nVdk0Sxoe66KigEL7xgBdscxgQUQaD3i/+3VukcEbMiHIwJWY+E5FwhU0NNR1h5ngYV6hg8nkgDmasxx/DWPCbg8AgZadOoVbc4QGOJYjiaAo93/pmohgdbpFlRIsqgO+qofbcHc2wG1whJQ7/wiWWIIWF7xiiJQafhPdGuOpM69z1105IGW1vRdiO7qfiX0CNR7X4TXcN5gCVTQgzc3iIH20YJcAthnd3iatUB1Eq+NoWagEwI4teakPKF5CwfUU0AAFwN81uBFvCxwvF20VfU3CY3KYxADC4tk+FNFREAy7knM9Ei9qtfIR7d3EgOVuRdWT5hi6w5XJ8kjIPmjpTIhEKBNLMF4rfkEauFzLLpGcESUu7YXHHWj0wnGcAG2LclxNLzlXvJqhkOKqtPBU7zJQ7tjSZbtHZGW3emQmqs6QRzb2KA6foVTbttDqWzZLfygoUoZMmTIkCFDhgwZfPwDEtrGg404jF8AAAAASUVORK5CYII="/>
          <p:cNvSpPr>
            <a:spLocks noChangeAspect="1" noChangeArrowheads="1"/>
          </p:cNvSpPr>
          <p:nvPr/>
        </p:nvSpPr>
        <p:spPr bwMode="auto">
          <a:xfrm>
            <a:off x="219945" y="-16283005"/>
            <a:ext cx="2154566" cy="242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9274" tIns="64637" rIns="129274" bIns="64637" numCol="1" anchor="t" anchorCtr="0" compatLnSpc="1">
            <a:prstTxWarp prst="textNoShape">
              <a:avLst/>
            </a:prstTxWarp>
          </a:bodyPr>
          <a:lstStyle/>
          <a:p>
            <a:endParaRPr lang="de-DE" sz="11028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1FD9CD-F2AC-4F90-ACCF-A5E64B64A467}"/>
              </a:ext>
            </a:extLst>
          </p:cNvPr>
          <p:cNvCxnSpPr>
            <a:cxnSpLocks/>
          </p:cNvCxnSpPr>
          <p:nvPr/>
        </p:nvCxnSpPr>
        <p:spPr bwMode="auto">
          <a:xfrm>
            <a:off x="4302077" y="738147"/>
            <a:ext cx="3798485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4161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2439D80F-BE26-4B25-9625-F6486791B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381" y="738147"/>
            <a:ext cx="8839200" cy="3419475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E0B8ACF3-0A1D-4DBE-A97E-05B07B26D2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062813" y="3402487"/>
            <a:ext cx="32224117" cy="25779293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B1B64DA-FB91-41B4-8EF1-0DAE36DD9B6A}"/>
              </a:ext>
            </a:extLst>
          </p:cNvPr>
          <p:cNvCxnSpPr>
            <a:cxnSpLocks/>
          </p:cNvCxnSpPr>
          <p:nvPr/>
        </p:nvCxnSpPr>
        <p:spPr bwMode="auto">
          <a:xfrm>
            <a:off x="515381" y="29541827"/>
            <a:ext cx="41771549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4161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44FABE-3F97-46A9-8847-7F3094271861}"/>
              </a:ext>
            </a:extLst>
          </p:cNvPr>
          <p:cNvSpPr txBox="1"/>
          <p:nvPr/>
        </p:nvSpPr>
        <p:spPr>
          <a:xfrm>
            <a:off x="9986618" y="1390318"/>
            <a:ext cx="32660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Peptide Spectrum Matching – Can you Find the Correct Peptide?</a:t>
            </a:r>
          </a:p>
        </p:txBody>
      </p:sp>
      <p:pic>
        <p:nvPicPr>
          <p:cNvPr id="49" name="Picture 4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EEB0296-55E9-4EAF-A35C-0AC0577BB0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29" y="7398998"/>
            <a:ext cx="7174903" cy="913655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EB2549B-E7DD-4A25-BAEA-727D1CDBBD5B}"/>
              </a:ext>
            </a:extLst>
          </p:cNvPr>
          <p:cNvSpPr txBox="1"/>
          <p:nvPr/>
        </p:nvSpPr>
        <p:spPr>
          <a:xfrm>
            <a:off x="629681" y="4518630"/>
            <a:ext cx="883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dirty="0">
                <a:solidFill>
                  <a:srgbClr val="333333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Human adenosine A2A receptor in complex with caffeine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C0040B-B0F6-40FE-909C-640E8EC76638}"/>
              </a:ext>
            </a:extLst>
          </p:cNvPr>
          <p:cNvSpPr txBox="1"/>
          <p:nvPr/>
        </p:nvSpPr>
        <p:spPr>
          <a:xfrm>
            <a:off x="629681" y="16040102"/>
            <a:ext cx="8839200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GB" sz="4400" dirty="0"/>
              <a:t>The A2A receptor is a protein that sits partly outside and inside your cells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GB" sz="4400" dirty="0"/>
              <a:t>Small molecules (for instance adenosine) bind to the receptor and induce changes in your cells and organs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GB" sz="4400" dirty="0"/>
              <a:t>In the brain it can regulate the release of dopamine (“feel-good” hormone)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GB" sz="4400" dirty="0"/>
              <a:t>When you drink coffee, caffeine will bind to and block the receptor and prevent you from feeling tired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53A542-627A-4635-8F0D-2D89652600D8}"/>
              </a:ext>
            </a:extLst>
          </p:cNvPr>
          <p:cNvSpPr txBox="1"/>
          <p:nvPr/>
        </p:nvSpPr>
        <p:spPr>
          <a:xfrm>
            <a:off x="6729908" y="25773550"/>
            <a:ext cx="3322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n-lt"/>
              </a:rPr>
              <a:t>Scan the QR code to see more on our website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D4566D3-44E5-4D78-8480-97DC8CDB18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55832" y="26531018"/>
            <a:ext cx="2470740" cy="2470740"/>
          </a:xfrm>
          <a:prstGeom prst="rect">
            <a:avLst/>
          </a:prstGeom>
        </p:spPr>
      </p:pic>
      <p:pic>
        <p:nvPicPr>
          <p:cNvPr id="14" name="Grafik 6">
            <a:extLst>
              <a:ext uri="{FF2B5EF4-FFF2-40B4-BE49-F238E27FC236}">
                <a16:creationId xmlns:a16="http://schemas.microsoft.com/office/drawing/2014/main" id="{CDE17ED0-8EF9-47B2-A7ED-A5CB37BEAA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8783" y="26531344"/>
            <a:ext cx="5177009" cy="17503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4F53A-81CA-4DF9-8596-1E1F9170B455}"/>
              </a:ext>
            </a:extLst>
          </p:cNvPr>
          <p:cNvSpPr txBox="1"/>
          <p:nvPr/>
        </p:nvSpPr>
        <p:spPr>
          <a:xfrm>
            <a:off x="254822" y="28478538"/>
            <a:ext cx="712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11"/>
              </a:rPr>
              <a:t>https://bioinformatics.fh-hagenberg.at</a:t>
            </a:r>
            <a:r>
              <a:rPr lang="en-GB" sz="2800" dirty="0"/>
              <a:t>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398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AT" sz="7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398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AT" sz="7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Segoe UI Semilight</vt:lpstr>
      <vt:lpstr>Standarddesign</vt:lpstr>
      <vt:lpstr>PowerPoint Presentation</vt:lpstr>
    </vt:vector>
  </TitlesOfParts>
  <Company>FH OOE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Birklbauer Micha</dc:creator>
  <cp:lastModifiedBy>Buur Louise</cp:lastModifiedBy>
  <cp:revision>794</cp:revision>
  <cp:lastPrinted>2018-09-17T13:11:28Z</cp:lastPrinted>
  <dcterms:created xsi:type="dcterms:W3CDTF">2005-07-19T09:49:05Z</dcterms:created>
  <dcterms:modified xsi:type="dcterms:W3CDTF">2022-05-12T12:24:50Z</dcterms:modified>
</cp:coreProperties>
</file>