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7"/>
  </p:notesMasterIdLst>
  <p:sldIdLst>
    <p:sldId id="331" r:id="rId2"/>
    <p:sldId id="332" r:id="rId3"/>
    <p:sldId id="338" r:id="rId4"/>
    <p:sldId id="333" r:id="rId5"/>
    <p:sldId id="33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0404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6E77-1C59-4C52-99BA-D8118B8C437C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8CED-9915-4F55-95F4-80A78A6F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1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DD7F-34A3-415A-BB07-8443E4D989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32751"/>
            <a:ext cx="9144000" cy="1042988"/>
          </a:xfrm>
        </p:spPr>
        <p:txBody>
          <a:bodyPr anchor="ctr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명 입력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CBBB74-D729-4003-91B5-A392E39551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0761246"/>
              </p:ext>
            </p:extLst>
          </p:nvPr>
        </p:nvGraphicFramePr>
        <p:xfrm>
          <a:off x="3323691" y="5283668"/>
          <a:ext cx="5544618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748956557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052663771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1774092345"/>
                    </a:ext>
                  </a:extLst>
                </a:gridCol>
                <a:gridCol w="956719">
                  <a:extLst>
                    <a:ext uri="{9D8B030D-6E8A-4147-A177-3AD203B41FA5}">
                      <a16:colId xmlns:a16="http://schemas.microsoft.com/office/drawing/2014/main" val="281140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Ver.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Date.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Writer.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텍스트 개체 틀 17">
            <a:extLst>
              <a:ext uri="{FF2B5EF4-FFF2-40B4-BE49-F238E27FC236}">
                <a16:creationId xmlns:a16="http://schemas.microsoft.com/office/drawing/2014/main" id="{A692AD2A-F0E4-4DD4-8B83-99487CAD7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9269" y="5296715"/>
            <a:ext cx="1066800" cy="232991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버전 정보</a:t>
            </a: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8E428BD5-02BA-4E21-B5D3-8EDA2800BE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2369" y="5296715"/>
            <a:ext cx="1155940" cy="232991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작성자 명</a:t>
            </a:r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4C38F22A-DF87-4C42-A820-73D4EB1067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0211" y="5296715"/>
            <a:ext cx="1066800" cy="232991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최종 작성일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3B944B0-BF7D-428B-A447-F1F3659F1F17}"/>
              </a:ext>
            </a:extLst>
          </p:cNvPr>
          <p:cNvCxnSpPr/>
          <p:nvPr userDrawn="1"/>
        </p:nvCxnSpPr>
        <p:spPr>
          <a:xfrm>
            <a:off x="1524000" y="191970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8D5578-34DD-4FAF-B1A6-F28C719C4D67}"/>
              </a:ext>
            </a:extLst>
          </p:cNvPr>
          <p:cNvCxnSpPr/>
          <p:nvPr userDrawn="1"/>
        </p:nvCxnSpPr>
        <p:spPr>
          <a:xfrm>
            <a:off x="1524000" y="2977327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762EE-0CD8-4E11-BC4A-C44C8444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80" y="361950"/>
            <a:ext cx="11579817" cy="533399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B9241-F0B8-425B-9EBC-31DD423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664BDB-05DE-45DA-B7B0-1F1F2CFBDE37}"/>
              </a:ext>
            </a:extLst>
          </p:cNvPr>
          <p:cNvSpPr/>
          <p:nvPr userDrawn="1"/>
        </p:nvSpPr>
        <p:spPr>
          <a:xfrm>
            <a:off x="306092" y="884549"/>
            <a:ext cx="11579816" cy="10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D2F-C2C9-49CD-8E01-B518C09DB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680" y="2000250"/>
            <a:ext cx="2035175" cy="1609725"/>
          </a:xfrm>
        </p:spPr>
        <p:txBody>
          <a:bodyPr anchor="t">
            <a:normAutofit/>
          </a:bodyPr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1EEA9-5C14-4FA8-92C7-A71152EC76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4680" y="3609975"/>
            <a:ext cx="9042640" cy="5976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간지 영역 </a:t>
            </a:r>
            <a:r>
              <a:rPr lang="en-US" altLang="ko-KR" dirty="0"/>
              <a:t>- </a:t>
            </a:r>
            <a:r>
              <a:rPr lang="ko-KR" altLang="en-US" dirty="0"/>
              <a:t>그룹 별 타이틀 입력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65920-B2AD-40D7-BF9F-0AF75058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670BFC-4631-44A0-86B8-AA6CB1019923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060450" cy="12858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02BF30-B23E-4E8D-B3A1-608A3735ADC0}"/>
              </a:ext>
            </a:extLst>
          </p:cNvPr>
          <p:cNvSpPr/>
          <p:nvPr userDrawn="1"/>
        </p:nvSpPr>
        <p:spPr>
          <a:xfrm>
            <a:off x="1025525" y="1250950"/>
            <a:ext cx="69850" cy="6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47752E-FC50-471A-9F23-C67518188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2DFE61-9FAB-41AE-A30A-620D41545B9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61065035"/>
              </p:ext>
            </p:extLst>
          </p:nvPr>
        </p:nvGraphicFramePr>
        <p:xfrm>
          <a:off x="306092" y="361950"/>
          <a:ext cx="8847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46">
                  <a:extLst>
                    <a:ext uri="{9D8B030D-6E8A-4147-A177-3AD203B41FA5}">
                      <a16:colId xmlns:a16="http://schemas.microsoft.com/office/drawing/2014/main" val="612898929"/>
                    </a:ext>
                  </a:extLst>
                </a:gridCol>
                <a:gridCol w="2895070">
                  <a:extLst>
                    <a:ext uri="{9D8B030D-6E8A-4147-A177-3AD203B41FA5}">
                      <a16:colId xmlns:a16="http://schemas.microsoft.com/office/drawing/2014/main" val="931729349"/>
                    </a:ext>
                  </a:extLst>
                </a:gridCol>
                <a:gridCol w="1534426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  <a:gridCol w="2889290">
                  <a:extLst>
                    <a:ext uri="{9D8B030D-6E8A-4147-A177-3AD203B41FA5}">
                      <a16:colId xmlns:a16="http://schemas.microsoft.com/office/drawing/2014/main" val="342260214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402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패치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14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D0E9D2-A3AC-4348-9AA6-D2F797C870DA}"/>
              </a:ext>
            </a:extLst>
          </p:cNvPr>
          <p:cNvSpPr/>
          <p:nvPr userDrawn="1"/>
        </p:nvSpPr>
        <p:spPr>
          <a:xfrm>
            <a:off x="306092" y="926191"/>
            <a:ext cx="8847432" cy="5695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CFC8BBC-E070-42CE-BF59-0988B75AED6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0929157"/>
              </p:ext>
            </p:extLst>
          </p:nvPr>
        </p:nvGraphicFramePr>
        <p:xfrm>
          <a:off x="9286873" y="361950"/>
          <a:ext cx="252212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124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402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D136E53-260C-4EFD-8A4C-ACB11A6C5D7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3247932"/>
              </p:ext>
            </p:extLst>
          </p:nvPr>
        </p:nvGraphicFramePr>
        <p:xfrm>
          <a:off x="9286873" y="623888"/>
          <a:ext cx="2522124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124">
                  <a:extLst>
                    <a:ext uri="{9D8B030D-6E8A-4147-A177-3AD203B41FA5}">
                      <a16:colId xmlns:a16="http://schemas.microsoft.com/office/drawing/2014/main" val="2842508742"/>
                    </a:ext>
                  </a:extLst>
                </a:gridCol>
              </a:tblGrid>
              <a:tr h="155257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4023"/>
                  </a:ext>
                </a:extLst>
              </a:tr>
            </a:tbl>
          </a:graphicData>
        </a:graphic>
      </p:graphicFrame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1ED90D07-6226-4CE3-B03B-23FF331E45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864243" y="383059"/>
            <a:ext cx="2826327" cy="203470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화면 명</a:t>
            </a: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A85657EE-950A-4ABE-A4AE-46A0FD2E495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77713" y="383058"/>
            <a:ext cx="2826327" cy="203471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화면 아이디</a:t>
            </a: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6FB4494-42EC-49C7-AB2C-CD0145704F6F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864243" y="652848"/>
            <a:ext cx="7239797" cy="203471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화면 경로 입력</a:t>
            </a: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826AA493-7944-470E-B7DB-D4986279538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324723" y="652847"/>
            <a:ext cx="2446425" cy="549940"/>
          </a:xfrm>
        </p:spPr>
        <p:txBody>
          <a:bodyPr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ko-KR" altLang="en-US" dirty="0"/>
              <a:t>화면의 목적</a:t>
            </a:r>
            <a:r>
              <a:rPr lang="en-US" altLang="ko-KR" dirty="0"/>
              <a:t>, </a:t>
            </a:r>
            <a:r>
              <a:rPr lang="ko-KR" altLang="en-US" dirty="0"/>
              <a:t>기능 등 간단한 설명 입력</a:t>
            </a:r>
          </a:p>
        </p:txBody>
      </p:sp>
    </p:spTree>
    <p:extLst>
      <p:ext uri="{BB962C8B-B14F-4D97-AF65-F5344CB8AC3E}">
        <p14:creationId xmlns:p14="http://schemas.microsoft.com/office/powerpoint/2010/main" val="41689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AA2B2-CE50-4CC8-8353-A50D8917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8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8FCC34-973B-40A1-997D-2F2D177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55C7E-85C3-4203-A184-AF667EB1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C580A-DBC0-4C3D-A533-660E0FD9B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0230" y="6477000"/>
            <a:ext cx="5017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F1C7-3090-471F-A381-73B514860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0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60" r:id="rId4"/>
    <p:sldLayoutId id="2147483659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4009-F77D-4EFA-A748-1087B98B8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6DF6FC-193C-447D-AEF3-F210FC918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6B1DE-B597-4DAF-8231-6A8024F92F4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/>
              <a:t>FILE-UPLOAD-01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9897772-482A-4A75-B7A6-00EA7BB8C4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96F071-FB0C-4633-9773-18EA82E6A61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ko-KR" altLang="en-US" sz="900" dirty="0"/>
              <a:t>파일 업로드 페이지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48553D1-DBBB-402F-ABB0-65130A06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06196"/>
              </p:ext>
            </p:extLst>
          </p:nvPr>
        </p:nvGraphicFramePr>
        <p:xfrm>
          <a:off x="9286873" y="1193484"/>
          <a:ext cx="2522124" cy="374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6">
                  <a:extLst>
                    <a:ext uri="{9D8B030D-6E8A-4147-A177-3AD203B41FA5}">
                      <a16:colId xmlns:a16="http://schemas.microsoft.com/office/drawing/2014/main" val="2842508742"/>
                    </a:ext>
                  </a:extLst>
                </a:gridCol>
                <a:gridCol w="2262038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</a:tblGrid>
              <a:tr h="18052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상단의 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통해 파일을 업로드 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37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파일을 업로드 하고 나면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업로드에 내가 업로드한 파일 이름이 표시된다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7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 버튼을 누르면 내가 업로드한 파일 정보가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[4]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표기된다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09614"/>
                  </a:ext>
                </a:extLst>
              </a:tr>
              <a:tr h="15868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그리드를 클릭 시 오른쪽에 해당 파일의 대한 정보가 나타난다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18699"/>
                  </a:ext>
                </a:extLst>
              </a:tr>
              <a:tr h="31737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칸을 클릭 시 각각의 회사 정보가 표기된다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59"/>
                  </a:ext>
                </a:extLst>
              </a:tr>
              <a:tr h="15868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 상의 회사이름이 표기된다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내가 미리 지정한 회사 이름이 아니면 등록이 되지 않는다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아래에서 회사 목록을 가지고 회사 이름을 선택 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56517"/>
                  </a:ext>
                </a:extLst>
              </a:tr>
              <a:tr h="15868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 버튼을 사용하면 해당 정보들이 서버에 저장된다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84396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DFAC5-A2D3-A184-3490-D4029B9A1D7F}"/>
              </a:ext>
            </a:extLst>
          </p:cNvPr>
          <p:cNvSpPr/>
          <p:nvPr/>
        </p:nvSpPr>
        <p:spPr>
          <a:xfrm>
            <a:off x="564471" y="1669840"/>
            <a:ext cx="1559604" cy="4690184"/>
          </a:xfrm>
          <a:prstGeom prst="rect">
            <a:avLst/>
          </a:prstGeom>
          <a:noFill/>
          <a:ln w="152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0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12D205D-6462-F938-EE0A-21FD14A9D23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95922" y="2983473"/>
            <a:ext cx="5512575" cy="244249"/>
            <a:chOff x="587018" y="2420040"/>
            <a:chExt cx="5418553" cy="244249"/>
          </a:xfrm>
          <a:solidFill>
            <a:srgbClr val="FFFFFF"/>
          </a:solidFill>
        </p:grpSpPr>
        <p:cxnSp>
          <p:nvCxnSpPr>
            <p:cNvPr id="61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FCDF1C43-F39E-F0CA-192C-E8AA0856D7F3}"/>
                </a:ext>
              </a:extLst>
            </p:cNvPr>
            <p:cNvCxnSpPr/>
            <p:nvPr/>
          </p:nvCxnSpPr>
          <p:spPr>
            <a:xfrm flipH="1">
              <a:off x="587018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976D06-6FCF-78D8-6BFF-5BD218826E08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1584431" y="2664289"/>
              <a:ext cx="442114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1577C309-EB82-786F-5FFB-93D543BB8D68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49665" y="2423988"/>
              <a:ext cx="1015532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회사 이름</a:t>
              </a:r>
              <a:r>
                <a:rPr lang="en-US" altLang="ko-KR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1</a:t>
              </a:r>
              <a:endParaRPr lang="en-US" sz="1000" b="1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4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37F51933-DB55-942C-BA1D-1300A45AC0E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0179" y="2420040"/>
              <a:ext cx="1007425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회사 이름</a:t>
              </a:r>
              <a:r>
                <a:rPr lang="en-US" altLang="ko-KR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D506609-FD9B-3B68-B5D9-C287DA3103DA}"/>
              </a:ext>
            </a:extLst>
          </p:cNvPr>
          <p:cNvSpPr txBox="1"/>
          <p:nvPr/>
        </p:nvSpPr>
        <p:spPr>
          <a:xfrm>
            <a:off x="633650" y="1754952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4B1132-DA19-FECD-A942-67A46E0BB8EB}"/>
              </a:ext>
            </a:extLst>
          </p:cNvPr>
          <p:cNvSpPr txBox="1"/>
          <p:nvPr/>
        </p:nvSpPr>
        <p:spPr>
          <a:xfrm>
            <a:off x="655909" y="2084528"/>
            <a:ext cx="184731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D6866E2-4080-C17D-891C-9E8C6039CA12}"/>
              </a:ext>
            </a:extLst>
          </p:cNvPr>
          <p:cNvGrpSpPr/>
          <p:nvPr/>
        </p:nvGrpSpPr>
        <p:grpSpPr>
          <a:xfrm>
            <a:off x="827017" y="2330737"/>
            <a:ext cx="889934" cy="404151"/>
            <a:chOff x="827017" y="2368612"/>
            <a:chExt cx="889934" cy="442506"/>
          </a:xfrm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EAFC50B-1EA7-3A9D-0CAE-DF2F3EFE99AC}"/>
                </a:ext>
              </a:extLst>
            </p:cNvPr>
            <p:cNvSpPr/>
            <p:nvPr/>
          </p:nvSpPr>
          <p:spPr>
            <a:xfrm rot="5400000">
              <a:off x="823559" y="2433512"/>
              <a:ext cx="86429" cy="795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A158A7-273F-F0B2-FDAA-8ED23B182124}"/>
                </a:ext>
              </a:extLst>
            </p:cNvPr>
            <p:cNvSpPr txBox="1"/>
            <p:nvPr/>
          </p:nvSpPr>
          <p:spPr>
            <a:xfrm>
              <a:off x="872064" y="2368612"/>
              <a:ext cx="7200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파일 업로드</a:t>
              </a:r>
              <a:endParaRPr lang="en-US" altLang="ko-KR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F1978C1E-20F9-60D5-708B-3D334E163750}"/>
                </a:ext>
              </a:extLst>
            </p:cNvPr>
            <p:cNvSpPr/>
            <p:nvPr/>
          </p:nvSpPr>
          <p:spPr>
            <a:xfrm rot="5400000">
              <a:off x="823559" y="2635941"/>
              <a:ext cx="86429" cy="795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C5799E-BADF-AAC4-9E5E-D5B8AF83FA69}"/>
                </a:ext>
              </a:extLst>
            </p:cNvPr>
            <p:cNvSpPr txBox="1"/>
            <p:nvPr/>
          </p:nvSpPr>
          <p:spPr>
            <a:xfrm>
              <a:off x="871848" y="2575228"/>
              <a:ext cx="845103" cy="23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Segoe UI" panose="020B0502040204020203" pitchFamily="34" charset="0"/>
                </a:rPr>
                <a:t>파일 목록 조회</a:t>
              </a:r>
              <a:endParaRPr lang="en-US" altLang="ko-KR" sz="800" dirty="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1" name="Button">
            <a:extLst>
              <a:ext uri="{FF2B5EF4-FFF2-40B4-BE49-F238E27FC236}">
                <a16:creationId xmlns:a16="http://schemas.microsoft.com/office/drawing/2014/main" id="{040DC922-ABFD-C178-4009-4F40757272B0}"/>
              </a:ext>
            </a:extLst>
          </p:cNvPr>
          <p:cNvSpPr/>
          <p:nvPr/>
        </p:nvSpPr>
        <p:spPr>
          <a:xfrm>
            <a:off x="8481048" y="6220942"/>
            <a:ext cx="44822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F56BB4-FC3C-B215-7169-07EBEF36CA4F}"/>
              </a:ext>
            </a:extLst>
          </p:cNvPr>
          <p:cNvSpPr/>
          <p:nvPr/>
        </p:nvSpPr>
        <p:spPr>
          <a:xfrm>
            <a:off x="564471" y="1108882"/>
            <a:ext cx="8507075" cy="399047"/>
          </a:xfrm>
          <a:prstGeom prst="rect">
            <a:avLst/>
          </a:prstGeom>
          <a:noFill/>
          <a:ln w="152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1" name="표 17">
            <a:extLst>
              <a:ext uri="{FF2B5EF4-FFF2-40B4-BE49-F238E27FC236}">
                <a16:creationId xmlns:a16="http://schemas.microsoft.com/office/drawing/2014/main" id="{24E053AD-9E98-821D-CDB2-D0634BFA6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73940"/>
              </p:ext>
            </p:extLst>
          </p:nvPr>
        </p:nvGraphicFramePr>
        <p:xfrm>
          <a:off x="2166650" y="3002068"/>
          <a:ext cx="1173171" cy="3203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3171">
                  <a:extLst>
                    <a:ext uri="{9D8B030D-6E8A-4147-A177-3AD203B41FA5}">
                      <a16:colId xmlns:a16="http://schemas.microsoft.com/office/drawing/2014/main" val="3647112027"/>
                    </a:ext>
                  </a:extLst>
                </a:gridCol>
              </a:tblGrid>
              <a:tr h="357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 </a:t>
                      </a:r>
                      <a:r>
                        <a:rPr lang="ko-KR" altLang="en-US" dirty="0"/>
                        <a:t>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85983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이름 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34701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이름 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04823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이름 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2867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이름 </a:t>
                      </a:r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0075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이름 </a:t>
                      </a:r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8014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이름 </a:t>
                      </a:r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83480"/>
                  </a:ext>
                </a:extLst>
              </a:tr>
              <a:tr h="4053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19603"/>
                  </a:ext>
                </a:extLst>
              </a:tr>
            </a:tbl>
          </a:graphicData>
        </a:graphic>
      </p:graphicFrame>
      <p:sp>
        <p:nvSpPr>
          <p:cNvPr id="22" name="Tab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C7DD3BC1-A64E-4FFC-0730-AE6EBA3696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654486" y="2980860"/>
            <a:ext cx="1024906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rgbClr val="5F5F5F"/>
                </a:solidFill>
                <a:cs typeface="Segoe UI" panose="020B0502040204020203" pitchFamily="34" charset="0"/>
              </a:rPr>
              <a:t>회사 이름</a:t>
            </a:r>
            <a:r>
              <a:rPr lang="en-US" altLang="ko-KR" sz="1000" b="1" dirty="0">
                <a:solidFill>
                  <a:srgbClr val="5F5F5F"/>
                </a:solidFill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3" name="Tab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02D613A2-F95B-2585-77E6-829AAC8387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35269" y="2980859"/>
            <a:ext cx="1024906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rgbClr val="5F5F5F"/>
                </a:solidFill>
                <a:cs typeface="Segoe UI" panose="020B0502040204020203" pitchFamily="34" charset="0"/>
              </a:rPr>
              <a:t>회사 이름</a:t>
            </a:r>
            <a:r>
              <a:rPr lang="en-US" altLang="ko-KR" sz="1000" b="1" dirty="0">
                <a:solidFill>
                  <a:srgbClr val="5F5F5F"/>
                </a:solidFill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FB0D8D-68C6-5F34-BF51-74BACC582932}"/>
              </a:ext>
            </a:extLst>
          </p:cNvPr>
          <p:cNvSpPr/>
          <p:nvPr/>
        </p:nvSpPr>
        <p:spPr>
          <a:xfrm>
            <a:off x="2215513" y="1926721"/>
            <a:ext cx="6589867" cy="440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모서리가 둥근 직사각형 81">
            <a:extLst>
              <a:ext uri="{FF2B5EF4-FFF2-40B4-BE49-F238E27FC236}">
                <a16:creationId xmlns:a16="http://schemas.microsoft.com/office/drawing/2014/main" id="{51707375-37D0-A699-B4ED-CD558819276B}"/>
              </a:ext>
            </a:extLst>
          </p:cNvPr>
          <p:cNvSpPr/>
          <p:nvPr/>
        </p:nvSpPr>
        <p:spPr>
          <a:xfrm>
            <a:off x="2215513" y="1644511"/>
            <a:ext cx="584211" cy="220882"/>
          </a:xfrm>
          <a:prstGeom prst="roundRect">
            <a:avLst/>
          </a:prstGeom>
          <a:solidFill>
            <a:schemeClr val="accent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900" dirty="0"/>
              <a:t>   </a:t>
            </a:r>
            <a:r>
              <a:rPr kumimoji="1" lang="ko-KR" altLang="en-US" sz="900" dirty="0"/>
              <a:t>내 </a:t>
            </a:r>
            <a:r>
              <a:rPr kumimoji="1" lang="en-US" altLang="ko-KR" sz="900" dirty="0"/>
              <a:t>PC</a:t>
            </a:r>
            <a:endParaRPr kumimoji="1" lang="ko-KR" altLang="en-US" sz="900" dirty="0"/>
          </a:p>
        </p:txBody>
      </p:sp>
      <p:sp>
        <p:nvSpPr>
          <p:cNvPr id="26" name="모서리가 둥근 직사각형 8">
            <a:extLst>
              <a:ext uri="{FF2B5EF4-FFF2-40B4-BE49-F238E27FC236}">
                <a16:creationId xmlns:a16="http://schemas.microsoft.com/office/drawing/2014/main" id="{69FF7412-CE55-02B1-4CC4-3AA195C6BC3F}"/>
              </a:ext>
            </a:extLst>
          </p:cNvPr>
          <p:cNvSpPr/>
          <p:nvPr/>
        </p:nvSpPr>
        <p:spPr>
          <a:xfrm>
            <a:off x="8250880" y="2495331"/>
            <a:ext cx="584211" cy="220882"/>
          </a:xfrm>
          <a:prstGeom prst="roundRect">
            <a:avLst/>
          </a:prstGeom>
          <a:solidFill>
            <a:schemeClr val="accent1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900" dirty="0"/>
              <a:t>    </a:t>
            </a:r>
            <a:r>
              <a:rPr kumimoji="1" lang="ko-KR" altLang="en-US" sz="900" dirty="0"/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3A7570-E055-DFE2-9FE0-5D05739A55F6}"/>
              </a:ext>
            </a:extLst>
          </p:cNvPr>
          <p:cNvSpPr/>
          <p:nvPr/>
        </p:nvSpPr>
        <p:spPr>
          <a:xfrm>
            <a:off x="3395922" y="3227720"/>
            <a:ext cx="5512575" cy="295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C510BA53-797F-6EA7-9E76-418FF8D9B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1146"/>
              </p:ext>
            </p:extLst>
          </p:nvPr>
        </p:nvGraphicFramePr>
        <p:xfrm>
          <a:off x="3411200" y="4705831"/>
          <a:ext cx="5497296" cy="1477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328">
                  <a:extLst>
                    <a:ext uri="{9D8B030D-6E8A-4147-A177-3AD203B41FA5}">
                      <a16:colId xmlns:a16="http://schemas.microsoft.com/office/drawing/2014/main" val="3995864422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2866459070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4242675629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161081985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3402587215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4205355289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688075428"/>
                    </a:ext>
                  </a:extLst>
                </a:gridCol>
              </a:tblGrid>
              <a:tr h="29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STYLE_NO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ITEM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SIZE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COLOR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PRICE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ETC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81565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23031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05439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26675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96012"/>
                  </a:ext>
                </a:extLst>
              </a:tr>
            </a:tbl>
          </a:graphicData>
        </a:graphic>
      </p:graphicFrame>
      <p:sp>
        <p:nvSpPr>
          <p:cNvPr id="31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7536AEE1-43F9-9495-360C-D54E5544B308}"/>
              </a:ext>
            </a:extLst>
          </p:cNvPr>
          <p:cNvSpPr/>
          <p:nvPr/>
        </p:nvSpPr>
        <p:spPr>
          <a:xfrm>
            <a:off x="3496056" y="3769889"/>
            <a:ext cx="119451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 이름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Arrow Down" descr="&lt;Tags&gt;&lt;SMARTRESIZEANCHORS&gt;None,None,None,Absolute&lt;/SMARTRESIZEANCHORS&gt;&lt;/Tags&gt;">
            <a:extLst>
              <a:ext uri="{FF2B5EF4-FFF2-40B4-BE49-F238E27FC236}">
                <a16:creationId xmlns:a16="http://schemas.microsoft.com/office/drawing/2014/main" id="{194780E1-9BCC-781E-7DDC-E2ADEC8EBAB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538493" y="3875110"/>
            <a:ext cx="80891" cy="457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2D096DD0-723A-43BE-6939-CD462F1D6499}"/>
              </a:ext>
            </a:extLst>
          </p:cNvPr>
          <p:cNvSpPr/>
          <p:nvPr/>
        </p:nvSpPr>
        <p:spPr>
          <a:xfrm>
            <a:off x="3496056" y="4014932"/>
            <a:ext cx="1194514" cy="40523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 이름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 이름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F23132-DB89-D458-D288-9250592DF726}"/>
              </a:ext>
            </a:extLst>
          </p:cNvPr>
          <p:cNvGrpSpPr/>
          <p:nvPr/>
        </p:nvGrpSpPr>
        <p:grpSpPr>
          <a:xfrm>
            <a:off x="3411200" y="3244065"/>
            <a:ext cx="1172634" cy="467863"/>
            <a:chOff x="2090410" y="4246996"/>
            <a:chExt cx="1172634" cy="46786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9B189A5-E0EE-E28D-482B-1E0A2E5CACA1}"/>
                </a:ext>
              </a:extLst>
            </p:cNvPr>
            <p:cNvSpPr/>
            <p:nvPr/>
          </p:nvSpPr>
          <p:spPr>
            <a:xfrm>
              <a:off x="2181831" y="4478203"/>
              <a:ext cx="1081213" cy="236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회사 이름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775C0C-B5DF-21AC-2E92-ECB70CBBCD83}"/>
                </a:ext>
              </a:extLst>
            </p:cNvPr>
            <p:cNvSpPr txBox="1"/>
            <p:nvPr/>
          </p:nvSpPr>
          <p:spPr>
            <a:xfrm>
              <a:off x="2090410" y="4246996"/>
              <a:ext cx="11578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발주서 상 회사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3E257F4-1527-BCAB-F4E9-0F64C5D22719}"/>
              </a:ext>
            </a:extLst>
          </p:cNvPr>
          <p:cNvSpPr txBox="1"/>
          <p:nvPr/>
        </p:nvSpPr>
        <p:spPr>
          <a:xfrm>
            <a:off x="2296595" y="1964875"/>
            <a:ext cx="135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File </a:t>
            </a:r>
            <a:r>
              <a:rPr lang="ko-KR" altLang="en-US" dirty="0"/>
              <a:t>업로드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0E2717-D608-9BBB-CBAB-16A0BE6EB5E2}"/>
              </a:ext>
            </a:extLst>
          </p:cNvPr>
          <p:cNvSpPr txBox="1"/>
          <p:nvPr/>
        </p:nvSpPr>
        <p:spPr>
          <a:xfrm>
            <a:off x="886441" y="271996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발주서 조회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6C1CA2F-153C-39E1-6131-6B95B1022374}"/>
              </a:ext>
            </a:extLst>
          </p:cNvPr>
          <p:cNvSpPr/>
          <p:nvPr/>
        </p:nvSpPr>
        <p:spPr>
          <a:xfrm rot="5400000">
            <a:off x="840364" y="2782803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CE9B29-8958-4D77-592C-1506F0A6B9F2}"/>
              </a:ext>
            </a:extLst>
          </p:cNvPr>
          <p:cNvSpPr txBox="1"/>
          <p:nvPr/>
        </p:nvSpPr>
        <p:spPr>
          <a:xfrm>
            <a:off x="4905897" y="3490921"/>
            <a:ext cx="1157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기한</a:t>
            </a:r>
            <a:endParaRPr lang="en-US" altLang="ko-KR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30983D-EA33-E9FD-61E1-C70A2BFF30E6}"/>
              </a:ext>
            </a:extLst>
          </p:cNvPr>
          <p:cNvSpPr txBox="1"/>
          <p:nvPr/>
        </p:nvSpPr>
        <p:spPr>
          <a:xfrm>
            <a:off x="4897213" y="3754134"/>
            <a:ext cx="97016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bg2">
                    <a:lumMod val="25000"/>
                  </a:schemeClr>
                </a:solidFill>
              </a:rPr>
              <a:t>발주일</a:t>
            </a:r>
            <a:endParaRPr kumimoji="1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B40A22-56CE-08C7-4292-2823514A0038}"/>
              </a:ext>
            </a:extLst>
          </p:cNvPr>
          <p:cNvSpPr txBox="1"/>
          <p:nvPr/>
        </p:nvSpPr>
        <p:spPr>
          <a:xfrm>
            <a:off x="4905505" y="4077633"/>
            <a:ext cx="97016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1" dirty="0">
                <a:solidFill>
                  <a:schemeClr val="bg2">
                    <a:lumMod val="25000"/>
                  </a:schemeClr>
                </a:solidFill>
              </a:rPr>
              <a:t>납기일</a:t>
            </a:r>
            <a:endParaRPr kumimoji="1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7DBC42CB-E386-932E-6F7F-1B4ABD048D9E}"/>
              </a:ext>
            </a:extLst>
          </p:cNvPr>
          <p:cNvSpPr/>
          <p:nvPr/>
        </p:nvSpPr>
        <p:spPr>
          <a:xfrm>
            <a:off x="5974128" y="3771939"/>
            <a:ext cx="127140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EA517AFB-D37B-9BFA-5AC4-A7FAE49BB5B7}"/>
              </a:ext>
            </a:extLst>
          </p:cNvPr>
          <p:cNvSpPr/>
          <p:nvPr/>
        </p:nvSpPr>
        <p:spPr>
          <a:xfrm>
            <a:off x="5974129" y="4095386"/>
            <a:ext cx="127140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BB8A88CE-9DC6-F2A7-708B-899EEAC1A2BC}"/>
              </a:ext>
            </a:extLst>
          </p:cNvPr>
          <p:cNvSpPr/>
          <p:nvPr/>
        </p:nvSpPr>
        <p:spPr>
          <a:xfrm>
            <a:off x="2863603" y="1644511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A9DB503E-EEF1-0B80-1428-BA56D04F5E47}"/>
              </a:ext>
            </a:extLst>
          </p:cNvPr>
          <p:cNvSpPr/>
          <p:nvPr/>
        </p:nvSpPr>
        <p:spPr>
          <a:xfrm>
            <a:off x="2103177" y="2034097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CED467F8-34CF-2192-3487-2E82BA723140}"/>
              </a:ext>
            </a:extLst>
          </p:cNvPr>
          <p:cNvSpPr/>
          <p:nvPr/>
        </p:nvSpPr>
        <p:spPr>
          <a:xfrm>
            <a:off x="7969729" y="2510815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18" name="사각형: 둥근 모서리 114">
            <a:extLst>
              <a:ext uri="{FF2B5EF4-FFF2-40B4-BE49-F238E27FC236}">
                <a16:creationId xmlns:a16="http://schemas.microsoft.com/office/drawing/2014/main" id="{A861BA51-8173-33DD-3E34-8093B1A3C5A1}"/>
              </a:ext>
            </a:extLst>
          </p:cNvPr>
          <p:cNvSpPr/>
          <p:nvPr/>
        </p:nvSpPr>
        <p:spPr>
          <a:xfrm>
            <a:off x="2187265" y="2820696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F1FFDFFA-A663-3D64-4BDA-E575E2D48955}"/>
              </a:ext>
            </a:extLst>
          </p:cNvPr>
          <p:cNvSpPr/>
          <p:nvPr/>
        </p:nvSpPr>
        <p:spPr>
          <a:xfrm>
            <a:off x="3458400" y="2819031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5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20" name="사각형: 둥근 모서리 114">
            <a:extLst>
              <a:ext uri="{FF2B5EF4-FFF2-40B4-BE49-F238E27FC236}">
                <a16:creationId xmlns:a16="http://schemas.microsoft.com/office/drawing/2014/main" id="{8DD5CBB0-2AFC-1EE2-EDFD-3729B3CED611}"/>
              </a:ext>
            </a:extLst>
          </p:cNvPr>
          <p:cNvSpPr/>
          <p:nvPr/>
        </p:nvSpPr>
        <p:spPr>
          <a:xfrm>
            <a:off x="8219703" y="6266874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28" name="사각형: 둥근 모서리 114">
            <a:extLst>
              <a:ext uri="{FF2B5EF4-FFF2-40B4-BE49-F238E27FC236}">
                <a16:creationId xmlns:a16="http://schemas.microsoft.com/office/drawing/2014/main" id="{8CF2AB81-B156-E00A-B1C5-052EBE9DD6FE}"/>
              </a:ext>
            </a:extLst>
          </p:cNvPr>
          <p:cNvSpPr/>
          <p:nvPr/>
        </p:nvSpPr>
        <p:spPr>
          <a:xfrm>
            <a:off x="4666505" y="3469786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6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D4976-9FAC-F6BE-2BF5-621D366658A3}"/>
              </a:ext>
            </a:extLst>
          </p:cNvPr>
          <p:cNvSpPr txBox="1"/>
          <p:nvPr/>
        </p:nvSpPr>
        <p:spPr>
          <a:xfrm>
            <a:off x="655909" y="21106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cs typeface="Segoe UI" panose="020B0502040204020203" pitchFamily="34" charset="0"/>
              </a:rPr>
              <a:t>페이지</a:t>
            </a:r>
            <a:endParaRPr lang="en-US" altLang="ko-KR" sz="9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69D565-5FB6-0D66-18AA-233305797754}"/>
              </a:ext>
            </a:extLst>
          </p:cNvPr>
          <p:cNvSpPr txBox="1"/>
          <p:nvPr/>
        </p:nvSpPr>
        <p:spPr>
          <a:xfrm>
            <a:off x="666512" y="2984885"/>
            <a:ext cx="810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270B4-F173-3893-8D97-88940C5D3982}"/>
              </a:ext>
            </a:extLst>
          </p:cNvPr>
          <p:cNvSpPr txBox="1"/>
          <p:nvPr/>
        </p:nvSpPr>
        <p:spPr>
          <a:xfrm>
            <a:off x="898306" y="323093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회사 관리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C82151A-5203-D4B5-BC30-BEF042765466}"/>
              </a:ext>
            </a:extLst>
          </p:cNvPr>
          <p:cNvSpPr/>
          <p:nvPr/>
        </p:nvSpPr>
        <p:spPr>
          <a:xfrm rot="5400000">
            <a:off x="836004" y="3300965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A7E139F-D032-A38D-CEEF-EBBAEFD73FC3}"/>
              </a:ext>
            </a:extLst>
          </p:cNvPr>
          <p:cNvSpPr/>
          <p:nvPr/>
        </p:nvSpPr>
        <p:spPr>
          <a:xfrm rot="5400000">
            <a:off x="840355" y="3453365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9BB3EB-1589-CF6E-7258-9BCC463F0CC4}"/>
              </a:ext>
            </a:extLst>
          </p:cNvPr>
          <p:cNvSpPr txBox="1"/>
          <p:nvPr/>
        </p:nvSpPr>
        <p:spPr>
          <a:xfrm>
            <a:off x="906531" y="340389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사원 관리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2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4009-F77D-4EFA-A748-1087B98B8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6DF6FC-193C-447D-AEF3-F210FC918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파일 리스트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6B1DE-B597-4DAF-8231-6A8024F92F4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/>
              <a:t>FILE-LIST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9897772-482A-4A75-B7A6-00EA7BB8C4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파일 리스트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96F071-FB0C-4633-9773-18EA82E6A61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ko-KR" altLang="en-US" sz="900" dirty="0"/>
              <a:t>업로드 된 파일 페이지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48553D1-DBBB-402F-ABB0-65130A06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1469"/>
              </p:ext>
            </p:extLst>
          </p:nvPr>
        </p:nvGraphicFramePr>
        <p:xfrm>
          <a:off x="9286873" y="1193484"/>
          <a:ext cx="2522124" cy="1953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6">
                  <a:extLst>
                    <a:ext uri="{9D8B030D-6E8A-4147-A177-3AD203B41FA5}">
                      <a16:colId xmlns:a16="http://schemas.microsoft.com/office/drawing/2014/main" val="2842508742"/>
                    </a:ext>
                  </a:extLst>
                </a:gridCol>
                <a:gridCol w="2262038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</a:tblGrid>
              <a:tr h="18052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조건으로 검색을 목록을 조회한다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37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 이름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등록자를 검색어로 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7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체크 박스에 체크된 파일을 삭제한다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09614"/>
                  </a:ext>
                </a:extLst>
              </a:tr>
              <a:tr h="15868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클릭할시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FILE-POPUP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화면이 나타난다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18699"/>
                  </a:ext>
                </a:extLst>
              </a:tr>
              <a:tr h="63474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55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DFAC5-A2D3-A184-3490-D4029B9A1D7F}"/>
              </a:ext>
            </a:extLst>
          </p:cNvPr>
          <p:cNvSpPr/>
          <p:nvPr/>
        </p:nvSpPr>
        <p:spPr>
          <a:xfrm>
            <a:off x="564471" y="1669840"/>
            <a:ext cx="1559604" cy="4690184"/>
          </a:xfrm>
          <a:prstGeom prst="rect">
            <a:avLst/>
          </a:prstGeom>
          <a:noFill/>
          <a:ln w="152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506609-FD9B-3B68-B5D9-C287DA3103DA}"/>
              </a:ext>
            </a:extLst>
          </p:cNvPr>
          <p:cNvSpPr txBox="1"/>
          <p:nvPr/>
        </p:nvSpPr>
        <p:spPr>
          <a:xfrm>
            <a:off x="633650" y="1754952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4B1132-DA19-FECD-A942-67A46E0BB8EB}"/>
              </a:ext>
            </a:extLst>
          </p:cNvPr>
          <p:cNvSpPr txBox="1"/>
          <p:nvPr/>
        </p:nvSpPr>
        <p:spPr>
          <a:xfrm>
            <a:off x="655909" y="2084528"/>
            <a:ext cx="184731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D6866E2-4080-C17D-891C-9E8C6039CA12}"/>
              </a:ext>
            </a:extLst>
          </p:cNvPr>
          <p:cNvGrpSpPr/>
          <p:nvPr/>
        </p:nvGrpSpPr>
        <p:grpSpPr>
          <a:xfrm>
            <a:off x="827017" y="2330737"/>
            <a:ext cx="889934" cy="404151"/>
            <a:chOff x="827017" y="2368612"/>
            <a:chExt cx="889934" cy="442506"/>
          </a:xfrm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EAFC50B-1EA7-3A9D-0CAE-DF2F3EFE99AC}"/>
                </a:ext>
              </a:extLst>
            </p:cNvPr>
            <p:cNvSpPr/>
            <p:nvPr/>
          </p:nvSpPr>
          <p:spPr>
            <a:xfrm rot="5400000">
              <a:off x="823559" y="2433512"/>
              <a:ext cx="86429" cy="795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A158A7-273F-F0B2-FDAA-8ED23B182124}"/>
                </a:ext>
              </a:extLst>
            </p:cNvPr>
            <p:cNvSpPr txBox="1"/>
            <p:nvPr/>
          </p:nvSpPr>
          <p:spPr>
            <a:xfrm>
              <a:off x="872064" y="2368612"/>
              <a:ext cx="720069" cy="23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Segoe UI" panose="020B0502040204020203" pitchFamily="34" charset="0"/>
                </a:rPr>
                <a:t>파일</a:t>
              </a:r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800" dirty="0">
                  <a:latin typeface="+mn-ea"/>
                  <a:cs typeface="Segoe UI" panose="020B0502040204020203" pitchFamily="34" charset="0"/>
                </a:rPr>
                <a:t>업로드</a:t>
              </a:r>
              <a:endParaRPr lang="en-US" altLang="ko-KR" sz="800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F1978C1E-20F9-60D5-708B-3D334E163750}"/>
                </a:ext>
              </a:extLst>
            </p:cNvPr>
            <p:cNvSpPr/>
            <p:nvPr/>
          </p:nvSpPr>
          <p:spPr>
            <a:xfrm rot="5400000">
              <a:off x="823559" y="2635941"/>
              <a:ext cx="86429" cy="795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C5799E-BADF-AAC4-9E5E-D5B8AF83FA69}"/>
                </a:ext>
              </a:extLst>
            </p:cNvPr>
            <p:cNvSpPr txBox="1"/>
            <p:nvPr/>
          </p:nvSpPr>
          <p:spPr>
            <a:xfrm>
              <a:off x="871848" y="2575228"/>
              <a:ext cx="845103" cy="23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파일 목록 조회</a:t>
              </a:r>
              <a:endParaRPr lang="en-US" altLang="ko-KR" sz="800" b="1" dirty="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F56BB4-FC3C-B215-7169-07EBEF36CA4F}"/>
              </a:ext>
            </a:extLst>
          </p:cNvPr>
          <p:cNvSpPr/>
          <p:nvPr/>
        </p:nvSpPr>
        <p:spPr>
          <a:xfrm>
            <a:off x="564471" y="1108882"/>
            <a:ext cx="8507075" cy="399047"/>
          </a:xfrm>
          <a:prstGeom prst="rect">
            <a:avLst/>
          </a:prstGeom>
          <a:noFill/>
          <a:ln w="152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0E2717-D608-9BBB-CBAB-16A0BE6EB5E2}"/>
              </a:ext>
            </a:extLst>
          </p:cNvPr>
          <p:cNvSpPr txBox="1"/>
          <p:nvPr/>
        </p:nvSpPr>
        <p:spPr>
          <a:xfrm>
            <a:off x="886441" y="271996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발주서 조회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6C1CA2F-153C-39E1-6131-6B95B1022374}"/>
              </a:ext>
            </a:extLst>
          </p:cNvPr>
          <p:cNvSpPr/>
          <p:nvPr/>
        </p:nvSpPr>
        <p:spPr>
          <a:xfrm rot="5400000">
            <a:off x="840364" y="2782803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D4976-9FAC-F6BE-2BF5-621D366658A3}"/>
              </a:ext>
            </a:extLst>
          </p:cNvPr>
          <p:cNvSpPr txBox="1"/>
          <p:nvPr/>
        </p:nvSpPr>
        <p:spPr>
          <a:xfrm>
            <a:off x="655909" y="21106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cs typeface="Segoe UI" panose="020B0502040204020203" pitchFamily="34" charset="0"/>
              </a:rPr>
              <a:t>페이지</a:t>
            </a:r>
            <a:endParaRPr lang="en-US" altLang="ko-KR" sz="9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69D565-5FB6-0D66-18AA-233305797754}"/>
              </a:ext>
            </a:extLst>
          </p:cNvPr>
          <p:cNvSpPr txBox="1"/>
          <p:nvPr/>
        </p:nvSpPr>
        <p:spPr>
          <a:xfrm>
            <a:off x="666512" y="2984885"/>
            <a:ext cx="810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270B4-F173-3893-8D97-88940C5D3982}"/>
              </a:ext>
            </a:extLst>
          </p:cNvPr>
          <p:cNvSpPr txBox="1"/>
          <p:nvPr/>
        </p:nvSpPr>
        <p:spPr>
          <a:xfrm>
            <a:off x="898306" y="323093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회사 관리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C82151A-5203-D4B5-BC30-BEF042765466}"/>
              </a:ext>
            </a:extLst>
          </p:cNvPr>
          <p:cNvSpPr/>
          <p:nvPr/>
        </p:nvSpPr>
        <p:spPr>
          <a:xfrm rot="5400000">
            <a:off x="836004" y="3300965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A7E139F-D032-A38D-CEEF-EBBAEFD73FC3}"/>
              </a:ext>
            </a:extLst>
          </p:cNvPr>
          <p:cNvSpPr/>
          <p:nvPr/>
        </p:nvSpPr>
        <p:spPr>
          <a:xfrm rot="5400000">
            <a:off x="840355" y="3453365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9BB3EB-1589-CF6E-7258-9BCC463F0CC4}"/>
              </a:ext>
            </a:extLst>
          </p:cNvPr>
          <p:cNvSpPr txBox="1"/>
          <p:nvPr/>
        </p:nvSpPr>
        <p:spPr>
          <a:xfrm>
            <a:off x="906531" y="340389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사원 관리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D9CCE87-64D6-D7ED-6C99-D85C2DF9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30413"/>
              </p:ext>
            </p:extLst>
          </p:nvPr>
        </p:nvGraphicFramePr>
        <p:xfrm>
          <a:off x="2226116" y="2984885"/>
          <a:ext cx="66787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56">
                  <a:extLst>
                    <a:ext uri="{9D8B030D-6E8A-4147-A177-3AD203B41FA5}">
                      <a16:colId xmlns:a16="http://schemas.microsoft.com/office/drawing/2014/main" val="612898929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931729349"/>
                    </a:ext>
                  </a:extLst>
                </a:gridCol>
                <a:gridCol w="3573696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  <a:gridCol w="916823">
                  <a:extLst>
                    <a:ext uri="{9D8B030D-6E8A-4147-A177-3AD203B41FA5}">
                      <a16:colId xmlns:a16="http://schemas.microsoft.com/office/drawing/2014/main" val="3422602146"/>
                    </a:ext>
                  </a:extLst>
                </a:gridCol>
                <a:gridCol w="1100764">
                  <a:extLst>
                    <a:ext uri="{9D8B030D-6E8A-4147-A177-3AD203B41FA5}">
                      <a16:colId xmlns:a16="http://schemas.microsoft.com/office/drawing/2014/main" val="3260990920"/>
                    </a:ext>
                  </a:extLst>
                </a:gridCol>
              </a:tblGrid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4023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1480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10407"/>
                  </a:ext>
                </a:extLst>
              </a:tr>
              <a:tr h="241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86757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1723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1686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1514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05133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61344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86919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2023-03-01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05443"/>
                  </a:ext>
                </a:extLst>
              </a:tr>
            </a:tbl>
          </a:graphicData>
        </a:graphic>
      </p:graphicFrame>
      <p:sp>
        <p:nvSpPr>
          <p:cNvPr id="3" name="Button">
            <a:extLst>
              <a:ext uri="{FF2B5EF4-FFF2-40B4-BE49-F238E27FC236}">
                <a16:creationId xmlns:a16="http://schemas.microsoft.com/office/drawing/2014/main" id="{EB780531-C122-5BA4-F437-20FBD44E237E}"/>
              </a:ext>
            </a:extLst>
          </p:cNvPr>
          <p:cNvSpPr/>
          <p:nvPr/>
        </p:nvSpPr>
        <p:spPr>
          <a:xfrm>
            <a:off x="8382618" y="2605402"/>
            <a:ext cx="475496" cy="285893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ox">
            <a:extLst>
              <a:ext uri="{FF2B5EF4-FFF2-40B4-BE49-F238E27FC236}">
                <a16:creationId xmlns:a16="http://schemas.microsoft.com/office/drawing/2014/main" id="{62270128-FF8C-4519-B413-0B209D06CF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7746" y="3287393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ox">
            <a:extLst>
              <a:ext uri="{FF2B5EF4-FFF2-40B4-BE49-F238E27FC236}">
                <a16:creationId xmlns:a16="http://schemas.microsoft.com/office/drawing/2014/main" id="{FB7278C1-1447-02C8-68CA-B8C893F9C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85294" y="353032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ox">
            <a:extLst>
              <a:ext uri="{FF2B5EF4-FFF2-40B4-BE49-F238E27FC236}">
                <a16:creationId xmlns:a16="http://schemas.microsoft.com/office/drawing/2014/main" id="{94F0BFAB-26C2-BDE2-15D9-FBC12FEF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3401" y="3774769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ox">
            <a:extLst>
              <a:ext uri="{FF2B5EF4-FFF2-40B4-BE49-F238E27FC236}">
                <a16:creationId xmlns:a16="http://schemas.microsoft.com/office/drawing/2014/main" id="{BBCCE159-C480-B034-1735-2EBB7B7E8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2453" y="4019213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ox">
            <a:extLst>
              <a:ext uri="{FF2B5EF4-FFF2-40B4-BE49-F238E27FC236}">
                <a16:creationId xmlns:a16="http://schemas.microsoft.com/office/drawing/2014/main" id="{165438A7-7983-20FC-B4F9-D9368EC0A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2453" y="4272706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ox">
            <a:extLst>
              <a:ext uri="{FF2B5EF4-FFF2-40B4-BE49-F238E27FC236}">
                <a16:creationId xmlns:a16="http://schemas.microsoft.com/office/drawing/2014/main" id="{6D4C97D1-1596-1AA9-0F8B-6DFBDC4BC5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3404" y="4508099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4B6F56ED-B5DC-F119-CEC4-D6267D4535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94346" y="4752536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ox">
            <a:extLst>
              <a:ext uri="{FF2B5EF4-FFF2-40B4-BE49-F238E27FC236}">
                <a16:creationId xmlns:a16="http://schemas.microsoft.com/office/drawing/2014/main" id="{F9F72FF1-7180-0A90-3FA3-0685CF58A2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2452" y="4987936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ox">
            <a:extLst>
              <a:ext uri="{FF2B5EF4-FFF2-40B4-BE49-F238E27FC236}">
                <a16:creationId xmlns:a16="http://schemas.microsoft.com/office/drawing/2014/main" id="{BC4B8016-4DDE-17C5-3D06-FE011B2EE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94348" y="5241430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ox">
            <a:extLst>
              <a:ext uri="{FF2B5EF4-FFF2-40B4-BE49-F238E27FC236}">
                <a16:creationId xmlns:a16="http://schemas.microsoft.com/office/drawing/2014/main" id="{B5F997B4-B88B-9851-5586-D82567F429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3399" y="5476830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Pagination">
            <a:extLst>
              <a:ext uri="{FF2B5EF4-FFF2-40B4-BE49-F238E27FC236}">
                <a16:creationId xmlns:a16="http://schemas.microsoft.com/office/drawing/2014/main" id="{57372399-0F31-DE6D-70A1-C7DA3D6F1975}"/>
              </a:ext>
            </a:extLst>
          </p:cNvPr>
          <p:cNvSpPr txBox="1"/>
          <p:nvPr/>
        </p:nvSpPr>
        <p:spPr>
          <a:xfrm>
            <a:off x="4467545" y="5849684"/>
            <a:ext cx="2033191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2490B9F-6897-1B2F-313D-C3BB322B420C}"/>
              </a:ext>
            </a:extLst>
          </p:cNvPr>
          <p:cNvSpPr>
            <a:spLocks/>
          </p:cNvSpPr>
          <p:nvPr/>
        </p:nvSpPr>
        <p:spPr>
          <a:xfrm>
            <a:off x="2155499" y="1993184"/>
            <a:ext cx="6787322" cy="375258"/>
          </a:xfrm>
          <a:prstGeom prst="roundRect">
            <a:avLst>
              <a:gd name="adj" fmla="val 11182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2BC61-752D-5F7D-7A12-E49B2E55852F}"/>
              </a:ext>
            </a:extLst>
          </p:cNvPr>
          <p:cNvSpPr txBox="1"/>
          <p:nvPr/>
        </p:nvSpPr>
        <p:spPr>
          <a:xfrm>
            <a:off x="2243370" y="2061563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검색어</a:t>
            </a:r>
          </a:p>
        </p:txBody>
      </p:sp>
      <p:sp>
        <p:nvSpPr>
          <p:cNvPr id="55" name="Text">
            <a:extLst>
              <a:ext uri="{FF2B5EF4-FFF2-40B4-BE49-F238E27FC236}">
                <a16:creationId xmlns:a16="http://schemas.microsoft.com/office/drawing/2014/main" id="{378ABC28-7C3F-6CDE-16F5-93AD01180FB1}"/>
              </a:ext>
            </a:extLst>
          </p:cNvPr>
          <p:cNvSpPr txBox="1"/>
          <p:nvPr/>
        </p:nvSpPr>
        <p:spPr>
          <a:xfrm>
            <a:off x="2785454" y="2050912"/>
            <a:ext cx="1721323" cy="2564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ko-KR" altLang="en-US" sz="9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키워드를 입력해주세요</a:t>
            </a:r>
            <a:r>
              <a:rPr lang="en-US" altLang="ko-KR" sz="9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50000"/>
                  <a:alpha val="87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E0D62B57-2A21-D9F6-27AC-C5B37807A4EA}"/>
              </a:ext>
            </a:extLst>
          </p:cNvPr>
          <p:cNvSpPr/>
          <p:nvPr/>
        </p:nvSpPr>
        <p:spPr>
          <a:xfrm>
            <a:off x="8408896" y="2041566"/>
            <a:ext cx="470634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11BC2F3F-AB94-558F-4ADF-AB7ED2B9270D}"/>
              </a:ext>
            </a:extLst>
          </p:cNvPr>
          <p:cNvSpPr txBox="1"/>
          <p:nvPr/>
        </p:nvSpPr>
        <p:spPr>
          <a:xfrm>
            <a:off x="5152853" y="2070979"/>
            <a:ext cx="1756952" cy="2564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2023-01-11 ~ 2023-02-11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5A5F78-30AC-1D1B-3163-9DE4AA66495C}"/>
              </a:ext>
            </a:extLst>
          </p:cNvPr>
          <p:cNvSpPr txBox="1"/>
          <p:nvPr/>
        </p:nvSpPr>
        <p:spPr>
          <a:xfrm>
            <a:off x="4583536" y="2061171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등록 일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85C82A4E-6C03-6610-92C8-93350A927488}"/>
              </a:ext>
            </a:extLst>
          </p:cNvPr>
          <p:cNvSpPr/>
          <p:nvPr/>
        </p:nvSpPr>
        <p:spPr>
          <a:xfrm>
            <a:off x="8246352" y="1889759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66" name="사각형: 둥근 모서리 114">
            <a:extLst>
              <a:ext uri="{FF2B5EF4-FFF2-40B4-BE49-F238E27FC236}">
                <a16:creationId xmlns:a16="http://schemas.microsoft.com/office/drawing/2014/main" id="{C29C6B75-3807-8D4A-A5D7-69946B11FC9F}"/>
              </a:ext>
            </a:extLst>
          </p:cNvPr>
          <p:cNvSpPr/>
          <p:nvPr/>
        </p:nvSpPr>
        <p:spPr>
          <a:xfrm>
            <a:off x="4222340" y="1881276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68" name="사각형: 둥근 모서리 114">
            <a:extLst>
              <a:ext uri="{FF2B5EF4-FFF2-40B4-BE49-F238E27FC236}">
                <a16:creationId xmlns:a16="http://schemas.microsoft.com/office/drawing/2014/main" id="{FF73ABE8-89E8-7D5D-02F8-F401CFBF6AF8}"/>
              </a:ext>
            </a:extLst>
          </p:cNvPr>
          <p:cNvSpPr/>
          <p:nvPr/>
        </p:nvSpPr>
        <p:spPr>
          <a:xfrm>
            <a:off x="8244532" y="2466106"/>
            <a:ext cx="262239" cy="2171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6EB56758-73CE-EEA0-4CFA-63128C69DF40}"/>
              </a:ext>
            </a:extLst>
          </p:cNvPr>
          <p:cNvSpPr/>
          <p:nvPr/>
        </p:nvSpPr>
        <p:spPr>
          <a:xfrm>
            <a:off x="3960101" y="3135495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2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4009-F77D-4EFA-A748-1087B98B8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6DF6FC-193C-447D-AEF3-F210FC918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파일 상세 페이지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6B1DE-B597-4DAF-8231-6A8024F92F4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ko-KR" sz="1000" dirty="0"/>
              <a:t>FILE-POPUP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9897772-482A-4A75-B7A6-00EA7BB8C4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파일 상세 페이지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96F071-FB0C-4633-9773-18EA82E6A61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800" dirty="0"/>
              <a:t>파일 상세 페이지</a:t>
            </a:r>
            <a:r>
              <a:rPr lang="en-US" altLang="ko-KR" sz="800" dirty="0"/>
              <a:t>, </a:t>
            </a:r>
            <a:r>
              <a:rPr lang="ko-KR" altLang="en-US" sz="800" dirty="0"/>
              <a:t>해당 페이지에서는 정보를 수정 할 수 없다</a:t>
            </a:r>
            <a:endParaRPr lang="en-US" altLang="ko-KR" sz="800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48553D1-DBBB-402F-ABB0-65130A06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12062"/>
              </p:ext>
            </p:extLst>
          </p:nvPr>
        </p:nvGraphicFramePr>
        <p:xfrm>
          <a:off x="9286873" y="1193485"/>
          <a:ext cx="2522124" cy="230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6">
                  <a:extLst>
                    <a:ext uri="{9D8B030D-6E8A-4147-A177-3AD203B41FA5}">
                      <a16:colId xmlns:a16="http://schemas.microsoft.com/office/drawing/2014/main" val="2842508742"/>
                    </a:ext>
                  </a:extLst>
                </a:gridCol>
                <a:gridCol w="2262038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</a:tblGrid>
              <a:tr h="7398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담긴 각각의 발주서를 탭으로 표시하고 탭을 클릭할 시 발주서에 대한 정보가 아래 표기된다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37692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 정보를 삭제한다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78412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파일을 다운로드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93375"/>
                  </a:ext>
                </a:extLst>
              </a:tr>
            </a:tbl>
          </a:graphicData>
        </a:graphic>
      </p:graphicFrame>
      <p:grpSp>
        <p:nvGrpSpPr>
          <p:cNvPr id="95" name="그룹 94">
            <a:extLst>
              <a:ext uri="{FF2B5EF4-FFF2-40B4-BE49-F238E27FC236}">
                <a16:creationId xmlns:a16="http://schemas.microsoft.com/office/drawing/2014/main" id="{3D841054-33F8-48A9-6ECF-85BB1B087162}"/>
              </a:ext>
            </a:extLst>
          </p:cNvPr>
          <p:cNvGrpSpPr/>
          <p:nvPr/>
        </p:nvGrpSpPr>
        <p:grpSpPr>
          <a:xfrm>
            <a:off x="795540" y="1053699"/>
            <a:ext cx="7642289" cy="5394914"/>
            <a:chOff x="795541" y="1724339"/>
            <a:chExt cx="6407668" cy="4727530"/>
          </a:xfrm>
        </p:grpSpPr>
        <p:grpSp>
          <p:nvGrpSpPr>
            <p:cNvPr id="12" name="Window" descr="&lt;SmartSettings&gt;&lt;SmartResize enabled=&quot;True&quot; minWidth=&quot;60&quot; minHeight=&quot;30&quot; /&gt;&lt;/SmartSettings&gt;">
              <a:extLst>
                <a:ext uri="{FF2B5EF4-FFF2-40B4-BE49-F238E27FC236}">
                  <a16:creationId xmlns:a16="http://schemas.microsoft.com/office/drawing/2014/main" id="{9453DA73-E697-663B-3656-33A911297855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795541" y="1724339"/>
              <a:ext cx="6407668" cy="4727530"/>
              <a:chOff x="856478" y="1261242"/>
              <a:chExt cx="6407668" cy="4331406"/>
            </a:xfrm>
          </p:grpSpPr>
          <p:sp>
            <p:nvSpPr>
              <p:cNvPr id="2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72E16A5-0A8B-0963-CDCA-1B35378F11EA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856478" y="1477848"/>
                <a:ext cx="6407667" cy="4114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15689C0-4043-F8A9-5D01-1CA96D8FCF3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56478" y="1261242"/>
                <a:ext cx="6407668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AFAF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파일 정보</a:t>
                </a:r>
                <a:endParaRPr lang="en-US" sz="9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Close Butt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6FAE2021-804A-15B5-6D8C-577087CF18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3262" y="1332489"/>
                <a:ext cx="98424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Button 1">
              <a:extLst>
                <a:ext uri="{FF2B5EF4-FFF2-40B4-BE49-F238E27FC236}">
                  <a16:creationId xmlns:a16="http://schemas.microsoft.com/office/drawing/2014/main" id="{E862DEE1-46AC-785A-B519-A25F96696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46" y="619036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닫기</a:t>
              </a:r>
              <a:endParaRPr lang="en-US" sz="9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Button 2">
              <a:extLst>
                <a:ext uri="{FF2B5EF4-FFF2-40B4-BE49-F238E27FC236}">
                  <a16:creationId xmlns:a16="http://schemas.microsoft.com/office/drawing/2014/main" id="{A6D4F489-4F84-F84D-13B4-5321FB7D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304" y="619194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altLang="ko-KR" sz="9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324DD3-ECB2-0911-E124-6917CE5743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13826" y="2188236"/>
            <a:ext cx="5512575" cy="244249"/>
            <a:chOff x="587018" y="2420040"/>
            <a:chExt cx="5418553" cy="244249"/>
          </a:xfrm>
          <a:solidFill>
            <a:srgbClr val="FFFFFF"/>
          </a:solidFill>
        </p:grpSpPr>
        <p:cxnSp>
          <p:nvCxnSpPr>
            <p:cNvPr id="9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6A479DDF-8638-6D34-F6DB-1999C94458A3}"/>
                </a:ext>
              </a:extLst>
            </p:cNvPr>
            <p:cNvCxnSpPr/>
            <p:nvPr/>
          </p:nvCxnSpPr>
          <p:spPr>
            <a:xfrm flipH="1">
              <a:off x="587018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033FF99-08D1-7882-7103-D9509FB4FBF0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1584431" y="2664289"/>
              <a:ext cx="442114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C8272EC-B38C-DD6C-EEA7-F8D6AD744BD3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49665" y="2423988"/>
              <a:ext cx="1015532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회사 이름</a:t>
              </a:r>
              <a:r>
                <a:rPr lang="en-US" altLang="ko-KR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1</a:t>
              </a:r>
              <a:endParaRPr lang="en-US" sz="1000" b="1" dirty="0">
                <a:solidFill>
                  <a:srgbClr val="5F5F5F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39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4A808212-ED44-BB71-0A45-5A8B08DA380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0179" y="2420040"/>
              <a:ext cx="1007425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회사 이름</a:t>
              </a:r>
              <a:r>
                <a:rPr lang="en-US" altLang="ko-KR" sz="1000" b="1" dirty="0">
                  <a:solidFill>
                    <a:srgbClr val="5F5F5F"/>
                  </a:solidFill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40" name="Tab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4BE0BDA4-BD14-47BA-7F05-072AB5AD8B9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72390" y="2185623"/>
            <a:ext cx="1024906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rgbClr val="5F5F5F"/>
                </a:solidFill>
                <a:cs typeface="Segoe UI" panose="020B0502040204020203" pitchFamily="34" charset="0"/>
              </a:rPr>
              <a:t>회사 이름</a:t>
            </a:r>
            <a:r>
              <a:rPr lang="en-US" altLang="ko-KR" sz="1000" b="1" dirty="0">
                <a:solidFill>
                  <a:srgbClr val="5F5F5F"/>
                </a:solidFill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1" name="Tab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A9397911-8F45-F3FE-B29F-CCAF12CD3E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53173" y="2185622"/>
            <a:ext cx="1024906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rgbClr val="5F5F5F"/>
                </a:solidFill>
                <a:cs typeface="Segoe UI" panose="020B0502040204020203" pitchFamily="34" charset="0"/>
              </a:rPr>
              <a:t>회사 이름</a:t>
            </a:r>
            <a:r>
              <a:rPr lang="en-US" altLang="ko-KR" sz="1000" b="1" dirty="0">
                <a:solidFill>
                  <a:srgbClr val="5F5F5F"/>
                </a:solidFill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18CBE1-9804-D1D7-7B88-6576D3A844B4}"/>
              </a:ext>
            </a:extLst>
          </p:cNvPr>
          <p:cNvSpPr/>
          <p:nvPr/>
        </p:nvSpPr>
        <p:spPr>
          <a:xfrm>
            <a:off x="1813826" y="2432483"/>
            <a:ext cx="5512575" cy="295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30">
            <a:extLst>
              <a:ext uri="{FF2B5EF4-FFF2-40B4-BE49-F238E27FC236}">
                <a16:creationId xmlns:a16="http://schemas.microsoft.com/office/drawing/2014/main" id="{4EB7BDAB-3FC4-3B7E-74DC-0593569B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65833"/>
              </p:ext>
            </p:extLst>
          </p:nvPr>
        </p:nvGraphicFramePr>
        <p:xfrm>
          <a:off x="1829104" y="3910594"/>
          <a:ext cx="5497296" cy="1477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328">
                  <a:extLst>
                    <a:ext uri="{9D8B030D-6E8A-4147-A177-3AD203B41FA5}">
                      <a16:colId xmlns:a16="http://schemas.microsoft.com/office/drawing/2014/main" val="3995864422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2866459070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4242675629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161081985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3402587215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4205355289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688075428"/>
                    </a:ext>
                  </a:extLst>
                </a:gridCol>
              </a:tblGrid>
              <a:tr h="29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STYLE_NO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ITEM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SIZE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COLOR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PRICE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ETC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81565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23031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05439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26675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96012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F30BA6CC-06A0-01FA-2CAD-FAB6770417C9}"/>
              </a:ext>
            </a:extLst>
          </p:cNvPr>
          <p:cNvGrpSpPr/>
          <p:nvPr/>
        </p:nvGrpSpPr>
        <p:grpSpPr>
          <a:xfrm>
            <a:off x="1829104" y="2448828"/>
            <a:ext cx="1172634" cy="467863"/>
            <a:chOff x="2090410" y="4246996"/>
            <a:chExt cx="1172634" cy="46786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510F67C-657F-46C6-9257-50E435BE1801}"/>
                </a:ext>
              </a:extLst>
            </p:cNvPr>
            <p:cNvSpPr/>
            <p:nvPr/>
          </p:nvSpPr>
          <p:spPr>
            <a:xfrm>
              <a:off x="2181831" y="4478203"/>
              <a:ext cx="1081213" cy="236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회사 이름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371829-40B6-9C1C-9257-92A0E0EAC77A}"/>
                </a:ext>
              </a:extLst>
            </p:cNvPr>
            <p:cNvSpPr txBox="1"/>
            <p:nvPr/>
          </p:nvSpPr>
          <p:spPr>
            <a:xfrm>
              <a:off x="2090410" y="4246996"/>
              <a:ext cx="11578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 회사 이름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35A55D4-B54F-612D-1D89-5AA9C116D3A0}"/>
              </a:ext>
            </a:extLst>
          </p:cNvPr>
          <p:cNvSpPr txBox="1"/>
          <p:nvPr/>
        </p:nvSpPr>
        <p:spPr>
          <a:xfrm>
            <a:off x="1920525" y="2968783"/>
            <a:ext cx="97016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bg2">
                    <a:lumMod val="25000"/>
                  </a:schemeClr>
                </a:solidFill>
              </a:rPr>
              <a:t>발주일</a:t>
            </a:r>
            <a:endParaRPr kumimoji="1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F0488C-7BF5-2659-4EFE-27A0B3B2ADB9}"/>
              </a:ext>
            </a:extLst>
          </p:cNvPr>
          <p:cNvSpPr txBox="1"/>
          <p:nvPr/>
        </p:nvSpPr>
        <p:spPr>
          <a:xfrm>
            <a:off x="1920525" y="3282390"/>
            <a:ext cx="97016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1" dirty="0">
                <a:solidFill>
                  <a:schemeClr val="bg2">
                    <a:lumMod val="25000"/>
                  </a:schemeClr>
                </a:solidFill>
              </a:rPr>
              <a:t>납기일</a:t>
            </a:r>
            <a:endParaRPr kumimoji="1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955A3CEC-8B43-3215-D7CD-5094813D3283}"/>
              </a:ext>
            </a:extLst>
          </p:cNvPr>
          <p:cNvSpPr/>
          <p:nvPr/>
        </p:nvSpPr>
        <p:spPr>
          <a:xfrm>
            <a:off x="2461131" y="2967768"/>
            <a:ext cx="127140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D728E8EA-D72A-02AF-2940-F7022E0A8C27}"/>
              </a:ext>
            </a:extLst>
          </p:cNvPr>
          <p:cNvSpPr/>
          <p:nvPr/>
        </p:nvSpPr>
        <p:spPr>
          <a:xfrm>
            <a:off x="2461132" y="3318635"/>
            <a:ext cx="127140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사각형: 둥근 모서리 114">
            <a:extLst>
              <a:ext uri="{FF2B5EF4-FFF2-40B4-BE49-F238E27FC236}">
                <a16:creationId xmlns:a16="http://schemas.microsoft.com/office/drawing/2014/main" id="{24ADDE7B-C6EF-8C1E-0019-10A1B0494FB9}"/>
              </a:ext>
            </a:extLst>
          </p:cNvPr>
          <p:cNvSpPr/>
          <p:nvPr/>
        </p:nvSpPr>
        <p:spPr>
          <a:xfrm>
            <a:off x="2676412" y="2031824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62" name="사각형: 둥근 모서리 114">
            <a:extLst>
              <a:ext uri="{FF2B5EF4-FFF2-40B4-BE49-F238E27FC236}">
                <a16:creationId xmlns:a16="http://schemas.microsoft.com/office/drawing/2014/main" id="{DA7ED5F5-71CB-70A7-D1E5-08CC3E9DADA5}"/>
              </a:ext>
            </a:extLst>
          </p:cNvPr>
          <p:cNvSpPr/>
          <p:nvPr/>
        </p:nvSpPr>
        <p:spPr>
          <a:xfrm>
            <a:off x="7124544" y="6024454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64" name="Button 2">
            <a:extLst>
              <a:ext uri="{FF2B5EF4-FFF2-40B4-BE49-F238E27FC236}">
                <a16:creationId xmlns:a16="http://schemas.microsoft.com/office/drawing/2014/main" id="{B8D9887B-D5D6-C519-D81E-D9A297334E41}"/>
              </a:ext>
            </a:extLst>
          </p:cNvPr>
          <p:cNvSpPr>
            <a:spLocks/>
          </p:cNvSpPr>
          <p:nvPr/>
        </p:nvSpPr>
        <p:spPr bwMode="auto">
          <a:xfrm>
            <a:off x="5484575" y="6150192"/>
            <a:ext cx="950117" cy="27431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다운로드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사각형: 둥근 모서리 114">
            <a:extLst>
              <a:ext uri="{FF2B5EF4-FFF2-40B4-BE49-F238E27FC236}">
                <a16:creationId xmlns:a16="http://schemas.microsoft.com/office/drawing/2014/main" id="{BA986296-ADFF-C575-FD9F-02385A0C958A}"/>
              </a:ext>
            </a:extLst>
          </p:cNvPr>
          <p:cNvSpPr/>
          <p:nvPr/>
        </p:nvSpPr>
        <p:spPr>
          <a:xfrm>
            <a:off x="6156745" y="6015680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9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4009-F77D-4EFA-A748-1087B98B8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6DF6FC-193C-447D-AEF3-F210FC918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발주서 조회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6B1DE-B597-4DAF-8231-6A8024F92F4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ORDER-LIST</a:t>
            </a:r>
            <a:endParaRPr lang="en-US" altLang="ko-KR" sz="1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9897772-482A-4A75-B7A6-00EA7BB8C4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발주서 조회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96F071-FB0C-4633-9773-18EA82E6A61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ko-KR" altLang="en-US" sz="900" dirty="0"/>
              <a:t>연차 정보 및 결재 요청 정보 조회 페이지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48553D1-DBBB-402F-ABB0-65130A06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92015"/>
              </p:ext>
            </p:extLst>
          </p:nvPr>
        </p:nvGraphicFramePr>
        <p:xfrm>
          <a:off x="9286873" y="1193484"/>
          <a:ext cx="2522124" cy="163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6">
                  <a:extLst>
                    <a:ext uri="{9D8B030D-6E8A-4147-A177-3AD203B41FA5}">
                      <a16:colId xmlns:a16="http://schemas.microsoft.com/office/drawing/2014/main" val="2842508742"/>
                    </a:ext>
                  </a:extLst>
                </a:gridCol>
                <a:gridCol w="2262038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</a:tblGrid>
              <a:tr h="180521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검색 조건을 통해 발주서를 조회한다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ts val="1600"/>
                        </a:lnSpc>
                        <a:buFontTx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검색 조건들은 다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빈값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이 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37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 이름을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FILE-POPUP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화면으로 기동한다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7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회사 이름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번호를 클릭시에는 해당 발주서에 대한 정보만 표기되는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ORDER-POPUP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화면으로 이동된다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0961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DFAC5-A2D3-A184-3490-D4029B9A1D7F}"/>
              </a:ext>
            </a:extLst>
          </p:cNvPr>
          <p:cNvSpPr/>
          <p:nvPr/>
        </p:nvSpPr>
        <p:spPr>
          <a:xfrm>
            <a:off x="564471" y="1669840"/>
            <a:ext cx="1559604" cy="4690184"/>
          </a:xfrm>
          <a:prstGeom prst="rect">
            <a:avLst/>
          </a:prstGeom>
          <a:noFill/>
          <a:ln w="152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506609-FD9B-3B68-B5D9-C287DA3103DA}"/>
              </a:ext>
            </a:extLst>
          </p:cNvPr>
          <p:cNvSpPr txBox="1"/>
          <p:nvPr/>
        </p:nvSpPr>
        <p:spPr>
          <a:xfrm>
            <a:off x="633650" y="1754952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  <a:cs typeface="Segoe UI" panose="020B0502040204020203" pitchFamily="34" charset="0"/>
              </a:rPr>
              <a:t>Menu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4B1132-DA19-FECD-A942-67A46E0BB8EB}"/>
              </a:ext>
            </a:extLst>
          </p:cNvPr>
          <p:cNvSpPr txBox="1"/>
          <p:nvPr/>
        </p:nvSpPr>
        <p:spPr>
          <a:xfrm>
            <a:off x="655909" y="2084528"/>
            <a:ext cx="184731" cy="24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900" dirty="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D6866E2-4080-C17D-891C-9E8C6039CA12}"/>
              </a:ext>
            </a:extLst>
          </p:cNvPr>
          <p:cNvGrpSpPr/>
          <p:nvPr/>
        </p:nvGrpSpPr>
        <p:grpSpPr>
          <a:xfrm>
            <a:off x="827017" y="2330737"/>
            <a:ext cx="889934" cy="404151"/>
            <a:chOff x="827017" y="2368612"/>
            <a:chExt cx="889934" cy="442506"/>
          </a:xfrm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8EAFC50B-1EA7-3A9D-0CAE-DF2F3EFE99AC}"/>
                </a:ext>
              </a:extLst>
            </p:cNvPr>
            <p:cNvSpPr/>
            <p:nvPr/>
          </p:nvSpPr>
          <p:spPr>
            <a:xfrm rot="5400000">
              <a:off x="823559" y="2433512"/>
              <a:ext cx="86429" cy="795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A158A7-273F-F0B2-FDAA-8ED23B182124}"/>
                </a:ext>
              </a:extLst>
            </p:cNvPr>
            <p:cNvSpPr txBox="1"/>
            <p:nvPr/>
          </p:nvSpPr>
          <p:spPr>
            <a:xfrm>
              <a:off x="872064" y="2368612"/>
              <a:ext cx="720069" cy="23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Segoe UI" panose="020B0502040204020203" pitchFamily="34" charset="0"/>
                </a:rPr>
                <a:t>파일 업로드</a:t>
              </a:r>
              <a:endParaRPr lang="en-US" altLang="ko-KR" sz="800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F1978C1E-20F9-60D5-708B-3D334E163750}"/>
                </a:ext>
              </a:extLst>
            </p:cNvPr>
            <p:cNvSpPr/>
            <p:nvPr/>
          </p:nvSpPr>
          <p:spPr>
            <a:xfrm rot="5400000">
              <a:off x="823559" y="2635941"/>
              <a:ext cx="86429" cy="795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C5799E-BADF-AAC4-9E5E-D5B8AF83FA69}"/>
                </a:ext>
              </a:extLst>
            </p:cNvPr>
            <p:cNvSpPr txBox="1"/>
            <p:nvPr/>
          </p:nvSpPr>
          <p:spPr>
            <a:xfrm>
              <a:off x="871848" y="2575228"/>
              <a:ext cx="845103" cy="23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n-ea"/>
                  <a:cs typeface="Segoe UI" panose="020B0502040204020203" pitchFamily="34" charset="0"/>
                </a:rPr>
                <a:t>파일 목록 조회</a:t>
              </a:r>
              <a:endParaRPr lang="en-US" altLang="ko-KR" sz="800" dirty="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3F56BB4-FC3C-B215-7169-07EBEF36CA4F}"/>
              </a:ext>
            </a:extLst>
          </p:cNvPr>
          <p:cNvSpPr/>
          <p:nvPr/>
        </p:nvSpPr>
        <p:spPr>
          <a:xfrm>
            <a:off x="564471" y="1108882"/>
            <a:ext cx="8507075" cy="399047"/>
          </a:xfrm>
          <a:prstGeom prst="rect">
            <a:avLst/>
          </a:prstGeom>
          <a:noFill/>
          <a:ln w="1524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0E2717-D608-9BBB-CBAB-16A0BE6EB5E2}"/>
              </a:ext>
            </a:extLst>
          </p:cNvPr>
          <p:cNvSpPr txBox="1"/>
          <p:nvPr/>
        </p:nvSpPr>
        <p:spPr>
          <a:xfrm>
            <a:off x="886441" y="271996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발주서 조회</a:t>
            </a:r>
            <a:endParaRPr lang="en-US" altLang="ko-KR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A6C1CA2F-153C-39E1-6131-6B95B1022374}"/>
              </a:ext>
            </a:extLst>
          </p:cNvPr>
          <p:cNvSpPr/>
          <p:nvPr/>
        </p:nvSpPr>
        <p:spPr>
          <a:xfrm rot="5400000">
            <a:off x="840364" y="2782803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D4976-9FAC-F6BE-2BF5-621D366658A3}"/>
              </a:ext>
            </a:extLst>
          </p:cNvPr>
          <p:cNvSpPr txBox="1"/>
          <p:nvPr/>
        </p:nvSpPr>
        <p:spPr>
          <a:xfrm>
            <a:off x="655909" y="211069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  <a:cs typeface="Segoe UI" panose="020B0502040204020203" pitchFamily="34" charset="0"/>
              </a:rPr>
              <a:t>페이지</a:t>
            </a:r>
            <a:endParaRPr lang="en-US" altLang="ko-KR" sz="9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69D565-5FB6-0D66-18AA-233305797754}"/>
              </a:ext>
            </a:extLst>
          </p:cNvPr>
          <p:cNvSpPr txBox="1"/>
          <p:nvPr/>
        </p:nvSpPr>
        <p:spPr>
          <a:xfrm>
            <a:off x="666512" y="2984885"/>
            <a:ext cx="810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270B4-F173-3893-8D97-88940C5D3982}"/>
              </a:ext>
            </a:extLst>
          </p:cNvPr>
          <p:cNvSpPr txBox="1"/>
          <p:nvPr/>
        </p:nvSpPr>
        <p:spPr>
          <a:xfrm>
            <a:off x="898306" y="323093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회사 관리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3C82151A-5203-D4B5-BC30-BEF042765466}"/>
              </a:ext>
            </a:extLst>
          </p:cNvPr>
          <p:cNvSpPr/>
          <p:nvPr/>
        </p:nvSpPr>
        <p:spPr>
          <a:xfrm rot="5400000">
            <a:off x="836004" y="3300965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A7E139F-D032-A38D-CEEF-EBBAEFD73FC3}"/>
              </a:ext>
            </a:extLst>
          </p:cNvPr>
          <p:cNvSpPr/>
          <p:nvPr/>
        </p:nvSpPr>
        <p:spPr>
          <a:xfrm rot="5400000">
            <a:off x="840355" y="3453365"/>
            <a:ext cx="78938" cy="7951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9BB3EB-1589-CF6E-7258-9BCC463F0CC4}"/>
              </a:ext>
            </a:extLst>
          </p:cNvPr>
          <p:cNvSpPr txBox="1"/>
          <p:nvPr/>
        </p:nvSpPr>
        <p:spPr>
          <a:xfrm>
            <a:off x="906531" y="340389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cs typeface="Segoe UI" panose="020B0502040204020203" pitchFamily="34" charset="0"/>
              </a:rPr>
              <a:t>사원 관리</a:t>
            </a:r>
            <a:endParaRPr lang="en-US" altLang="ko-KR" sz="800" dirty="0"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9F927E7-0FFA-4212-4D0D-7396DB4A8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9684"/>
              </p:ext>
            </p:extLst>
          </p:nvPr>
        </p:nvGraphicFramePr>
        <p:xfrm>
          <a:off x="2226116" y="2984885"/>
          <a:ext cx="667873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191">
                  <a:extLst>
                    <a:ext uri="{9D8B030D-6E8A-4147-A177-3AD203B41FA5}">
                      <a16:colId xmlns:a16="http://schemas.microsoft.com/office/drawing/2014/main" val="612898929"/>
                    </a:ext>
                  </a:extLst>
                </a:gridCol>
                <a:gridCol w="841972">
                  <a:extLst>
                    <a:ext uri="{9D8B030D-6E8A-4147-A177-3AD203B41FA5}">
                      <a16:colId xmlns:a16="http://schemas.microsoft.com/office/drawing/2014/main" val="931729349"/>
                    </a:ext>
                  </a:extLst>
                </a:gridCol>
                <a:gridCol w="881739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  <a:gridCol w="945227">
                  <a:extLst>
                    <a:ext uri="{9D8B030D-6E8A-4147-A177-3AD203B41FA5}">
                      <a16:colId xmlns:a16="http://schemas.microsoft.com/office/drawing/2014/main" val="3422602146"/>
                    </a:ext>
                  </a:extLst>
                </a:gridCol>
                <a:gridCol w="1185285">
                  <a:extLst>
                    <a:ext uri="{9D8B030D-6E8A-4147-A177-3AD203B41FA5}">
                      <a16:colId xmlns:a16="http://schemas.microsoft.com/office/drawing/2014/main" val="3260990920"/>
                    </a:ext>
                  </a:extLst>
                </a:gridCol>
                <a:gridCol w="1144660">
                  <a:extLst>
                    <a:ext uri="{9D8B030D-6E8A-4147-A177-3AD203B41FA5}">
                      <a16:colId xmlns:a16="http://schemas.microsoft.com/office/drawing/2014/main" val="3769266926"/>
                    </a:ext>
                  </a:extLst>
                </a:gridCol>
                <a:gridCol w="1144660">
                  <a:extLst>
                    <a:ext uri="{9D8B030D-6E8A-4147-A177-3AD203B41FA5}">
                      <a16:colId xmlns:a16="http://schemas.microsoft.com/office/drawing/2014/main" val="573506638"/>
                    </a:ext>
                  </a:extLst>
                </a:gridCol>
              </a:tblGrid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회사이름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파일이름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발주일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납기일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4023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2023-01-01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2023-01-20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2022-12-20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1480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10407"/>
                  </a:ext>
                </a:extLst>
              </a:tr>
              <a:tr h="241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86757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1723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1686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81514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05133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61344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86919"/>
                  </a:ext>
                </a:extLst>
              </a:tr>
              <a:tr h="128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05443"/>
                  </a:ext>
                </a:extLst>
              </a:tr>
            </a:tbl>
          </a:graphicData>
        </a:graphic>
      </p:graphicFrame>
      <p:sp>
        <p:nvSpPr>
          <p:cNvPr id="41" name="Window Body">
            <a:extLst>
              <a:ext uri="{FF2B5EF4-FFF2-40B4-BE49-F238E27FC236}">
                <a16:creationId xmlns:a16="http://schemas.microsoft.com/office/drawing/2014/main" id="{61643372-AE6B-AC65-D472-30C7130DCCFA}"/>
              </a:ext>
            </a:extLst>
          </p:cNvPr>
          <p:cNvSpPr/>
          <p:nvPr/>
        </p:nvSpPr>
        <p:spPr>
          <a:xfrm>
            <a:off x="2226116" y="1794619"/>
            <a:ext cx="6653633" cy="104425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40A988F4-B479-0668-6D54-36147B3C090B}"/>
              </a:ext>
            </a:extLst>
          </p:cNvPr>
          <p:cNvSpPr/>
          <p:nvPr/>
        </p:nvSpPr>
        <p:spPr>
          <a:xfrm>
            <a:off x="8377360" y="2500275"/>
            <a:ext cx="470634" cy="28589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조회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ADDBC-1AEB-9635-4119-377BC0557759}"/>
              </a:ext>
            </a:extLst>
          </p:cNvPr>
          <p:cNvSpPr txBox="1"/>
          <p:nvPr/>
        </p:nvSpPr>
        <p:spPr>
          <a:xfrm>
            <a:off x="4524299" y="1860039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검색어</a:t>
            </a:r>
          </a:p>
        </p:txBody>
      </p:sp>
      <p:sp>
        <p:nvSpPr>
          <p:cNvPr id="46" name="Text">
            <a:extLst>
              <a:ext uri="{FF2B5EF4-FFF2-40B4-BE49-F238E27FC236}">
                <a16:creationId xmlns:a16="http://schemas.microsoft.com/office/drawing/2014/main" id="{E39F9DCA-6F57-D16E-8B56-735B002866A3}"/>
              </a:ext>
            </a:extLst>
          </p:cNvPr>
          <p:cNvSpPr txBox="1"/>
          <p:nvPr/>
        </p:nvSpPr>
        <p:spPr>
          <a:xfrm>
            <a:off x="5036345" y="1848546"/>
            <a:ext cx="1721323" cy="25648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ko-KR" altLang="en-US" sz="9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키워드를 입력해주세요</a:t>
            </a:r>
            <a:r>
              <a:rPr lang="en-US" altLang="ko-KR" sz="9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50000"/>
                  <a:alpha val="87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2D02AF-0196-3D23-1F5F-522417CD0366}"/>
              </a:ext>
            </a:extLst>
          </p:cNvPr>
          <p:cNvSpPr txBox="1"/>
          <p:nvPr/>
        </p:nvSpPr>
        <p:spPr>
          <a:xfrm>
            <a:off x="2226116" y="2151917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발주 일</a:t>
            </a:r>
          </a:p>
        </p:txBody>
      </p:sp>
      <p:sp>
        <p:nvSpPr>
          <p:cNvPr id="48" name="Text">
            <a:extLst>
              <a:ext uri="{FF2B5EF4-FFF2-40B4-BE49-F238E27FC236}">
                <a16:creationId xmlns:a16="http://schemas.microsoft.com/office/drawing/2014/main" id="{E7680D93-C99E-FD20-7EC6-1E03AD2C8E0D}"/>
              </a:ext>
            </a:extLst>
          </p:cNvPr>
          <p:cNvSpPr txBox="1"/>
          <p:nvPr/>
        </p:nvSpPr>
        <p:spPr>
          <a:xfrm>
            <a:off x="2767347" y="2160970"/>
            <a:ext cx="1756952" cy="2564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2023-01-11 ~ 2023-02-11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9CD1A2-9005-38AF-8D57-EBA7259A3B2F}"/>
              </a:ext>
            </a:extLst>
          </p:cNvPr>
          <p:cNvSpPr txBox="1"/>
          <p:nvPr/>
        </p:nvSpPr>
        <p:spPr>
          <a:xfrm>
            <a:off x="4582092" y="2166099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납기 일</a:t>
            </a:r>
          </a:p>
        </p:txBody>
      </p:sp>
      <p:sp>
        <p:nvSpPr>
          <p:cNvPr id="51" name="Text">
            <a:extLst>
              <a:ext uri="{FF2B5EF4-FFF2-40B4-BE49-F238E27FC236}">
                <a16:creationId xmlns:a16="http://schemas.microsoft.com/office/drawing/2014/main" id="{5800BCAC-1098-9CA7-AF18-9E218F8F8456}"/>
              </a:ext>
            </a:extLst>
          </p:cNvPr>
          <p:cNvSpPr txBox="1"/>
          <p:nvPr/>
        </p:nvSpPr>
        <p:spPr>
          <a:xfrm>
            <a:off x="5154297" y="2158262"/>
            <a:ext cx="1756952" cy="2564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2023-01-11 ~ 2023-02-11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54B8AA-404D-D026-2431-9B9A78B10781}"/>
              </a:ext>
            </a:extLst>
          </p:cNvPr>
          <p:cNvSpPr txBox="1"/>
          <p:nvPr/>
        </p:nvSpPr>
        <p:spPr>
          <a:xfrm>
            <a:off x="2255300" y="2504055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등록 일</a:t>
            </a:r>
          </a:p>
        </p:txBody>
      </p:sp>
      <p:sp>
        <p:nvSpPr>
          <p:cNvPr id="54" name="Text">
            <a:extLst>
              <a:ext uri="{FF2B5EF4-FFF2-40B4-BE49-F238E27FC236}">
                <a16:creationId xmlns:a16="http://schemas.microsoft.com/office/drawing/2014/main" id="{AE67EEAF-1E97-F53E-694B-0CAE614C203D}"/>
              </a:ext>
            </a:extLst>
          </p:cNvPr>
          <p:cNvSpPr txBox="1"/>
          <p:nvPr/>
        </p:nvSpPr>
        <p:spPr>
          <a:xfrm>
            <a:off x="2767347" y="2511677"/>
            <a:ext cx="1756952" cy="2564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50800" rIns="0" bIns="508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>
                    <a:lumMod val="50000"/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2023-01-11 ~ 2023-02-11</a:t>
            </a:r>
          </a:p>
        </p:txBody>
      </p:sp>
      <p:sp>
        <p:nvSpPr>
          <p:cNvPr id="55" name="사각형: 둥근 모서리 114">
            <a:extLst>
              <a:ext uri="{FF2B5EF4-FFF2-40B4-BE49-F238E27FC236}">
                <a16:creationId xmlns:a16="http://schemas.microsoft.com/office/drawing/2014/main" id="{878A5264-F059-5A7B-750D-3896BF498AB2}"/>
              </a:ext>
            </a:extLst>
          </p:cNvPr>
          <p:cNvSpPr/>
          <p:nvPr/>
        </p:nvSpPr>
        <p:spPr>
          <a:xfrm>
            <a:off x="8184352" y="2386854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1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56" name="사각형: 둥근 모서리 114">
            <a:extLst>
              <a:ext uri="{FF2B5EF4-FFF2-40B4-BE49-F238E27FC236}">
                <a16:creationId xmlns:a16="http://schemas.microsoft.com/office/drawing/2014/main" id="{465890B8-ABA9-D882-8720-4071706C2F46}"/>
              </a:ext>
            </a:extLst>
          </p:cNvPr>
          <p:cNvSpPr/>
          <p:nvPr/>
        </p:nvSpPr>
        <p:spPr>
          <a:xfrm>
            <a:off x="4018249" y="3127624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2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57" name="사각형: 둥근 모서리 114">
            <a:extLst>
              <a:ext uri="{FF2B5EF4-FFF2-40B4-BE49-F238E27FC236}">
                <a16:creationId xmlns:a16="http://schemas.microsoft.com/office/drawing/2014/main" id="{B2C05DFC-46C4-9F6D-9D87-B5543BDB4C84}"/>
              </a:ext>
            </a:extLst>
          </p:cNvPr>
          <p:cNvSpPr/>
          <p:nvPr/>
        </p:nvSpPr>
        <p:spPr>
          <a:xfrm>
            <a:off x="3176796" y="3115309"/>
            <a:ext cx="262239" cy="2066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endParaRPr lang="ko-KR" altLang="en-US" sz="1200" dirty="0">
              <a:latin typeface="Roboto Medium" panose="02000000000000000000" pitchFamily="2" charset="0"/>
            </a:endParaRPr>
          </a:p>
        </p:txBody>
      </p:sp>
      <p:sp>
        <p:nvSpPr>
          <p:cNvPr id="58" name="Pagination">
            <a:extLst>
              <a:ext uri="{FF2B5EF4-FFF2-40B4-BE49-F238E27FC236}">
                <a16:creationId xmlns:a16="http://schemas.microsoft.com/office/drawing/2014/main" id="{47367A05-776E-15DB-DA44-9576B7798CBC}"/>
              </a:ext>
            </a:extLst>
          </p:cNvPr>
          <p:cNvSpPr txBox="1"/>
          <p:nvPr/>
        </p:nvSpPr>
        <p:spPr>
          <a:xfrm>
            <a:off x="4185155" y="5749118"/>
            <a:ext cx="2033191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B3D70-266C-CF45-2626-C82A8888CD68}"/>
              </a:ext>
            </a:extLst>
          </p:cNvPr>
          <p:cNvSpPr txBox="1"/>
          <p:nvPr/>
        </p:nvSpPr>
        <p:spPr>
          <a:xfrm>
            <a:off x="2255300" y="1868253"/>
            <a:ext cx="6986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검색조건</a:t>
            </a:r>
          </a:p>
        </p:txBody>
      </p:sp>
      <p:sp>
        <p:nvSpPr>
          <p:cNvPr id="72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96195B6B-78C2-C8C5-BA68-B157F304BC2A}"/>
              </a:ext>
            </a:extLst>
          </p:cNvPr>
          <p:cNvSpPr/>
          <p:nvPr/>
        </p:nvSpPr>
        <p:spPr>
          <a:xfrm>
            <a:off x="2876457" y="1845613"/>
            <a:ext cx="136815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Arrow Down" descr="&lt;Tags&gt;&lt;SMARTRESIZEANCHORS&gt;None,None,None,Absolute&lt;/SMARTRESIZEANCHORS&gt;&lt;/Tags&gt;">
            <a:extLst>
              <a:ext uri="{FF2B5EF4-FFF2-40B4-BE49-F238E27FC236}">
                <a16:creationId xmlns:a16="http://schemas.microsoft.com/office/drawing/2014/main" id="{9D375661-2911-49C9-87FC-3BD712A87019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011850" y="1960812"/>
            <a:ext cx="170951" cy="96621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ox" descr="&lt;Tags&gt;&lt;SMARTRESIZEANCHORS&gt;Absolute,Absolute,Absolute,Absolute&lt;/SMARTRESIZEANCHORS&gt;&lt;/Tags&gt;">
            <a:extLst>
              <a:ext uri="{FF2B5EF4-FFF2-40B4-BE49-F238E27FC236}">
                <a16:creationId xmlns:a16="http://schemas.microsoft.com/office/drawing/2014/main" id="{9CC91EEC-4652-2562-3B0F-9D3F0EE5500F}"/>
              </a:ext>
            </a:extLst>
          </p:cNvPr>
          <p:cNvSpPr/>
          <p:nvPr/>
        </p:nvSpPr>
        <p:spPr>
          <a:xfrm>
            <a:off x="2902972" y="1155909"/>
            <a:ext cx="1368150" cy="73353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 이름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이름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"/>
              </a:spcAft>
            </a:pPr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등록자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4009-F77D-4EFA-A748-1087B98B8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F1C7-3090-471F-A381-73B514860A6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6DF6FC-193C-447D-AEF3-F210FC918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발주 상세 페이지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6B1DE-B597-4DAF-8231-6A8024F92F4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ko-KR" sz="1000" dirty="0"/>
              <a:t>ORDER-POPUP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9897772-482A-4A75-B7A6-00EA7BB8C4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ko-KR" altLang="en-US" dirty="0"/>
              <a:t>발주 상세 페이지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96F071-FB0C-4633-9773-18EA82E6A61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800" dirty="0"/>
              <a:t>파일 상세 페이지</a:t>
            </a:r>
            <a:r>
              <a:rPr lang="en-US" altLang="ko-KR" sz="800" dirty="0"/>
              <a:t>, </a:t>
            </a:r>
            <a:r>
              <a:rPr lang="ko-KR" altLang="en-US" sz="800" dirty="0"/>
              <a:t>해당 페이지에서는 정보를 수정 할 수 없다</a:t>
            </a:r>
            <a:endParaRPr lang="en-US" altLang="ko-KR" sz="800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48553D1-DBBB-402F-ABB0-65130A06EC37}"/>
              </a:ext>
            </a:extLst>
          </p:cNvPr>
          <p:cNvGraphicFramePr>
            <a:graphicFrameLocks noGrp="1"/>
          </p:cNvGraphicFramePr>
          <p:nvPr/>
        </p:nvGraphicFramePr>
        <p:xfrm>
          <a:off x="9286873" y="1193485"/>
          <a:ext cx="2522124" cy="230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86">
                  <a:extLst>
                    <a:ext uri="{9D8B030D-6E8A-4147-A177-3AD203B41FA5}">
                      <a16:colId xmlns:a16="http://schemas.microsoft.com/office/drawing/2014/main" val="2842508742"/>
                    </a:ext>
                  </a:extLst>
                </a:gridCol>
                <a:gridCol w="2262038">
                  <a:extLst>
                    <a:ext uri="{9D8B030D-6E8A-4147-A177-3AD203B41FA5}">
                      <a16:colId xmlns:a16="http://schemas.microsoft.com/office/drawing/2014/main" val="2992982071"/>
                    </a:ext>
                  </a:extLst>
                </a:gridCol>
              </a:tblGrid>
              <a:tr h="7398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담긴 각각의 발주서를 탭으로 표시하고 탭을 클릭할 시 발주서에 대한 정보가 아래 표기된다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37692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 정보를 삭제한다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78412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파일을 다운로드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93375"/>
                  </a:ext>
                </a:extLst>
              </a:tr>
            </a:tbl>
          </a:graphicData>
        </a:graphic>
      </p:graphicFrame>
      <p:grpSp>
        <p:nvGrpSpPr>
          <p:cNvPr id="95" name="그룹 94">
            <a:extLst>
              <a:ext uri="{FF2B5EF4-FFF2-40B4-BE49-F238E27FC236}">
                <a16:creationId xmlns:a16="http://schemas.microsoft.com/office/drawing/2014/main" id="{3D841054-33F8-48A9-6ECF-85BB1B087162}"/>
              </a:ext>
            </a:extLst>
          </p:cNvPr>
          <p:cNvGrpSpPr/>
          <p:nvPr/>
        </p:nvGrpSpPr>
        <p:grpSpPr>
          <a:xfrm>
            <a:off x="795540" y="1053699"/>
            <a:ext cx="7642289" cy="5394914"/>
            <a:chOff x="795541" y="1724339"/>
            <a:chExt cx="6407668" cy="4727530"/>
          </a:xfrm>
        </p:grpSpPr>
        <p:grpSp>
          <p:nvGrpSpPr>
            <p:cNvPr id="12" name="Window" descr="&lt;SmartSettings&gt;&lt;SmartResize enabled=&quot;True&quot; minWidth=&quot;60&quot; minHeight=&quot;30&quot; /&gt;&lt;/SmartSettings&gt;">
              <a:extLst>
                <a:ext uri="{FF2B5EF4-FFF2-40B4-BE49-F238E27FC236}">
                  <a16:creationId xmlns:a16="http://schemas.microsoft.com/office/drawing/2014/main" id="{9453DA73-E697-663B-3656-33A911297855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795541" y="1724339"/>
              <a:ext cx="6407668" cy="4727530"/>
              <a:chOff x="856478" y="1261242"/>
              <a:chExt cx="6407668" cy="4331406"/>
            </a:xfrm>
          </p:grpSpPr>
          <p:sp>
            <p:nvSpPr>
              <p:cNvPr id="2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72E16A5-0A8B-0963-CDCA-1B35378F11E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856478" y="1477848"/>
                <a:ext cx="6407667" cy="4114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15689C0-4043-F8A9-5D01-1CA96D8FCF3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856478" y="1261242"/>
                <a:ext cx="6407668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AFAF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발주 상세 페이지</a:t>
                </a:r>
                <a:endParaRPr lang="en-US" sz="9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Close Button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6FAE2021-804A-15B5-6D8C-577087CF18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3262" y="1332489"/>
                <a:ext cx="98424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Button 1">
              <a:extLst>
                <a:ext uri="{FF2B5EF4-FFF2-40B4-BE49-F238E27FC236}">
                  <a16:creationId xmlns:a16="http://schemas.microsoft.com/office/drawing/2014/main" id="{E862DEE1-46AC-785A-B519-A25F96696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46" y="619036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닫기</a:t>
              </a:r>
              <a:endParaRPr lang="en-US" sz="9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18CBE1-9804-D1D7-7B88-6576D3A844B4}"/>
              </a:ext>
            </a:extLst>
          </p:cNvPr>
          <p:cNvSpPr/>
          <p:nvPr/>
        </p:nvSpPr>
        <p:spPr>
          <a:xfrm>
            <a:off x="1813826" y="2432483"/>
            <a:ext cx="5512575" cy="295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30">
            <a:extLst>
              <a:ext uri="{FF2B5EF4-FFF2-40B4-BE49-F238E27FC236}">
                <a16:creationId xmlns:a16="http://schemas.microsoft.com/office/drawing/2014/main" id="{4EB7BDAB-3FC4-3B7E-74DC-0593569B4315}"/>
              </a:ext>
            </a:extLst>
          </p:cNvPr>
          <p:cNvGraphicFramePr>
            <a:graphicFrameLocks noGrp="1"/>
          </p:cNvGraphicFramePr>
          <p:nvPr/>
        </p:nvGraphicFramePr>
        <p:xfrm>
          <a:off x="1829104" y="3910594"/>
          <a:ext cx="5497296" cy="1477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328">
                  <a:extLst>
                    <a:ext uri="{9D8B030D-6E8A-4147-A177-3AD203B41FA5}">
                      <a16:colId xmlns:a16="http://schemas.microsoft.com/office/drawing/2014/main" val="3995864422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2866459070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4242675629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161081985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3402587215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4205355289"/>
                    </a:ext>
                  </a:extLst>
                </a:gridCol>
                <a:gridCol w="785328">
                  <a:extLst>
                    <a:ext uri="{9D8B030D-6E8A-4147-A177-3AD203B41FA5}">
                      <a16:colId xmlns:a16="http://schemas.microsoft.com/office/drawing/2014/main" val="688075428"/>
                    </a:ext>
                  </a:extLst>
                </a:gridCol>
              </a:tblGrid>
              <a:tr h="29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STYLE_NO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ITEM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SIZE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COLOR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PRICE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ETC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81565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23031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05439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26675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96012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F30BA6CC-06A0-01FA-2CAD-FAB6770417C9}"/>
              </a:ext>
            </a:extLst>
          </p:cNvPr>
          <p:cNvGrpSpPr/>
          <p:nvPr/>
        </p:nvGrpSpPr>
        <p:grpSpPr>
          <a:xfrm>
            <a:off x="1829104" y="2448828"/>
            <a:ext cx="1172634" cy="467863"/>
            <a:chOff x="2090410" y="4246996"/>
            <a:chExt cx="1172634" cy="46786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510F67C-657F-46C6-9257-50E435BE1801}"/>
                </a:ext>
              </a:extLst>
            </p:cNvPr>
            <p:cNvSpPr/>
            <p:nvPr/>
          </p:nvSpPr>
          <p:spPr>
            <a:xfrm>
              <a:off x="2181831" y="4478203"/>
              <a:ext cx="1081213" cy="236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테스트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371829-40B6-9C1C-9257-92A0E0EAC77A}"/>
                </a:ext>
              </a:extLst>
            </p:cNvPr>
            <p:cNvSpPr txBox="1"/>
            <p:nvPr/>
          </p:nvSpPr>
          <p:spPr>
            <a:xfrm>
              <a:off x="2090410" y="4246996"/>
              <a:ext cx="11578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 회사 이름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35A55D4-B54F-612D-1D89-5AA9C116D3A0}"/>
              </a:ext>
            </a:extLst>
          </p:cNvPr>
          <p:cNvSpPr txBox="1"/>
          <p:nvPr/>
        </p:nvSpPr>
        <p:spPr>
          <a:xfrm>
            <a:off x="1920525" y="2968783"/>
            <a:ext cx="97016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schemeClr val="bg2">
                    <a:lumMod val="25000"/>
                  </a:schemeClr>
                </a:solidFill>
              </a:rPr>
              <a:t>발주일</a:t>
            </a:r>
            <a:endParaRPr kumimoji="1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F0488C-7BF5-2659-4EFE-27A0B3B2ADB9}"/>
              </a:ext>
            </a:extLst>
          </p:cNvPr>
          <p:cNvSpPr txBox="1"/>
          <p:nvPr/>
        </p:nvSpPr>
        <p:spPr>
          <a:xfrm>
            <a:off x="1920525" y="3282390"/>
            <a:ext cx="970164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1" dirty="0">
                <a:solidFill>
                  <a:schemeClr val="bg2">
                    <a:lumMod val="25000"/>
                  </a:schemeClr>
                </a:solidFill>
              </a:rPr>
              <a:t>납기일</a:t>
            </a:r>
            <a:endParaRPr kumimoji="1" lang="en-US" altLang="ko-KR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955A3CEC-8B43-3215-D7CD-5094813D3283}"/>
              </a:ext>
            </a:extLst>
          </p:cNvPr>
          <p:cNvSpPr/>
          <p:nvPr/>
        </p:nvSpPr>
        <p:spPr>
          <a:xfrm>
            <a:off x="2461131" y="2967768"/>
            <a:ext cx="127140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D728E8EA-D72A-02AF-2940-F7022E0A8C27}"/>
              </a:ext>
            </a:extLst>
          </p:cNvPr>
          <p:cNvSpPr/>
          <p:nvPr/>
        </p:nvSpPr>
        <p:spPr>
          <a:xfrm>
            <a:off x="2461132" y="3318635"/>
            <a:ext cx="1271402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86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6403</TotalTime>
  <Words>653</Words>
  <Application>Microsoft Office PowerPoint</Application>
  <PresentationFormat>와이드스크린</PresentationFormat>
  <Paragraphs>267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CJK KR Bold</vt:lpstr>
      <vt:lpstr>Noto Sans CJK KR Regular</vt:lpstr>
      <vt:lpstr>맑은 고딕</vt:lpstr>
      <vt:lpstr>Arial</vt:lpstr>
      <vt:lpstr>Roboto Medium</vt:lpstr>
      <vt:lpstr>Segoe UI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Flow</dc:title>
  <dc:creator>JO YURIM</dc:creator>
  <cp:lastModifiedBy>황 경배</cp:lastModifiedBy>
  <cp:revision>108</cp:revision>
  <dcterms:created xsi:type="dcterms:W3CDTF">2021-09-23T07:35:41Z</dcterms:created>
  <dcterms:modified xsi:type="dcterms:W3CDTF">2023-03-29T07:23:51Z</dcterms:modified>
</cp:coreProperties>
</file>