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3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81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0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18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49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68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4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06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42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0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01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124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85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27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73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59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50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96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22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10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34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4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00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19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5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5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7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6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D27A-0218-4E54-83ED-0C7BB707A45F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462F-DAAA-4588-BFA2-52F70F6C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2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9E0B-1838-48CE-BC90-6C4AF4B935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F84D-53F7-4333-92AE-0E535EA22AE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5290-18C3-4AA8-BCE5-70F0761E2F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 Wednesday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B7C3-78D2-4E7E-B465-0D002E99116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链表要点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000" b="1" dirty="0" smtClean="0"/>
              <a:t>遍历链表</a:t>
            </a:r>
            <a:endParaRPr lang="en-US" altLang="zh-CN" sz="4000" b="1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b="1" dirty="0" smtClean="0"/>
              <a:t>创建链表</a:t>
            </a:r>
            <a:endParaRPr lang="en-US" altLang="zh-CN" sz="4000" b="1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b="1" dirty="0"/>
              <a:t>创</a:t>
            </a:r>
            <a:r>
              <a:rPr lang="zh-CN" altLang="en-US" sz="4000" b="1" dirty="0" smtClean="0"/>
              <a:t>建、遍历结合</a:t>
            </a:r>
            <a:endParaRPr lang="en-US" altLang="zh-CN" sz="4000" b="1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b="1" dirty="0"/>
              <a:t>创</a:t>
            </a:r>
            <a:r>
              <a:rPr lang="zh-CN" altLang="en-US" sz="4000" b="1" dirty="0" smtClean="0"/>
              <a:t>建链表的两种方式</a:t>
            </a:r>
            <a:endParaRPr lang="en-US" altLang="zh-CN" sz="4000" b="1" dirty="0" smtClean="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 b="1" dirty="0" smtClean="0"/>
              <a:t>多条链表的遍历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7782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579296" cy="64087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node</a:t>
            </a:r>
            <a:r>
              <a:rPr lang="en-US" altLang="zh-CN" dirty="0"/>
              <a:t>* </a:t>
            </a:r>
            <a:r>
              <a:rPr lang="en-US" altLang="zh-CN" dirty="0" smtClean="0"/>
              <a:t>change(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 node</a:t>
            </a:r>
            <a:r>
              <a:rPr lang="en-US" altLang="zh-CN" dirty="0"/>
              <a:t>* head)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 </a:t>
            </a:r>
            <a:r>
              <a:rPr lang="en-US" altLang="zh-CN" dirty="0"/>
              <a:t>*h, *p1, *p2 = NULL;</a:t>
            </a:r>
          </a:p>
          <a:p>
            <a:pPr marL="0" indent="0">
              <a:buNone/>
            </a:pPr>
            <a:r>
              <a:rPr lang="en-US" altLang="zh-CN" dirty="0"/>
              <a:t>	h = head;</a:t>
            </a:r>
          </a:p>
          <a:p>
            <a:pPr marL="0" indent="0">
              <a:buNone/>
            </a:pPr>
            <a:r>
              <a:rPr lang="en-US" altLang="zh-CN" dirty="0"/>
              <a:t>	while(h != NULL)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p1 =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</a:t>
            </a:r>
            <a:r>
              <a:rPr lang="en-US" altLang="zh-CN" dirty="0"/>
              <a:t>*)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		p1-&gt;data = h-&gt;data;</a:t>
            </a:r>
          </a:p>
          <a:p>
            <a:pPr marL="0" indent="0">
              <a:buNone/>
            </a:pPr>
            <a:r>
              <a:rPr lang="en-US" altLang="zh-CN" dirty="0"/>
              <a:t>		p1-&gt;next = p2;</a:t>
            </a:r>
          </a:p>
          <a:p>
            <a:pPr marL="0" indent="0">
              <a:buNone/>
            </a:pPr>
            <a:r>
              <a:rPr lang="en-US" altLang="zh-CN" dirty="0"/>
              <a:t>		p2 = p1;</a:t>
            </a:r>
          </a:p>
          <a:p>
            <a:pPr marL="0" indent="0">
              <a:buNone/>
            </a:pPr>
            <a:r>
              <a:rPr lang="en-US" altLang="zh-CN" dirty="0"/>
              <a:t>		h = h-&gt;next;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return p2;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1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0"/>
            <a:ext cx="623609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85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Office 主题​​</vt:lpstr>
      <vt:lpstr>Office 主题</vt:lpstr>
      <vt:lpstr>1_Office 主题​​</vt:lpstr>
      <vt:lpstr>链表要点</vt:lpstr>
      <vt:lpstr>PowerPoint 演示文稿</vt:lpstr>
      <vt:lpstr>PowerPoint 演示文稿</vt:lpstr>
    </vt:vector>
  </TitlesOfParts>
  <Company>XMU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链表要点</dc:title>
  <dc:creator>Administrator</dc:creator>
  <cp:lastModifiedBy>AutoBVT</cp:lastModifiedBy>
  <cp:revision>3</cp:revision>
  <dcterms:created xsi:type="dcterms:W3CDTF">2017-12-27T01:45:51Z</dcterms:created>
  <dcterms:modified xsi:type="dcterms:W3CDTF">2019-12-25T15:45:47Z</dcterms:modified>
</cp:coreProperties>
</file>