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5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08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41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08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97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1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40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2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9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9EE1-F7CD-4797-A176-B1C127D68C53}" type="datetimeFigureOut">
              <a:rPr lang="zh-CN" altLang="en-US" smtClean="0"/>
              <a:t>2023/12/11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2AFF-2C7B-4AB6-81B3-FD214F371F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7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4478"/>
            <a:ext cx="11366455" cy="617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193" y="315884"/>
            <a:ext cx="11795760" cy="6084916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 err="1"/>
              <a:t>struct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oct</a:t>
            </a:r>
            <a:r>
              <a:rPr lang="en-US" altLang="zh-CN" sz="3000" b="1" dirty="0"/>
              <a:t>* num2list(unsigned long </a:t>
            </a:r>
            <a:r>
              <a:rPr lang="en-US" altLang="zh-CN" sz="3000" b="1" dirty="0" err="1"/>
              <a:t>num</a:t>
            </a:r>
            <a:r>
              <a:rPr lang="en-US" altLang="zh-CN" sz="3000" b="1" dirty="0"/>
              <a:t>)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{	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 err="1"/>
              <a:t>struct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oct</a:t>
            </a:r>
            <a:r>
              <a:rPr lang="en-US" altLang="zh-CN" sz="3000" b="1" dirty="0"/>
              <a:t>* head = NULL;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</a:t>
            </a:r>
            <a:r>
              <a:rPr lang="en-US" altLang="zh-CN" sz="3000" b="1" dirty="0" err="1"/>
              <a:t>struct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oct</a:t>
            </a:r>
            <a:r>
              <a:rPr lang="en-US" altLang="zh-CN" sz="3000" b="1" dirty="0"/>
              <a:t>* node = NULL;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</a:t>
            </a:r>
            <a:r>
              <a:rPr lang="en-US" altLang="zh-CN" sz="3000" b="1" dirty="0" err="1"/>
              <a:t>int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while (</a:t>
            </a:r>
            <a:r>
              <a:rPr lang="en-US" altLang="zh-CN" sz="3000" b="1" dirty="0" err="1"/>
              <a:t>num</a:t>
            </a:r>
            <a:r>
              <a:rPr lang="en-US" altLang="zh-CN" sz="3000" b="1" dirty="0"/>
              <a:t> != 0)                                   </a:t>
            </a:r>
            <a:r>
              <a:rPr lang="en-US" altLang="zh-CN" sz="3000" b="1" dirty="0" smtClean="0"/>
              <a:t>//</a:t>
            </a:r>
            <a:r>
              <a:rPr lang="zh-CN" altLang="zh-CN" sz="3000" b="1" dirty="0" smtClean="0"/>
              <a:t>创建链表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{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 = </a:t>
            </a:r>
            <a:r>
              <a:rPr lang="en-US" altLang="zh-CN" sz="3000" b="1" dirty="0" err="1"/>
              <a:t>num</a:t>
            </a:r>
            <a:r>
              <a:rPr lang="en-US" altLang="zh-CN" sz="3000" b="1" dirty="0"/>
              <a:t> % 8;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</a:t>
            </a:r>
            <a:r>
              <a:rPr lang="en-US" altLang="zh-CN" sz="3000" b="1" dirty="0" err="1"/>
              <a:t>num</a:t>
            </a:r>
            <a:r>
              <a:rPr lang="en-US" altLang="zh-CN" sz="3000" b="1" dirty="0"/>
              <a:t> /= 8;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node = (</a:t>
            </a:r>
            <a:r>
              <a:rPr lang="en-US" altLang="zh-CN" sz="3000" b="1" dirty="0" err="1"/>
              <a:t>struct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oct</a:t>
            </a:r>
            <a:r>
              <a:rPr lang="en-US" altLang="zh-CN" sz="3000" b="1" dirty="0"/>
              <a:t>*)</a:t>
            </a:r>
            <a:r>
              <a:rPr lang="en-US" altLang="zh-CN" sz="3000" b="1" dirty="0" err="1"/>
              <a:t>malloc</a:t>
            </a:r>
            <a:r>
              <a:rPr lang="en-US" altLang="zh-CN" sz="3000" b="1" dirty="0"/>
              <a:t>(</a:t>
            </a:r>
            <a:r>
              <a:rPr lang="en-US" altLang="zh-CN" sz="3000" b="1" dirty="0" err="1"/>
              <a:t>sizeof</a:t>
            </a:r>
            <a:r>
              <a:rPr lang="en-US" altLang="zh-CN" sz="3000" b="1" dirty="0"/>
              <a:t>(</a:t>
            </a:r>
            <a:r>
              <a:rPr lang="en-US" altLang="zh-CN" sz="3000" b="1" dirty="0" err="1"/>
              <a:t>struct</a:t>
            </a:r>
            <a:r>
              <a:rPr lang="en-US" altLang="zh-CN" sz="3000" b="1" dirty="0"/>
              <a:t> </a:t>
            </a:r>
            <a:r>
              <a:rPr lang="en-US" altLang="zh-CN" sz="3000" b="1" dirty="0" err="1"/>
              <a:t>oct</a:t>
            </a:r>
            <a:r>
              <a:rPr lang="en-US" altLang="zh-CN" sz="3000" b="1" dirty="0"/>
              <a:t>)); </a:t>
            </a:r>
            <a:r>
              <a:rPr lang="en-US" altLang="zh-CN" sz="3000" b="1" dirty="0" smtClean="0"/>
              <a:t>//</a:t>
            </a:r>
            <a:r>
              <a:rPr lang="zh-CN" altLang="zh-CN" sz="3000" b="1" dirty="0" smtClean="0"/>
              <a:t>创建结点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node-&gt;d = </a:t>
            </a:r>
            <a:r>
              <a:rPr lang="en-US" altLang="zh-CN" sz="3000" b="1" dirty="0" err="1"/>
              <a:t>i</a:t>
            </a:r>
            <a:r>
              <a:rPr lang="en-US" altLang="zh-CN" sz="3000" b="1" dirty="0"/>
              <a:t>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node-&gt;next = head</a:t>
            </a:r>
            <a:r>
              <a:rPr lang="en-US" altLang="zh-CN" sz="3000" b="1" dirty="0" smtClean="0"/>
              <a:t>;     //</a:t>
            </a:r>
            <a:r>
              <a:rPr lang="zh-CN" altLang="en-US" sz="3000" b="1" dirty="0" smtClean="0"/>
              <a:t>头插法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	head = node;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}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/>
              <a:t>	return head;</a:t>
            </a:r>
            <a:endParaRPr lang="zh-CN" altLang="zh-CN" sz="3000" dirty="0"/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3000" b="1" dirty="0" smtClean="0"/>
              <a:t>}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912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101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XMU</dc:creator>
  <cp:lastModifiedBy>XMU</cp:lastModifiedBy>
  <cp:revision>1</cp:revision>
  <dcterms:created xsi:type="dcterms:W3CDTF">2023-12-10T16:58:58Z</dcterms:created>
  <dcterms:modified xsi:type="dcterms:W3CDTF">2023-12-10T17:04:36Z</dcterms:modified>
</cp:coreProperties>
</file>