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av" ContentType="audio/x-wav"/>
  <Default Extension="emf" ContentType="image/x-emf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310" r:id="rId3"/>
    <p:sldId id="311" r:id="rId4"/>
    <p:sldId id="312" r:id="rId5"/>
    <p:sldId id="313" r:id="rId6"/>
    <p:sldId id="314" r:id="rId7"/>
    <p:sldId id="315" r:id="rId8"/>
    <p:sldId id="361" r:id="rId9"/>
    <p:sldId id="356" r:id="rId10"/>
    <p:sldId id="316" r:id="rId11"/>
    <p:sldId id="362" r:id="rId12"/>
    <p:sldId id="363" r:id="rId13"/>
    <p:sldId id="317" r:id="rId14"/>
    <p:sldId id="318" r:id="rId15"/>
    <p:sldId id="319" r:id="rId16"/>
    <p:sldId id="398" r:id="rId17"/>
    <p:sldId id="399" r:id="rId18"/>
    <p:sldId id="322" r:id="rId20"/>
    <p:sldId id="400" r:id="rId21"/>
    <p:sldId id="324" r:id="rId22"/>
    <p:sldId id="325" r:id="rId23"/>
    <p:sldId id="326" r:id="rId24"/>
    <p:sldId id="327" r:id="rId25"/>
    <p:sldId id="364" r:id="rId26"/>
    <p:sldId id="365" r:id="rId27"/>
    <p:sldId id="366" r:id="rId28"/>
    <p:sldId id="367" r:id="rId29"/>
    <p:sldId id="368" r:id="rId30"/>
    <p:sldId id="369" r:id="rId31"/>
    <p:sldId id="370" r:id="rId32"/>
    <p:sldId id="371" r:id="rId33"/>
    <p:sldId id="372" r:id="rId34"/>
    <p:sldId id="373" r:id="rId35"/>
    <p:sldId id="374" r:id="rId36"/>
    <p:sldId id="401" r:id="rId37"/>
    <p:sldId id="329" r:id="rId38"/>
    <p:sldId id="402" r:id="rId39"/>
    <p:sldId id="403" r:id="rId40"/>
    <p:sldId id="404" r:id="rId41"/>
    <p:sldId id="405" r:id="rId42"/>
    <p:sldId id="406" r:id="rId43"/>
    <p:sldId id="407" r:id="rId44"/>
    <p:sldId id="336" r:id="rId45"/>
    <p:sldId id="337" r:id="rId46"/>
    <p:sldId id="338" r:id="rId47"/>
    <p:sldId id="357" r:id="rId48"/>
    <p:sldId id="340" r:id="rId49"/>
    <p:sldId id="411" r:id="rId50"/>
    <p:sldId id="427" r:id="rId51"/>
    <p:sldId id="428" r:id="rId52"/>
    <p:sldId id="429" r:id="rId53"/>
    <p:sldId id="341" r:id="rId54"/>
    <p:sldId id="436" r:id="rId55"/>
    <p:sldId id="408" r:id="rId56"/>
  </p:sldIdLst>
  <p:sldSz cx="9144000" cy="6858000" type="screen4x3"/>
  <p:notesSz cx="6858000" cy="9144000"/>
  <p:custDataLst>
    <p:tags r:id="rId60"/>
  </p:custDataLst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27062"/>
    <p:restoredTop sz="94660"/>
  </p:normalViewPr>
  <p:slideViewPr>
    <p:cSldViewPr showGuides="1">
      <p:cViewPr varScale="1">
        <p:scale>
          <a:sx n="63" d="100"/>
          <a:sy n="63" d="100"/>
        </p:scale>
        <p:origin x="94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0" Type="http://schemas.openxmlformats.org/officeDocument/2006/relationships/tags" Target="tags/tag2.xml"/><Relationship Id="rId6" Type="http://schemas.openxmlformats.org/officeDocument/2006/relationships/slide" Target="slides/slide4.xml"/><Relationship Id="rId59" Type="http://schemas.openxmlformats.org/officeDocument/2006/relationships/tableStyles" Target="tableStyles.xml"/><Relationship Id="rId58" Type="http://schemas.openxmlformats.org/officeDocument/2006/relationships/viewProps" Target="viewProps.xml"/><Relationship Id="rId57" Type="http://schemas.openxmlformats.org/officeDocument/2006/relationships/presProps" Target="presProps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notesMaster" Target="notesMasters/notesMaster1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9" Type="http://schemas.openxmlformats.org/officeDocument/2006/relationships/image" Target="../media/image9.emf"/><Relationship Id="rId8" Type="http://schemas.openxmlformats.org/officeDocument/2006/relationships/image" Target="../media/image8.emf"/><Relationship Id="rId7" Type="http://schemas.openxmlformats.org/officeDocument/2006/relationships/image" Target="../media/image7.emf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emf"/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4" Type="http://schemas.openxmlformats.org/officeDocument/2006/relationships/image" Target="../media/image16.emf"/><Relationship Id="rId13" Type="http://schemas.openxmlformats.org/officeDocument/2006/relationships/image" Target="../media/image15.emf"/><Relationship Id="rId12" Type="http://schemas.openxmlformats.org/officeDocument/2006/relationships/image" Target="../media/image14.emf"/><Relationship Id="rId11" Type="http://schemas.openxmlformats.org/officeDocument/2006/relationships/image" Target="../media/image13.emf"/><Relationship Id="rId10" Type="http://schemas.openxmlformats.org/officeDocument/2006/relationships/image" Target="../media/image12.emf"/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88.wmf"/><Relationship Id="rId7" Type="http://schemas.openxmlformats.org/officeDocument/2006/relationships/image" Target="../media/image87.wmf"/><Relationship Id="rId6" Type="http://schemas.openxmlformats.org/officeDocument/2006/relationships/image" Target="../media/image86.wmf"/><Relationship Id="rId5" Type="http://schemas.openxmlformats.org/officeDocument/2006/relationships/image" Target="../media/image85.wmf"/><Relationship Id="rId4" Type="http://schemas.openxmlformats.org/officeDocument/2006/relationships/image" Target="../media/image84.wmf"/><Relationship Id="rId3" Type="http://schemas.openxmlformats.org/officeDocument/2006/relationships/image" Target="../media/image83.wmf"/><Relationship Id="rId2" Type="http://schemas.openxmlformats.org/officeDocument/2006/relationships/image" Target="../media/image82.wmf"/><Relationship Id="rId1" Type="http://schemas.openxmlformats.org/officeDocument/2006/relationships/image" Target="../media/image81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89.wmf"/><Relationship Id="rId1" Type="http://schemas.openxmlformats.org/officeDocument/2006/relationships/image" Target="../media/image90.png"/></Relationships>
</file>

<file path=ppt/drawings/_rels/vmlDrawing12.vml.rels><?xml version="1.0" encoding="UTF-8" standalone="yes"?>
<Relationships xmlns="http://schemas.openxmlformats.org/package/2006/relationships"><Relationship Id="rId9" Type="http://schemas.openxmlformats.org/officeDocument/2006/relationships/image" Target="../media/image99.emf"/><Relationship Id="rId8" Type="http://schemas.openxmlformats.org/officeDocument/2006/relationships/image" Target="../media/image98.emf"/><Relationship Id="rId7" Type="http://schemas.openxmlformats.org/officeDocument/2006/relationships/image" Target="../media/image97.emf"/><Relationship Id="rId6" Type="http://schemas.openxmlformats.org/officeDocument/2006/relationships/image" Target="../media/image96.emf"/><Relationship Id="rId5" Type="http://schemas.openxmlformats.org/officeDocument/2006/relationships/image" Target="../media/image95.emf"/><Relationship Id="rId4" Type="http://schemas.openxmlformats.org/officeDocument/2006/relationships/image" Target="../media/image94.emf"/><Relationship Id="rId3" Type="http://schemas.openxmlformats.org/officeDocument/2006/relationships/image" Target="../media/image93.png"/><Relationship Id="rId20" Type="http://schemas.openxmlformats.org/officeDocument/2006/relationships/image" Target="../media/image110.emf"/><Relationship Id="rId2" Type="http://schemas.openxmlformats.org/officeDocument/2006/relationships/image" Target="../media/image92.png"/><Relationship Id="rId19" Type="http://schemas.openxmlformats.org/officeDocument/2006/relationships/image" Target="../media/image109.emf"/><Relationship Id="rId18" Type="http://schemas.openxmlformats.org/officeDocument/2006/relationships/image" Target="../media/image108.emf"/><Relationship Id="rId17" Type="http://schemas.openxmlformats.org/officeDocument/2006/relationships/image" Target="../media/image107.emf"/><Relationship Id="rId16" Type="http://schemas.openxmlformats.org/officeDocument/2006/relationships/image" Target="../media/image106.emf"/><Relationship Id="rId15" Type="http://schemas.openxmlformats.org/officeDocument/2006/relationships/image" Target="../media/image105.emf"/><Relationship Id="rId14" Type="http://schemas.openxmlformats.org/officeDocument/2006/relationships/image" Target="../media/image104.emf"/><Relationship Id="rId13" Type="http://schemas.openxmlformats.org/officeDocument/2006/relationships/image" Target="../media/image103.emf"/><Relationship Id="rId12" Type="http://schemas.openxmlformats.org/officeDocument/2006/relationships/image" Target="../media/image102.emf"/><Relationship Id="rId11" Type="http://schemas.openxmlformats.org/officeDocument/2006/relationships/image" Target="../media/image101.emf"/><Relationship Id="rId10" Type="http://schemas.openxmlformats.org/officeDocument/2006/relationships/image" Target="../media/image100.emf"/><Relationship Id="rId1" Type="http://schemas.openxmlformats.org/officeDocument/2006/relationships/image" Target="../media/image91.wmf"/></Relationships>
</file>

<file path=ppt/drawings/_rels/vmlDrawing13.vml.rels><?xml version="1.0" encoding="UTF-8" standalone="yes"?>
<Relationships xmlns="http://schemas.openxmlformats.org/package/2006/relationships"><Relationship Id="rId9" Type="http://schemas.openxmlformats.org/officeDocument/2006/relationships/image" Target="../media/image119.emf"/><Relationship Id="rId8" Type="http://schemas.openxmlformats.org/officeDocument/2006/relationships/image" Target="../media/image118.emf"/><Relationship Id="rId7" Type="http://schemas.openxmlformats.org/officeDocument/2006/relationships/image" Target="../media/image117.emf"/><Relationship Id="rId6" Type="http://schemas.openxmlformats.org/officeDocument/2006/relationships/image" Target="../media/image116.emf"/><Relationship Id="rId5" Type="http://schemas.openxmlformats.org/officeDocument/2006/relationships/image" Target="../media/image115.png"/><Relationship Id="rId4" Type="http://schemas.openxmlformats.org/officeDocument/2006/relationships/image" Target="../media/image114.png"/><Relationship Id="rId3" Type="http://schemas.openxmlformats.org/officeDocument/2006/relationships/image" Target="../media/image113.wmf"/><Relationship Id="rId2" Type="http://schemas.openxmlformats.org/officeDocument/2006/relationships/image" Target="../media/image112.png"/><Relationship Id="rId11" Type="http://schemas.openxmlformats.org/officeDocument/2006/relationships/image" Target="../media/image121.emf"/><Relationship Id="rId10" Type="http://schemas.openxmlformats.org/officeDocument/2006/relationships/image" Target="../media/image120.emf"/><Relationship Id="rId1" Type="http://schemas.openxmlformats.org/officeDocument/2006/relationships/image" Target="../media/image111.png"/></Relationships>
</file>

<file path=ppt/drawings/_rels/vmlDrawing14.vml.rels><?xml version="1.0" encoding="UTF-8" standalone="yes"?>
<Relationships xmlns="http://schemas.openxmlformats.org/package/2006/relationships"><Relationship Id="rId9" Type="http://schemas.openxmlformats.org/officeDocument/2006/relationships/image" Target="../media/image130.emf"/><Relationship Id="rId8" Type="http://schemas.openxmlformats.org/officeDocument/2006/relationships/image" Target="../media/image129.emf"/><Relationship Id="rId7" Type="http://schemas.openxmlformats.org/officeDocument/2006/relationships/image" Target="../media/image128.emf"/><Relationship Id="rId6" Type="http://schemas.openxmlformats.org/officeDocument/2006/relationships/image" Target="../media/image127.emf"/><Relationship Id="rId5" Type="http://schemas.openxmlformats.org/officeDocument/2006/relationships/image" Target="../media/image126.emf"/><Relationship Id="rId4" Type="http://schemas.openxmlformats.org/officeDocument/2006/relationships/image" Target="../media/image125.emf"/><Relationship Id="rId3" Type="http://schemas.openxmlformats.org/officeDocument/2006/relationships/image" Target="../media/image124.emf"/><Relationship Id="rId2" Type="http://schemas.openxmlformats.org/officeDocument/2006/relationships/image" Target="../media/image123.emf"/><Relationship Id="rId11" Type="http://schemas.openxmlformats.org/officeDocument/2006/relationships/image" Target="../media/image132.emf"/><Relationship Id="rId10" Type="http://schemas.openxmlformats.org/officeDocument/2006/relationships/image" Target="../media/image131.emf"/><Relationship Id="rId1" Type="http://schemas.openxmlformats.org/officeDocument/2006/relationships/image" Target="../media/image122.emf"/></Relationships>
</file>

<file path=ppt/drawings/_rels/vmlDrawing15.vml.rels><?xml version="1.0" encoding="UTF-8" standalone="yes"?>
<Relationships xmlns="http://schemas.openxmlformats.org/package/2006/relationships"><Relationship Id="rId7" Type="http://schemas.openxmlformats.org/officeDocument/2006/relationships/image" Target="../media/image140.emf"/><Relationship Id="rId6" Type="http://schemas.openxmlformats.org/officeDocument/2006/relationships/image" Target="../media/image139.emf"/><Relationship Id="rId5" Type="http://schemas.openxmlformats.org/officeDocument/2006/relationships/image" Target="../media/image138.emf"/><Relationship Id="rId4" Type="http://schemas.openxmlformats.org/officeDocument/2006/relationships/image" Target="../media/image137.emf"/><Relationship Id="rId3" Type="http://schemas.openxmlformats.org/officeDocument/2006/relationships/image" Target="../media/image136.emf"/><Relationship Id="rId2" Type="http://schemas.openxmlformats.org/officeDocument/2006/relationships/image" Target="../media/image135.emf"/><Relationship Id="rId1" Type="http://schemas.openxmlformats.org/officeDocument/2006/relationships/image" Target="../media/image134.png"/></Relationships>
</file>

<file path=ppt/drawings/_rels/vmlDrawing16.vml.rels><?xml version="1.0" encoding="UTF-8" standalone="yes"?>
<Relationships xmlns="http://schemas.openxmlformats.org/package/2006/relationships"><Relationship Id="rId9" Type="http://schemas.openxmlformats.org/officeDocument/2006/relationships/image" Target="../media/image150.emf"/><Relationship Id="rId8" Type="http://schemas.openxmlformats.org/officeDocument/2006/relationships/image" Target="../media/image149.emf"/><Relationship Id="rId7" Type="http://schemas.openxmlformats.org/officeDocument/2006/relationships/image" Target="../media/image148.emf"/><Relationship Id="rId6" Type="http://schemas.openxmlformats.org/officeDocument/2006/relationships/image" Target="../media/image147.emf"/><Relationship Id="rId5" Type="http://schemas.openxmlformats.org/officeDocument/2006/relationships/image" Target="../media/image146.emf"/><Relationship Id="rId4" Type="http://schemas.openxmlformats.org/officeDocument/2006/relationships/image" Target="../media/image145.emf"/><Relationship Id="rId3" Type="http://schemas.openxmlformats.org/officeDocument/2006/relationships/image" Target="../media/image144.emf"/><Relationship Id="rId2" Type="http://schemas.openxmlformats.org/officeDocument/2006/relationships/image" Target="../media/image143.emf"/><Relationship Id="rId14" Type="http://schemas.openxmlformats.org/officeDocument/2006/relationships/image" Target="../media/image155.emf"/><Relationship Id="rId13" Type="http://schemas.openxmlformats.org/officeDocument/2006/relationships/image" Target="../media/image154.emf"/><Relationship Id="rId12" Type="http://schemas.openxmlformats.org/officeDocument/2006/relationships/image" Target="../media/image153.emf"/><Relationship Id="rId11" Type="http://schemas.openxmlformats.org/officeDocument/2006/relationships/image" Target="../media/image152.emf"/><Relationship Id="rId10" Type="http://schemas.openxmlformats.org/officeDocument/2006/relationships/image" Target="../media/image151.emf"/><Relationship Id="rId1" Type="http://schemas.openxmlformats.org/officeDocument/2006/relationships/image" Target="../media/image142.emf"/></Relationships>
</file>

<file path=ppt/drawings/_rels/vmlDrawing17.vml.rels><?xml version="1.0" encoding="UTF-8" standalone="yes"?>
<Relationships xmlns="http://schemas.openxmlformats.org/package/2006/relationships"><Relationship Id="rId9" Type="http://schemas.openxmlformats.org/officeDocument/2006/relationships/image" Target="../media/image164.wmf"/><Relationship Id="rId8" Type="http://schemas.openxmlformats.org/officeDocument/2006/relationships/image" Target="../media/image163.wmf"/><Relationship Id="rId7" Type="http://schemas.openxmlformats.org/officeDocument/2006/relationships/image" Target="../media/image162.emf"/><Relationship Id="rId6" Type="http://schemas.openxmlformats.org/officeDocument/2006/relationships/image" Target="../media/image161.emf"/><Relationship Id="rId5" Type="http://schemas.openxmlformats.org/officeDocument/2006/relationships/image" Target="../media/image160.emf"/><Relationship Id="rId4" Type="http://schemas.openxmlformats.org/officeDocument/2006/relationships/image" Target="../media/image159.emf"/><Relationship Id="rId3" Type="http://schemas.openxmlformats.org/officeDocument/2006/relationships/image" Target="../media/image158.emf"/><Relationship Id="rId2" Type="http://schemas.openxmlformats.org/officeDocument/2006/relationships/image" Target="../media/image157.emf"/><Relationship Id="rId11" Type="http://schemas.openxmlformats.org/officeDocument/2006/relationships/image" Target="../media/image166.emf"/><Relationship Id="rId10" Type="http://schemas.openxmlformats.org/officeDocument/2006/relationships/image" Target="../media/image165.emf"/><Relationship Id="rId1" Type="http://schemas.openxmlformats.org/officeDocument/2006/relationships/image" Target="../media/image156.wmf"/></Relationships>
</file>

<file path=ppt/drawings/_rels/vmlDrawing18.vml.rels><?xml version="1.0" encoding="UTF-8" standalone="yes"?>
<Relationships xmlns="http://schemas.openxmlformats.org/package/2006/relationships"><Relationship Id="rId5" Type="http://schemas.openxmlformats.org/officeDocument/2006/relationships/image" Target="../media/image172.emf"/><Relationship Id="rId4" Type="http://schemas.openxmlformats.org/officeDocument/2006/relationships/image" Target="../media/image171.emf"/><Relationship Id="rId3" Type="http://schemas.openxmlformats.org/officeDocument/2006/relationships/image" Target="../media/image170.emf"/><Relationship Id="rId2" Type="http://schemas.openxmlformats.org/officeDocument/2006/relationships/image" Target="../media/image169.emf"/><Relationship Id="rId1" Type="http://schemas.openxmlformats.org/officeDocument/2006/relationships/image" Target="../media/image168.emf"/></Relationships>
</file>

<file path=ppt/drawings/_rels/vmlDrawing19.vml.rels><?xml version="1.0" encoding="UTF-8" standalone="yes"?>
<Relationships xmlns="http://schemas.openxmlformats.org/package/2006/relationships"><Relationship Id="rId9" Type="http://schemas.openxmlformats.org/officeDocument/2006/relationships/image" Target="../media/image185.emf"/><Relationship Id="rId8" Type="http://schemas.openxmlformats.org/officeDocument/2006/relationships/image" Target="../media/image184.emf"/><Relationship Id="rId7" Type="http://schemas.openxmlformats.org/officeDocument/2006/relationships/image" Target="../media/image183.emf"/><Relationship Id="rId6" Type="http://schemas.openxmlformats.org/officeDocument/2006/relationships/image" Target="../media/image182.emf"/><Relationship Id="rId5" Type="http://schemas.openxmlformats.org/officeDocument/2006/relationships/image" Target="../media/image181.emf"/><Relationship Id="rId4" Type="http://schemas.openxmlformats.org/officeDocument/2006/relationships/image" Target="../media/image180.emf"/><Relationship Id="rId3" Type="http://schemas.openxmlformats.org/officeDocument/2006/relationships/image" Target="../media/image179.emf"/><Relationship Id="rId2" Type="http://schemas.openxmlformats.org/officeDocument/2006/relationships/image" Target="../media/image178.emf"/><Relationship Id="rId13" Type="http://schemas.openxmlformats.org/officeDocument/2006/relationships/image" Target="../media/image189.emf"/><Relationship Id="rId12" Type="http://schemas.openxmlformats.org/officeDocument/2006/relationships/image" Target="../media/image188.emf"/><Relationship Id="rId11" Type="http://schemas.openxmlformats.org/officeDocument/2006/relationships/image" Target="../media/image187.emf"/><Relationship Id="rId10" Type="http://schemas.openxmlformats.org/officeDocument/2006/relationships/image" Target="../media/image186.emf"/><Relationship Id="rId1" Type="http://schemas.openxmlformats.org/officeDocument/2006/relationships/image" Target="../media/image177.emf"/></Relationships>
</file>

<file path=ppt/drawings/_rels/vmlDrawing2.vml.rels><?xml version="1.0" encoding="UTF-8" standalone="yes"?>
<Relationships xmlns="http://schemas.openxmlformats.org/package/2006/relationships"><Relationship Id="rId7" Type="http://schemas.openxmlformats.org/officeDocument/2006/relationships/image" Target="../media/image24.emf"/><Relationship Id="rId6" Type="http://schemas.openxmlformats.org/officeDocument/2006/relationships/image" Target="../media/image23.emf"/><Relationship Id="rId5" Type="http://schemas.openxmlformats.org/officeDocument/2006/relationships/image" Target="../media/image22.emf"/><Relationship Id="rId4" Type="http://schemas.openxmlformats.org/officeDocument/2006/relationships/image" Target="../media/image21.emf"/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image" Target="../media/image18.emf"/></Relationships>
</file>

<file path=ppt/drawings/_rels/vmlDrawing20.vml.rels><?xml version="1.0" encoding="UTF-8" standalone="yes"?>
<Relationships xmlns="http://schemas.openxmlformats.org/package/2006/relationships"><Relationship Id="rId9" Type="http://schemas.openxmlformats.org/officeDocument/2006/relationships/image" Target="../media/image198.emf"/><Relationship Id="rId8" Type="http://schemas.openxmlformats.org/officeDocument/2006/relationships/image" Target="../media/image197.emf"/><Relationship Id="rId7" Type="http://schemas.openxmlformats.org/officeDocument/2006/relationships/image" Target="../media/image196.emf"/><Relationship Id="rId6" Type="http://schemas.openxmlformats.org/officeDocument/2006/relationships/image" Target="../media/image195.emf"/><Relationship Id="rId5" Type="http://schemas.openxmlformats.org/officeDocument/2006/relationships/image" Target="../media/image194.emf"/><Relationship Id="rId4" Type="http://schemas.openxmlformats.org/officeDocument/2006/relationships/image" Target="../media/image193.emf"/><Relationship Id="rId3" Type="http://schemas.openxmlformats.org/officeDocument/2006/relationships/image" Target="../media/image192.emf"/><Relationship Id="rId2" Type="http://schemas.openxmlformats.org/officeDocument/2006/relationships/image" Target="../media/image191.emf"/><Relationship Id="rId13" Type="http://schemas.openxmlformats.org/officeDocument/2006/relationships/image" Target="../media/image202.emf"/><Relationship Id="rId12" Type="http://schemas.openxmlformats.org/officeDocument/2006/relationships/image" Target="../media/image201.emf"/><Relationship Id="rId11" Type="http://schemas.openxmlformats.org/officeDocument/2006/relationships/image" Target="../media/image200.emf"/><Relationship Id="rId10" Type="http://schemas.openxmlformats.org/officeDocument/2006/relationships/image" Target="../media/image199.emf"/><Relationship Id="rId1" Type="http://schemas.openxmlformats.org/officeDocument/2006/relationships/image" Target="../media/image190.e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4.wmf"/><Relationship Id="rId1" Type="http://schemas.openxmlformats.org/officeDocument/2006/relationships/image" Target="../media/image203.wmf"/></Relationships>
</file>

<file path=ppt/drawings/_rels/vmlDrawing22.vml.rels><?xml version="1.0" encoding="UTF-8" standalone="yes"?>
<Relationships xmlns="http://schemas.openxmlformats.org/package/2006/relationships"><Relationship Id="rId9" Type="http://schemas.openxmlformats.org/officeDocument/2006/relationships/image" Target="../media/image213.emf"/><Relationship Id="rId8" Type="http://schemas.openxmlformats.org/officeDocument/2006/relationships/image" Target="../media/image212.emf"/><Relationship Id="rId7" Type="http://schemas.openxmlformats.org/officeDocument/2006/relationships/image" Target="../media/image211.emf"/><Relationship Id="rId6" Type="http://schemas.openxmlformats.org/officeDocument/2006/relationships/image" Target="../media/image210.emf"/><Relationship Id="rId5" Type="http://schemas.openxmlformats.org/officeDocument/2006/relationships/image" Target="../media/image209.emf"/><Relationship Id="rId4" Type="http://schemas.openxmlformats.org/officeDocument/2006/relationships/image" Target="../media/image208.emf"/><Relationship Id="rId3" Type="http://schemas.openxmlformats.org/officeDocument/2006/relationships/image" Target="../media/image207.emf"/><Relationship Id="rId2" Type="http://schemas.openxmlformats.org/officeDocument/2006/relationships/image" Target="../media/image206.emf"/><Relationship Id="rId11" Type="http://schemas.openxmlformats.org/officeDocument/2006/relationships/image" Target="../media/image215.emf"/><Relationship Id="rId10" Type="http://schemas.openxmlformats.org/officeDocument/2006/relationships/image" Target="../media/image214.emf"/><Relationship Id="rId1" Type="http://schemas.openxmlformats.org/officeDocument/2006/relationships/image" Target="../media/image205.e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8.emf"/><Relationship Id="rId2" Type="http://schemas.openxmlformats.org/officeDocument/2006/relationships/image" Target="../media/image217.emf"/><Relationship Id="rId1" Type="http://schemas.openxmlformats.org/officeDocument/2006/relationships/image" Target="../media/image216.emf"/></Relationships>
</file>

<file path=ppt/drawings/_rels/vmlDrawing24.vml.rels><?xml version="1.0" encoding="UTF-8" standalone="yes"?>
<Relationships xmlns="http://schemas.openxmlformats.org/package/2006/relationships"><Relationship Id="rId9" Type="http://schemas.openxmlformats.org/officeDocument/2006/relationships/image" Target="../media/image227.emf"/><Relationship Id="rId8" Type="http://schemas.openxmlformats.org/officeDocument/2006/relationships/image" Target="../media/image226.emf"/><Relationship Id="rId7" Type="http://schemas.openxmlformats.org/officeDocument/2006/relationships/image" Target="../media/image225.emf"/><Relationship Id="rId6" Type="http://schemas.openxmlformats.org/officeDocument/2006/relationships/image" Target="../media/image224.emf"/><Relationship Id="rId5" Type="http://schemas.openxmlformats.org/officeDocument/2006/relationships/image" Target="../media/image223.emf"/><Relationship Id="rId4" Type="http://schemas.openxmlformats.org/officeDocument/2006/relationships/image" Target="../media/image222.emf"/><Relationship Id="rId3" Type="http://schemas.openxmlformats.org/officeDocument/2006/relationships/image" Target="../media/image221.emf"/><Relationship Id="rId2" Type="http://schemas.openxmlformats.org/officeDocument/2006/relationships/image" Target="../media/image220.emf"/><Relationship Id="rId11" Type="http://schemas.openxmlformats.org/officeDocument/2006/relationships/image" Target="../media/image229.emf"/><Relationship Id="rId10" Type="http://schemas.openxmlformats.org/officeDocument/2006/relationships/image" Target="../media/image228.emf"/><Relationship Id="rId1" Type="http://schemas.openxmlformats.org/officeDocument/2006/relationships/image" Target="../media/image219.e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2.emf"/><Relationship Id="rId2" Type="http://schemas.openxmlformats.org/officeDocument/2006/relationships/image" Target="../media/image231.emf"/><Relationship Id="rId1" Type="http://schemas.openxmlformats.org/officeDocument/2006/relationships/image" Target="../media/image230.emf"/></Relationships>
</file>

<file path=ppt/drawings/_rels/vmlDrawing26.vml.rels><?xml version="1.0" encoding="UTF-8" standalone="yes"?>
<Relationships xmlns="http://schemas.openxmlformats.org/package/2006/relationships"><Relationship Id="rId9" Type="http://schemas.openxmlformats.org/officeDocument/2006/relationships/image" Target="../media/image241.emf"/><Relationship Id="rId8" Type="http://schemas.openxmlformats.org/officeDocument/2006/relationships/image" Target="../media/image240.emf"/><Relationship Id="rId7" Type="http://schemas.openxmlformats.org/officeDocument/2006/relationships/image" Target="../media/image239.emf"/><Relationship Id="rId6" Type="http://schemas.openxmlformats.org/officeDocument/2006/relationships/image" Target="../media/image238.emf"/><Relationship Id="rId5" Type="http://schemas.openxmlformats.org/officeDocument/2006/relationships/image" Target="../media/image237.emf"/><Relationship Id="rId4" Type="http://schemas.openxmlformats.org/officeDocument/2006/relationships/image" Target="../media/image236.emf"/><Relationship Id="rId3" Type="http://schemas.openxmlformats.org/officeDocument/2006/relationships/image" Target="../media/image235.emf"/><Relationship Id="rId2" Type="http://schemas.openxmlformats.org/officeDocument/2006/relationships/image" Target="../media/image234.emf"/><Relationship Id="rId1" Type="http://schemas.openxmlformats.org/officeDocument/2006/relationships/image" Target="../media/image233.emf"/></Relationships>
</file>

<file path=ppt/drawings/_rels/vmlDrawing27.vml.rels><?xml version="1.0" encoding="UTF-8" standalone="yes"?>
<Relationships xmlns="http://schemas.openxmlformats.org/package/2006/relationships"><Relationship Id="rId9" Type="http://schemas.openxmlformats.org/officeDocument/2006/relationships/image" Target="../media/image250.emf"/><Relationship Id="rId8" Type="http://schemas.openxmlformats.org/officeDocument/2006/relationships/image" Target="../media/image249.emf"/><Relationship Id="rId7" Type="http://schemas.openxmlformats.org/officeDocument/2006/relationships/image" Target="../media/image248.emf"/><Relationship Id="rId6" Type="http://schemas.openxmlformats.org/officeDocument/2006/relationships/image" Target="../media/image247.emf"/><Relationship Id="rId5" Type="http://schemas.openxmlformats.org/officeDocument/2006/relationships/image" Target="../media/image246.emf"/><Relationship Id="rId4" Type="http://schemas.openxmlformats.org/officeDocument/2006/relationships/image" Target="../media/image245.emf"/><Relationship Id="rId3" Type="http://schemas.openxmlformats.org/officeDocument/2006/relationships/image" Target="../media/image244.emf"/><Relationship Id="rId2" Type="http://schemas.openxmlformats.org/officeDocument/2006/relationships/image" Target="../media/image243.wmf"/><Relationship Id="rId1" Type="http://schemas.openxmlformats.org/officeDocument/2006/relationships/image" Target="../media/image242.emf"/></Relationships>
</file>

<file path=ppt/drawings/_rels/vmlDrawing28.vml.rels><?xml version="1.0" encoding="UTF-8" standalone="yes"?>
<Relationships xmlns="http://schemas.openxmlformats.org/package/2006/relationships"><Relationship Id="rId9" Type="http://schemas.openxmlformats.org/officeDocument/2006/relationships/image" Target="../media/image259.wmf"/><Relationship Id="rId8" Type="http://schemas.openxmlformats.org/officeDocument/2006/relationships/image" Target="../media/image258.wmf"/><Relationship Id="rId7" Type="http://schemas.openxmlformats.org/officeDocument/2006/relationships/image" Target="../media/image257.wmf"/><Relationship Id="rId6" Type="http://schemas.openxmlformats.org/officeDocument/2006/relationships/image" Target="../media/image256.wmf"/><Relationship Id="rId5" Type="http://schemas.openxmlformats.org/officeDocument/2006/relationships/image" Target="../media/image255.wmf"/><Relationship Id="rId4" Type="http://schemas.openxmlformats.org/officeDocument/2006/relationships/image" Target="../media/image254.wmf"/><Relationship Id="rId3" Type="http://schemas.openxmlformats.org/officeDocument/2006/relationships/image" Target="../media/image253.wmf"/><Relationship Id="rId2" Type="http://schemas.openxmlformats.org/officeDocument/2006/relationships/image" Target="../media/image252.wmf"/><Relationship Id="rId1" Type="http://schemas.openxmlformats.org/officeDocument/2006/relationships/image" Target="../media/image251.png"/></Relationships>
</file>

<file path=ppt/drawings/_rels/vmlDrawing29.vml.rels><?xml version="1.0" encoding="UTF-8" standalone="yes"?>
<Relationships xmlns="http://schemas.openxmlformats.org/package/2006/relationships"><Relationship Id="rId6" Type="http://schemas.openxmlformats.org/officeDocument/2006/relationships/image" Target="../media/image265.emf"/><Relationship Id="rId5" Type="http://schemas.openxmlformats.org/officeDocument/2006/relationships/image" Target="../media/image264.wmf"/><Relationship Id="rId4" Type="http://schemas.openxmlformats.org/officeDocument/2006/relationships/image" Target="../media/image263.wmf"/><Relationship Id="rId3" Type="http://schemas.openxmlformats.org/officeDocument/2006/relationships/image" Target="../media/image262.wmf"/><Relationship Id="rId2" Type="http://schemas.openxmlformats.org/officeDocument/2006/relationships/image" Target="../media/image261.wmf"/><Relationship Id="rId1" Type="http://schemas.openxmlformats.org/officeDocument/2006/relationships/image" Target="../media/image260.wmf"/></Relationships>
</file>

<file path=ppt/drawings/_rels/vmlDrawing3.vml.rels><?xml version="1.0" encoding="UTF-8" standalone="yes"?>
<Relationships xmlns="http://schemas.openxmlformats.org/package/2006/relationships"><Relationship Id="rId5" Type="http://schemas.openxmlformats.org/officeDocument/2006/relationships/image" Target="../media/image30.wmf"/><Relationship Id="rId4" Type="http://schemas.openxmlformats.org/officeDocument/2006/relationships/image" Target="../media/image29.wmf"/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30.vml.rels><?xml version="1.0" encoding="UTF-8" standalone="yes"?>
<Relationships xmlns="http://schemas.openxmlformats.org/package/2006/relationships"><Relationship Id="rId9" Type="http://schemas.openxmlformats.org/officeDocument/2006/relationships/image" Target="../media/image276.emf"/><Relationship Id="rId8" Type="http://schemas.openxmlformats.org/officeDocument/2006/relationships/image" Target="../media/image275.emf"/><Relationship Id="rId7" Type="http://schemas.openxmlformats.org/officeDocument/2006/relationships/image" Target="../media/image274.wmf"/><Relationship Id="rId6" Type="http://schemas.openxmlformats.org/officeDocument/2006/relationships/image" Target="../media/image273.wmf"/><Relationship Id="rId5" Type="http://schemas.openxmlformats.org/officeDocument/2006/relationships/image" Target="../media/image272.wmf"/><Relationship Id="rId4" Type="http://schemas.openxmlformats.org/officeDocument/2006/relationships/image" Target="../media/image271.wmf"/><Relationship Id="rId3" Type="http://schemas.openxmlformats.org/officeDocument/2006/relationships/image" Target="../media/image270.wmf"/><Relationship Id="rId2" Type="http://schemas.openxmlformats.org/officeDocument/2006/relationships/image" Target="../media/image269.png"/><Relationship Id="rId13" Type="http://schemas.openxmlformats.org/officeDocument/2006/relationships/image" Target="../media/image280.wmf"/><Relationship Id="rId12" Type="http://schemas.openxmlformats.org/officeDocument/2006/relationships/image" Target="../media/image279.emf"/><Relationship Id="rId11" Type="http://schemas.openxmlformats.org/officeDocument/2006/relationships/image" Target="../media/image278.emf"/><Relationship Id="rId10" Type="http://schemas.openxmlformats.org/officeDocument/2006/relationships/image" Target="../media/image277.emf"/><Relationship Id="rId1" Type="http://schemas.openxmlformats.org/officeDocument/2006/relationships/image" Target="../media/image268.png"/></Relationships>
</file>

<file path=ppt/drawings/_rels/vmlDrawing31.vml.rels><?xml version="1.0" encoding="UTF-8" standalone="yes"?>
<Relationships xmlns="http://schemas.openxmlformats.org/package/2006/relationships"><Relationship Id="rId9" Type="http://schemas.openxmlformats.org/officeDocument/2006/relationships/image" Target="../media/image289.emf"/><Relationship Id="rId8" Type="http://schemas.openxmlformats.org/officeDocument/2006/relationships/image" Target="../media/image288.png"/><Relationship Id="rId7" Type="http://schemas.openxmlformats.org/officeDocument/2006/relationships/image" Target="../media/image287.png"/><Relationship Id="rId6" Type="http://schemas.openxmlformats.org/officeDocument/2006/relationships/image" Target="../media/image286.emf"/><Relationship Id="rId5" Type="http://schemas.openxmlformats.org/officeDocument/2006/relationships/image" Target="../media/image285.emf"/><Relationship Id="rId4" Type="http://schemas.openxmlformats.org/officeDocument/2006/relationships/image" Target="../media/image284.emf"/><Relationship Id="rId3" Type="http://schemas.openxmlformats.org/officeDocument/2006/relationships/image" Target="../media/image283.emf"/><Relationship Id="rId2" Type="http://schemas.openxmlformats.org/officeDocument/2006/relationships/image" Target="../media/image282.png"/><Relationship Id="rId13" Type="http://schemas.openxmlformats.org/officeDocument/2006/relationships/image" Target="../media/image293.wmf"/><Relationship Id="rId12" Type="http://schemas.openxmlformats.org/officeDocument/2006/relationships/image" Target="../media/image292.png"/><Relationship Id="rId11" Type="http://schemas.openxmlformats.org/officeDocument/2006/relationships/image" Target="../media/image291.emf"/><Relationship Id="rId10" Type="http://schemas.openxmlformats.org/officeDocument/2006/relationships/image" Target="../media/image290.emf"/><Relationship Id="rId1" Type="http://schemas.openxmlformats.org/officeDocument/2006/relationships/image" Target="../media/image281.png"/></Relationships>
</file>

<file path=ppt/drawings/_rels/vmlDrawing32.vml.rels><?xml version="1.0" encoding="UTF-8" standalone="yes"?>
<Relationships xmlns="http://schemas.openxmlformats.org/package/2006/relationships"><Relationship Id="rId9" Type="http://schemas.openxmlformats.org/officeDocument/2006/relationships/image" Target="../media/image302.emf"/><Relationship Id="rId8" Type="http://schemas.openxmlformats.org/officeDocument/2006/relationships/image" Target="../media/image301.emf"/><Relationship Id="rId7" Type="http://schemas.openxmlformats.org/officeDocument/2006/relationships/image" Target="../media/image300.emf"/><Relationship Id="rId6" Type="http://schemas.openxmlformats.org/officeDocument/2006/relationships/image" Target="../media/image299.emf"/><Relationship Id="rId5" Type="http://schemas.openxmlformats.org/officeDocument/2006/relationships/image" Target="../media/image298.emf"/><Relationship Id="rId4" Type="http://schemas.openxmlformats.org/officeDocument/2006/relationships/image" Target="../media/image297.emf"/><Relationship Id="rId3" Type="http://schemas.openxmlformats.org/officeDocument/2006/relationships/image" Target="../media/image296.emf"/><Relationship Id="rId2" Type="http://schemas.openxmlformats.org/officeDocument/2006/relationships/image" Target="../media/image295.emf"/><Relationship Id="rId11" Type="http://schemas.openxmlformats.org/officeDocument/2006/relationships/image" Target="../media/image304.emf"/><Relationship Id="rId10" Type="http://schemas.openxmlformats.org/officeDocument/2006/relationships/image" Target="../media/image303.emf"/><Relationship Id="rId1" Type="http://schemas.openxmlformats.org/officeDocument/2006/relationships/image" Target="../media/image294.emf"/></Relationships>
</file>

<file path=ppt/drawings/_rels/vmlDrawing33.vml.rels><?xml version="1.0" encoding="UTF-8" standalone="yes"?>
<Relationships xmlns="http://schemas.openxmlformats.org/package/2006/relationships"><Relationship Id="rId8" Type="http://schemas.openxmlformats.org/officeDocument/2006/relationships/image" Target="../media/image312.emf"/><Relationship Id="rId7" Type="http://schemas.openxmlformats.org/officeDocument/2006/relationships/image" Target="../media/image311.emf"/><Relationship Id="rId6" Type="http://schemas.openxmlformats.org/officeDocument/2006/relationships/image" Target="../media/image310.emf"/><Relationship Id="rId5" Type="http://schemas.openxmlformats.org/officeDocument/2006/relationships/image" Target="../media/image309.emf"/><Relationship Id="rId4" Type="http://schemas.openxmlformats.org/officeDocument/2006/relationships/image" Target="../media/image308.emf"/><Relationship Id="rId3" Type="http://schemas.openxmlformats.org/officeDocument/2006/relationships/image" Target="../media/image307.emf"/><Relationship Id="rId2" Type="http://schemas.openxmlformats.org/officeDocument/2006/relationships/image" Target="../media/image306.emf"/><Relationship Id="rId1" Type="http://schemas.openxmlformats.org/officeDocument/2006/relationships/image" Target="../media/image305.emf"/></Relationships>
</file>

<file path=ppt/drawings/_rels/vmlDrawing34.vml.rels><?xml version="1.0" encoding="UTF-8" standalone="yes"?>
<Relationships xmlns="http://schemas.openxmlformats.org/package/2006/relationships"><Relationship Id="rId9" Type="http://schemas.openxmlformats.org/officeDocument/2006/relationships/image" Target="../media/image321.emf"/><Relationship Id="rId8" Type="http://schemas.openxmlformats.org/officeDocument/2006/relationships/image" Target="../media/image320.emf"/><Relationship Id="rId7" Type="http://schemas.openxmlformats.org/officeDocument/2006/relationships/image" Target="../media/image319.emf"/><Relationship Id="rId6" Type="http://schemas.openxmlformats.org/officeDocument/2006/relationships/image" Target="../media/image318.emf"/><Relationship Id="rId5" Type="http://schemas.openxmlformats.org/officeDocument/2006/relationships/image" Target="../media/image317.emf"/><Relationship Id="rId4" Type="http://schemas.openxmlformats.org/officeDocument/2006/relationships/image" Target="../media/image316.emf"/><Relationship Id="rId3" Type="http://schemas.openxmlformats.org/officeDocument/2006/relationships/image" Target="../media/image315.emf"/><Relationship Id="rId2" Type="http://schemas.openxmlformats.org/officeDocument/2006/relationships/image" Target="../media/image314.emf"/><Relationship Id="rId12" Type="http://schemas.openxmlformats.org/officeDocument/2006/relationships/image" Target="../media/image324.emf"/><Relationship Id="rId11" Type="http://schemas.openxmlformats.org/officeDocument/2006/relationships/image" Target="../media/image323.emf"/><Relationship Id="rId10" Type="http://schemas.openxmlformats.org/officeDocument/2006/relationships/image" Target="../media/image322.emf"/><Relationship Id="rId1" Type="http://schemas.openxmlformats.org/officeDocument/2006/relationships/image" Target="../media/image313.emf"/></Relationships>
</file>

<file path=ppt/drawings/_rels/vmlDrawing35.vml.rels><?xml version="1.0" encoding="UTF-8" standalone="yes"?>
<Relationships xmlns="http://schemas.openxmlformats.org/package/2006/relationships"><Relationship Id="rId8" Type="http://schemas.openxmlformats.org/officeDocument/2006/relationships/image" Target="../media/image332.emf"/><Relationship Id="rId7" Type="http://schemas.openxmlformats.org/officeDocument/2006/relationships/image" Target="../media/image331.emf"/><Relationship Id="rId6" Type="http://schemas.openxmlformats.org/officeDocument/2006/relationships/image" Target="../media/image330.emf"/><Relationship Id="rId5" Type="http://schemas.openxmlformats.org/officeDocument/2006/relationships/image" Target="../media/image329.emf"/><Relationship Id="rId4" Type="http://schemas.openxmlformats.org/officeDocument/2006/relationships/image" Target="../media/image328.emf"/><Relationship Id="rId3" Type="http://schemas.openxmlformats.org/officeDocument/2006/relationships/image" Target="../media/image327.emf"/><Relationship Id="rId2" Type="http://schemas.openxmlformats.org/officeDocument/2006/relationships/image" Target="../media/image326.emf"/><Relationship Id="rId1" Type="http://schemas.openxmlformats.org/officeDocument/2006/relationships/image" Target="../media/image325.emf"/></Relationships>
</file>

<file path=ppt/drawings/_rels/vmlDrawing3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5.emf"/><Relationship Id="rId2" Type="http://schemas.openxmlformats.org/officeDocument/2006/relationships/image" Target="../media/image334.emf"/><Relationship Id="rId1" Type="http://schemas.openxmlformats.org/officeDocument/2006/relationships/image" Target="../media/image333.emf"/></Relationships>
</file>

<file path=ppt/drawings/_rels/vmlDrawing37.vml.rels><?xml version="1.0" encoding="UTF-8" standalone="yes"?>
<Relationships xmlns="http://schemas.openxmlformats.org/package/2006/relationships"><Relationship Id="rId4" Type="http://schemas.openxmlformats.org/officeDocument/2006/relationships/image" Target="../media/image339.emf"/><Relationship Id="rId3" Type="http://schemas.openxmlformats.org/officeDocument/2006/relationships/image" Target="../media/image338.emf"/><Relationship Id="rId2" Type="http://schemas.openxmlformats.org/officeDocument/2006/relationships/image" Target="../media/image337.emf"/><Relationship Id="rId1" Type="http://schemas.openxmlformats.org/officeDocument/2006/relationships/image" Target="../media/image336.emf"/></Relationships>
</file>

<file path=ppt/drawings/_rels/vmlDrawing38.vml.rels><?xml version="1.0" encoding="UTF-8" standalone="yes"?>
<Relationships xmlns="http://schemas.openxmlformats.org/package/2006/relationships"><Relationship Id="rId5" Type="http://schemas.openxmlformats.org/officeDocument/2006/relationships/image" Target="../media/image344.emf"/><Relationship Id="rId4" Type="http://schemas.openxmlformats.org/officeDocument/2006/relationships/image" Target="../media/image343.emf"/><Relationship Id="rId3" Type="http://schemas.openxmlformats.org/officeDocument/2006/relationships/image" Target="../media/image342.emf"/><Relationship Id="rId2" Type="http://schemas.openxmlformats.org/officeDocument/2006/relationships/image" Target="../media/image341.emf"/><Relationship Id="rId1" Type="http://schemas.openxmlformats.org/officeDocument/2006/relationships/image" Target="../media/image340.emf"/></Relationships>
</file>

<file path=ppt/drawings/_rels/vmlDrawing39.vml.rels><?xml version="1.0" encoding="UTF-8" standalone="yes"?>
<Relationships xmlns="http://schemas.openxmlformats.org/package/2006/relationships"><Relationship Id="rId9" Type="http://schemas.openxmlformats.org/officeDocument/2006/relationships/image" Target="../media/image353.emf"/><Relationship Id="rId8" Type="http://schemas.openxmlformats.org/officeDocument/2006/relationships/image" Target="../media/image352.emf"/><Relationship Id="rId7" Type="http://schemas.openxmlformats.org/officeDocument/2006/relationships/image" Target="../media/image351.emf"/><Relationship Id="rId6" Type="http://schemas.openxmlformats.org/officeDocument/2006/relationships/image" Target="../media/image350.emf"/><Relationship Id="rId5" Type="http://schemas.openxmlformats.org/officeDocument/2006/relationships/image" Target="../media/image349.emf"/><Relationship Id="rId4" Type="http://schemas.openxmlformats.org/officeDocument/2006/relationships/image" Target="../media/image348.emf"/><Relationship Id="rId3" Type="http://schemas.openxmlformats.org/officeDocument/2006/relationships/image" Target="../media/image347.emf"/><Relationship Id="rId2" Type="http://schemas.openxmlformats.org/officeDocument/2006/relationships/image" Target="../media/image346.emf"/><Relationship Id="rId11" Type="http://schemas.openxmlformats.org/officeDocument/2006/relationships/image" Target="../media/image355.emf"/><Relationship Id="rId10" Type="http://schemas.openxmlformats.org/officeDocument/2006/relationships/image" Target="../media/image354.emf"/><Relationship Id="rId1" Type="http://schemas.openxmlformats.org/officeDocument/2006/relationships/image" Target="../media/image345.emf"/></Relationships>
</file>

<file path=ppt/drawings/_rels/vmlDrawing4.vml.rels><?xml version="1.0" encoding="UTF-8" standalone="yes"?>
<Relationships xmlns="http://schemas.openxmlformats.org/package/2006/relationships"><Relationship Id="rId9" Type="http://schemas.openxmlformats.org/officeDocument/2006/relationships/image" Target="../media/image39.wmf"/><Relationship Id="rId8" Type="http://schemas.openxmlformats.org/officeDocument/2006/relationships/image" Target="../media/image38.wmf"/><Relationship Id="rId7" Type="http://schemas.openxmlformats.org/officeDocument/2006/relationships/image" Target="../media/image37.wmf"/><Relationship Id="rId6" Type="http://schemas.openxmlformats.org/officeDocument/2006/relationships/image" Target="../media/image36.wmf"/><Relationship Id="rId5" Type="http://schemas.openxmlformats.org/officeDocument/2006/relationships/image" Target="../media/image35.wmf"/><Relationship Id="rId4" Type="http://schemas.openxmlformats.org/officeDocument/2006/relationships/image" Target="../media/image34.wmf"/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2" Type="http://schemas.openxmlformats.org/officeDocument/2006/relationships/image" Target="../media/image42.wmf"/><Relationship Id="rId11" Type="http://schemas.openxmlformats.org/officeDocument/2006/relationships/image" Target="../media/image41.wmf"/><Relationship Id="rId10" Type="http://schemas.openxmlformats.org/officeDocument/2006/relationships/image" Target="../media/image40.wmf"/><Relationship Id="rId1" Type="http://schemas.openxmlformats.org/officeDocument/2006/relationships/image" Target="../media/image3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drawings/_rels/vmlDrawing6.vml.rels><?xml version="1.0" encoding="UTF-8" standalone="yes"?>
<Relationships xmlns="http://schemas.openxmlformats.org/package/2006/relationships"><Relationship Id="rId9" Type="http://schemas.openxmlformats.org/officeDocument/2006/relationships/image" Target="../media/image52.wmf"/><Relationship Id="rId8" Type="http://schemas.openxmlformats.org/officeDocument/2006/relationships/image" Target="../media/image51.wmf"/><Relationship Id="rId7" Type="http://schemas.openxmlformats.org/officeDocument/2006/relationships/image" Target="../media/image50.wmf"/><Relationship Id="rId6" Type="http://schemas.openxmlformats.org/officeDocument/2006/relationships/image" Target="../media/image49.wmf"/><Relationship Id="rId5" Type="http://schemas.openxmlformats.org/officeDocument/2006/relationships/image" Target="../media/image48.wmf"/><Relationship Id="rId4" Type="http://schemas.openxmlformats.org/officeDocument/2006/relationships/image" Target="../media/image47.wmf"/><Relationship Id="rId3" Type="http://schemas.openxmlformats.org/officeDocument/2006/relationships/image" Target="../media/image46.wmf"/><Relationship Id="rId2" Type="http://schemas.openxmlformats.org/officeDocument/2006/relationships/image" Target="../media/image45.wmf"/><Relationship Id="rId12" Type="http://schemas.openxmlformats.org/officeDocument/2006/relationships/image" Target="../media/image55.wmf"/><Relationship Id="rId11" Type="http://schemas.openxmlformats.org/officeDocument/2006/relationships/image" Target="../media/image54.wmf"/><Relationship Id="rId10" Type="http://schemas.openxmlformats.org/officeDocument/2006/relationships/image" Target="../media/image53.wmf"/><Relationship Id="rId1" Type="http://schemas.openxmlformats.org/officeDocument/2006/relationships/image" Target="../media/image44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63.emf"/><Relationship Id="rId7" Type="http://schemas.openxmlformats.org/officeDocument/2006/relationships/image" Target="../media/image62.emf"/><Relationship Id="rId6" Type="http://schemas.openxmlformats.org/officeDocument/2006/relationships/image" Target="../media/image61.wmf"/><Relationship Id="rId5" Type="http://schemas.openxmlformats.org/officeDocument/2006/relationships/image" Target="../media/image60.wmf"/><Relationship Id="rId4" Type="http://schemas.openxmlformats.org/officeDocument/2006/relationships/image" Target="../media/image59.wmf"/><Relationship Id="rId3" Type="http://schemas.openxmlformats.org/officeDocument/2006/relationships/image" Target="../media/image58.emf"/><Relationship Id="rId2" Type="http://schemas.openxmlformats.org/officeDocument/2006/relationships/image" Target="../media/image57.wmf"/><Relationship Id="rId1" Type="http://schemas.openxmlformats.org/officeDocument/2006/relationships/image" Target="../media/image56.e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71.emf"/><Relationship Id="rId7" Type="http://schemas.openxmlformats.org/officeDocument/2006/relationships/image" Target="../media/image70.emf"/><Relationship Id="rId6" Type="http://schemas.openxmlformats.org/officeDocument/2006/relationships/image" Target="../media/image69.wmf"/><Relationship Id="rId5" Type="http://schemas.openxmlformats.org/officeDocument/2006/relationships/image" Target="../media/image68.wmf"/><Relationship Id="rId4" Type="http://schemas.openxmlformats.org/officeDocument/2006/relationships/image" Target="../media/image59.wmf"/><Relationship Id="rId3" Type="http://schemas.openxmlformats.org/officeDocument/2006/relationships/image" Target="../media/image67.emf"/><Relationship Id="rId2" Type="http://schemas.openxmlformats.org/officeDocument/2006/relationships/image" Target="../media/image66.wmf"/><Relationship Id="rId1" Type="http://schemas.openxmlformats.org/officeDocument/2006/relationships/image" Target="../media/image65.emf"/></Relationships>
</file>

<file path=ppt/drawings/_rels/vmlDrawing9.vml.rels><?xml version="1.0" encoding="UTF-8" standalone="yes"?>
<Relationships xmlns="http://schemas.openxmlformats.org/package/2006/relationships"><Relationship Id="rId9" Type="http://schemas.openxmlformats.org/officeDocument/2006/relationships/image" Target="../media/image80.wmf"/><Relationship Id="rId8" Type="http://schemas.openxmlformats.org/officeDocument/2006/relationships/image" Target="../media/image79.wmf"/><Relationship Id="rId7" Type="http://schemas.openxmlformats.org/officeDocument/2006/relationships/image" Target="../media/image78.wmf"/><Relationship Id="rId6" Type="http://schemas.openxmlformats.org/officeDocument/2006/relationships/image" Target="../media/image77.wmf"/><Relationship Id="rId5" Type="http://schemas.openxmlformats.org/officeDocument/2006/relationships/image" Target="../media/image76.wmf"/><Relationship Id="rId4" Type="http://schemas.openxmlformats.org/officeDocument/2006/relationships/image" Target="../media/image75.wmf"/><Relationship Id="rId3" Type="http://schemas.openxmlformats.org/officeDocument/2006/relationships/image" Target="../media/image74.wmf"/><Relationship Id="rId2" Type="http://schemas.openxmlformats.org/officeDocument/2006/relationships/image" Target="../media/image73.wmf"/><Relationship Id="rId1" Type="http://schemas.openxmlformats.org/officeDocument/2006/relationships/image" Target="../media/image7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z0=75(1-3j)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 hasCustomPrompt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 hasCustomPrompt="1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 hasCustomPrompt="1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 hasCustomPrompt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 hasCustomPrompt="1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 hasCustomPrompt="1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4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40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8.bin"/><Relationship Id="rId8" Type="http://schemas.openxmlformats.org/officeDocument/2006/relationships/image" Target="../media/image59.wmf"/><Relationship Id="rId7" Type="http://schemas.openxmlformats.org/officeDocument/2006/relationships/oleObject" Target="../embeddings/oleObject57.bin"/><Relationship Id="rId6" Type="http://schemas.openxmlformats.org/officeDocument/2006/relationships/image" Target="../media/image58.emf"/><Relationship Id="rId5" Type="http://schemas.openxmlformats.org/officeDocument/2006/relationships/oleObject" Target="../embeddings/oleObject56.bin"/><Relationship Id="rId4" Type="http://schemas.openxmlformats.org/officeDocument/2006/relationships/image" Target="../media/image57.wmf"/><Relationship Id="rId3" Type="http://schemas.openxmlformats.org/officeDocument/2006/relationships/oleObject" Target="../embeddings/oleObject55.bin"/><Relationship Id="rId20" Type="http://schemas.openxmlformats.org/officeDocument/2006/relationships/vmlDrawing" Target="../drawings/vmlDrawing7.vml"/><Relationship Id="rId2" Type="http://schemas.openxmlformats.org/officeDocument/2006/relationships/image" Target="../media/image56.emf"/><Relationship Id="rId19" Type="http://schemas.openxmlformats.org/officeDocument/2006/relationships/slideLayout" Target="../slideLayouts/slideLayout7.xml"/><Relationship Id="rId18" Type="http://schemas.openxmlformats.org/officeDocument/2006/relationships/audio" Target="../media/audio1.wav"/><Relationship Id="rId17" Type="http://schemas.openxmlformats.org/officeDocument/2006/relationships/image" Target="../media/image64.png"/><Relationship Id="rId16" Type="http://schemas.openxmlformats.org/officeDocument/2006/relationships/image" Target="../media/image63.emf"/><Relationship Id="rId15" Type="http://schemas.openxmlformats.org/officeDocument/2006/relationships/oleObject" Target="../embeddings/oleObject61.bin"/><Relationship Id="rId14" Type="http://schemas.openxmlformats.org/officeDocument/2006/relationships/image" Target="../media/image62.emf"/><Relationship Id="rId13" Type="http://schemas.openxmlformats.org/officeDocument/2006/relationships/oleObject" Target="../embeddings/oleObject60.bin"/><Relationship Id="rId12" Type="http://schemas.openxmlformats.org/officeDocument/2006/relationships/image" Target="../media/image61.wmf"/><Relationship Id="rId11" Type="http://schemas.openxmlformats.org/officeDocument/2006/relationships/oleObject" Target="../embeddings/oleObject59.bin"/><Relationship Id="rId10" Type="http://schemas.openxmlformats.org/officeDocument/2006/relationships/image" Target="../media/image60.wmf"/><Relationship Id="rId1" Type="http://schemas.openxmlformats.org/officeDocument/2006/relationships/oleObject" Target="../embeddings/oleObject54.bin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6.bin"/><Relationship Id="rId8" Type="http://schemas.openxmlformats.org/officeDocument/2006/relationships/image" Target="../media/image59.wmf"/><Relationship Id="rId7" Type="http://schemas.openxmlformats.org/officeDocument/2006/relationships/oleObject" Target="../embeddings/oleObject65.bin"/><Relationship Id="rId6" Type="http://schemas.openxmlformats.org/officeDocument/2006/relationships/image" Target="../media/image67.emf"/><Relationship Id="rId5" Type="http://schemas.openxmlformats.org/officeDocument/2006/relationships/oleObject" Target="../embeddings/oleObject64.bin"/><Relationship Id="rId4" Type="http://schemas.openxmlformats.org/officeDocument/2006/relationships/image" Target="../media/image66.wmf"/><Relationship Id="rId3" Type="http://schemas.openxmlformats.org/officeDocument/2006/relationships/oleObject" Target="../embeddings/oleObject63.bin"/><Relationship Id="rId20" Type="http://schemas.openxmlformats.org/officeDocument/2006/relationships/vmlDrawing" Target="../drawings/vmlDrawing8.vml"/><Relationship Id="rId2" Type="http://schemas.openxmlformats.org/officeDocument/2006/relationships/image" Target="../media/image65.emf"/><Relationship Id="rId19" Type="http://schemas.openxmlformats.org/officeDocument/2006/relationships/slideLayout" Target="../slideLayouts/slideLayout7.xml"/><Relationship Id="rId18" Type="http://schemas.openxmlformats.org/officeDocument/2006/relationships/audio" Target="../media/audio1.wav"/><Relationship Id="rId17" Type="http://schemas.openxmlformats.org/officeDocument/2006/relationships/image" Target="../media/image64.png"/><Relationship Id="rId16" Type="http://schemas.openxmlformats.org/officeDocument/2006/relationships/image" Target="../media/image71.emf"/><Relationship Id="rId15" Type="http://schemas.openxmlformats.org/officeDocument/2006/relationships/oleObject" Target="../embeddings/oleObject69.bin"/><Relationship Id="rId14" Type="http://schemas.openxmlformats.org/officeDocument/2006/relationships/image" Target="../media/image70.emf"/><Relationship Id="rId13" Type="http://schemas.openxmlformats.org/officeDocument/2006/relationships/oleObject" Target="../embeddings/oleObject68.bin"/><Relationship Id="rId12" Type="http://schemas.openxmlformats.org/officeDocument/2006/relationships/image" Target="../media/image69.wmf"/><Relationship Id="rId11" Type="http://schemas.openxmlformats.org/officeDocument/2006/relationships/oleObject" Target="../embeddings/oleObject67.bin"/><Relationship Id="rId10" Type="http://schemas.openxmlformats.org/officeDocument/2006/relationships/image" Target="../media/image68.wmf"/><Relationship Id="rId1" Type="http://schemas.openxmlformats.org/officeDocument/2006/relationships/oleObject" Target="../embeddings/oleObject62.bin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4.bin"/><Relationship Id="rId8" Type="http://schemas.openxmlformats.org/officeDocument/2006/relationships/image" Target="../media/image75.wmf"/><Relationship Id="rId7" Type="http://schemas.openxmlformats.org/officeDocument/2006/relationships/oleObject" Target="../embeddings/oleObject73.bin"/><Relationship Id="rId6" Type="http://schemas.openxmlformats.org/officeDocument/2006/relationships/image" Target="../media/image74.wmf"/><Relationship Id="rId5" Type="http://schemas.openxmlformats.org/officeDocument/2006/relationships/oleObject" Target="../embeddings/oleObject72.bin"/><Relationship Id="rId4" Type="http://schemas.openxmlformats.org/officeDocument/2006/relationships/image" Target="../media/image73.wmf"/><Relationship Id="rId3" Type="http://schemas.openxmlformats.org/officeDocument/2006/relationships/oleObject" Target="../embeddings/oleObject71.bin"/><Relationship Id="rId20" Type="http://schemas.openxmlformats.org/officeDocument/2006/relationships/vmlDrawing" Target="../drawings/vmlDrawing9.vml"/><Relationship Id="rId2" Type="http://schemas.openxmlformats.org/officeDocument/2006/relationships/image" Target="../media/image72.wmf"/><Relationship Id="rId19" Type="http://schemas.openxmlformats.org/officeDocument/2006/relationships/slideLayout" Target="../slideLayouts/slideLayout7.xml"/><Relationship Id="rId18" Type="http://schemas.openxmlformats.org/officeDocument/2006/relationships/image" Target="../media/image80.wmf"/><Relationship Id="rId17" Type="http://schemas.openxmlformats.org/officeDocument/2006/relationships/oleObject" Target="../embeddings/oleObject78.bin"/><Relationship Id="rId16" Type="http://schemas.openxmlformats.org/officeDocument/2006/relationships/image" Target="../media/image79.wmf"/><Relationship Id="rId15" Type="http://schemas.openxmlformats.org/officeDocument/2006/relationships/oleObject" Target="../embeddings/oleObject77.bin"/><Relationship Id="rId14" Type="http://schemas.openxmlformats.org/officeDocument/2006/relationships/image" Target="../media/image78.wmf"/><Relationship Id="rId13" Type="http://schemas.openxmlformats.org/officeDocument/2006/relationships/oleObject" Target="../embeddings/oleObject76.bin"/><Relationship Id="rId12" Type="http://schemas.openxmlformats.org/officeDocument/2006/relationships/image" Target="../media/image77.wmf"/><Relationship Id="rId11" Type="http://schemas.openxmlformats.org/officeDocument/2006/relationships/oleObject" Target="../embeddings/oleObject75.bin"/><Relationship Id="rId10" Type="http://schemas.openxmlformats.org/officeDocument/2006/relationships/image" Target="../media/image76.wmf"/><Relationship Id="rId1" Type="http://schemas.openxmlformats.org/officeDocument/2006/relationships/oleObject" Target="../embeddings/oleObject70.bin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83.bin"/><Relationship Id="rId8" Type="http://schemas.openxmlformats.org/officeDocument/2006/relationships/image" Target="../media/image84.wmf"/><Relationship Id="rId7" Type="http://schemas.openxmlformats.org/officeDocument/2006/relationships/oleObject" Target="../embeddings/oleObject82.bin"/><Relationship Id="rId6" Type="http://schemas.openxmlformats.org/officeDocument/2006/relationships/image" Target="../media/image83.wmf"/><Relationship Id="rId5" Type="http://schemas.openxmlformats.org/officeDocument/2006/relationships/oleObject" Target="../embeddings/oleObject81.bin"/><Relationship Id="rId4" Type="http://schemas.openxmlformats.org/officeDocument/2006/relationships/image" Target="../media/image82.wmf"/><Relationship Id="rId3" Type="http://schemas.openxmlformats.org/officeDocument/2006/relationships/oleObject" Target="../embeddings/oleObject80.bin"/><Relationship Id="rId2" Type="http://schemas.openxmlformats.org/officeDocument/2006/relationships/image" Target="../media/image81.wmf"/><Relationship Id="rId18" Type="http://schemas.openxmlformats.org/officeDocument/2006/relationships/vmlDrawing" Target="../drawings/vmlDrawing10.vml"/><Relationship Id="rId17" Type="http://schemas.openxmlformats.org/officeDocument/2006/relationships/slideLayout" Target="../slideLayouts/slideLayout7.xml"/><Relationship Id="rId16" Type="http://schemas.openxmlformats.org/officeDocument/2006/relationships/image" Target="../media/image88.wmf"/><Relationship Id="rId15" Type="http://schemas.openxmlformats.org/officeDocument/2006/relationships/oleObject" Target="../embeddings/oleObject86.bin"/><Relationship Id="rId14" Type="http://schemas.openxmlformats.org/officeDocument/2006/relationships/image" Target="../media/image87.wmf"/><Relationship Id="rId13" Type="http://schemas.openxmlformats.org/officeDocument/2006/relationships/oleObject" Target="../embeddings/oleObject85.bin"/><Relationship Id="rId12" Type="http://schemas.openxmlformats.org/officeDocument/2006/relationships/image" Target="../media/image86.wmf"/><Relationship Id="rId11" Type="http://schemas.openxmlformats.org/officeDocument/2006/relationships/oleObject" Target="../embeddings/oleObject84.bin"/><Relationship Id="rId10" Type="http://schemas.openxmlformats.org/officeDocument/2006/relationships/image" Target="../media/image85.wmf"/><Relationship Id="rId1" Type="http://schemas.openxmlformats.org/officeDocument/2006/relationships/oleObject" Target="../embeddings/oleObject79.bin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1.v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90.png"/><Relationship Id="rId2" Type="http://schemas.openxmlformats.org/officeDocument/2006/relationships/image" Target="../media/image89.wmf"/><Relationship Id="rId1" Type="http://schemas.openxmlformats.org/officeDocument/2006/relationships/oleObject" Target="../embeddings/oleObject87.bin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92.bin"/><Relationship Id="rId8" Type="http://schemas.openxmlformats.org/officeDocument/2006/relationships/image" Target="../media/image94.emf"/><Relationship Id="rId7" Type="http://schemas.openxmlformats.org/officeDocument/2006/relationships/oleObject" Target="../embeddings/oleObject91.bin"/><Relationship Id="rId6" Type="http://schemas.openxmlformats.org/officeDocument/2006/relationships/image" Target="../media/image93.png"/><Relationship Id="rId5" Type="http://schemas.openxmlformats.org/officeDocument/2006/relationships/oleObject" Target="../embeddings/oleObject90.bin"/><Relationship Id="rId42" Type="http://schemas.openxmlformats.org/officeDocument/2006/relationships/vmlDrawing" Target="../drawings/vmlDrawing12.vml"/><Relationship Id="rId41" Type="http://schemas.openxmlformats.org/officeDocument/2006/relationships/slideLayout" Target="../slideLayouts/slideLayout2.xml"/><Relationship Id="rId40" Type="http://schemas.openxmlformats.org/officeDocument/2006/relationships/image" Target="../media/image110.emf"/><Relationship Id="rId4" Type="http://schemas.openxmlformats.org/officeDocument/2006/relationships/image" Target="../media/image92.png"/><Relationship Id="rId39" Type="http://schemas.openxmlformats.org/officeDocument/2006/relationships/oleObject" Target="../embeddings/oleObject107.bin"/><Relationship Id="rId38" Type="http://schemas.openxmlformats.org/officeDocument/2006/relationships/image" Target="../media/image109.emf"/><Relationship Id="rId37" Type="http://schemas.openxmlformats.org/officeDocument/2006/relationships/oleObject" Target="../embeddings/oleObject106.bin"/><Relationship Id="rId36" Type="http://schemas.openxmlformats.org/officeDocument/2006/relationships/image" Target="../media/image108.emf"/><Relationship Id="rId35" Type="http://schemas.openxmlformats.org/officeDocument/2006/relationships/oleObject" Target="../embeddings/oleObject105.bin"/><Relationship Id="rId34" Type="http://schemas.openxmlformats.org/officeDocument/2006/relationships/image" Target="../media/image107.emf"/><Relationship Id="rId33" Type="http://schemas.openxmlformats.org/officeDocument/2006/relationships/oleObject" Target="../embeddings/oleObject104.bin"/><Relationship Id="rId32" Type="http://schemas.openxmlformats.org/officeDocument/2006/relationships/image" Target="../media/image106.emf"/><Relationship Id="rId31" Type="http://schemas.openxmlformats.org/officeDocument/2006/relationships/oleObject" Target="../embeddings/oleObject103.bin"/><Relationship Id="rId30" Type="http://schemas.openxmlformats.org/officeDocument/2006/relationships/image" Target="../media/image105.emf"/><Relationship Id="rId3" Type="http://schemas.openxmlformats.org/officeDocument/2006/relationships/oleObject" Target="../embeddings/oleObject89.bin"/><Relationship Id="rId29" Type="http://schemas.openxmlformats.org/officeDocument/2006/relationships/oleObject" Target="../embeddings/oleObject102.bin"/><Relationship Id="rId28" Type="http://schemas.openxmlformats.org/officeDocument/2006/relationships/image" Target="../media/image104.emf"/><Relationship Id="rId27" Type="http://schemas.openxmlformats.org/officeDocument/2006/relationships/oleObject" Target="../embeddings/oleObject101.bin"/><Relationship Id="rId26" Type="http://schemas.openxmlformats.org/officeDocument/2006/relationships/image" Target="../media/image103.emf"/><Relationship Id="rId25" Type="http://schemas.openxmlformats.org/officeDocument/2006/relationships/oleObject" Target="../embeddings/oleObject100.bin"/><Relationship Id="rId24" Type="http://schemas.openxmlformats.org/officeDocument/2006/relationships/image" Target="../media/image102.emf"/><Relationship Id="rId23" Type="http://schemas.openxmlformats.org/officeDocument/2006/relationships/oleObject" Target="../embeddings/oleObject99.bin"/><Relationship Id="rId22" Type="http://schemas.openxmlformats.org/officeDocument/2006/relationships/image" Target="../media/image101.emf"/><Relationship Id="rId21" Type="http://schemas.openxmlformats.org/officeDocument/2006/relationships/oleObject" Target="../embeddings/oleObject98.bin"/><Relationship Id="rId20" Type="http://schemas.openxmlformats.org/officeDocument/2006/relationships/image" Target="../media/image100.emf"/><Relationship Id="rId2" Type="http://schemas.openxmlformats.org/officeDocument/2006/relationships/image" Target="../media/image91.wmf"/><Relationship Id="rId19" Type="http://schemas.openxmlformats.org/officeDocument/2006/relationships/oleObject" Target="../embeddings/oleObject97.bin"/><Relationship Id="rId18" Type="http://schemas.openxmlformats.org/officeDocument/2006/relationships/image" Target="../media/image99.emf"/><Relationship Id="rId17" Type="http://schemas.openxmlformats.org/officeDocument/2006/relationships/oleObject" Target="../embeddings/oleObject96.bin"/><Relationship Id="rId16" Type="http://schemas.openxmlformats.org/officeDocument/2006/relationships/image" Target="../media/image98.emf"/><Relationship Id="rId15" Type="http://schemas.openxmlformats.org/officeDocument/2006/relationships/oleObject" Target="../embeddings/oleObject95.bin"/><Relationship Id="rId14" Type="http://schemas.openxmlformats.org/officeDocument/2006/relationships/image" Target="../media/image97.emf"/><Relationship Id="rId13" Type="http://schemas.openxmlformats.org/officeDocument/2006/relationships/oleObject" Target="../embeddings/oleObject94.bin"/><Relationship Id="rId12" Type="http://schemas.openxmlformats.org/officeDocument/2006/relationships/image" Target="../media/image96.emf"/><Relationship Id="rId11" Type="http://schemas.openxmlformats.org/officeDocument/2006/relationships/oleObject" Target="../embeddings/oleObject93.bin"/><Relationship Id="rId10" Type="http://schemas.openxmlformats.org/officeDocument/2006/relationships/image" Target="../media/image95.emf"/><Relationship Id="rId1" Type="http://schemas.openxmlformats.org/officeDocument/2006/relationships/oleObject" Target="../embeddings/oleObject88.bin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12.bin"/><Relationship Id="rId8" Type="http://schemas.openxmlformats.org/officeDocument/2006/relationships/image" Target="../media/image114.png"/><Relationship Id="rId7" Type="http://schemas.openxmlformats.org/officeDocument/2006/relationships/oleObject" Target="../embeddings/oleObject111.bin"/><Relationship Id="rId6" Type="http://schemas.openxmlformats.org/officeDocument/2006/relationships/image" Target="../media/image113.wmf"/><Relationship Id="rId5" Type="http://schemas.openxmlformats.org/officeDocument/2006/relationships/oleObject" Target="../embeddings/oleObject110.bin"/><Relationship Id="rId4" Type="http://schemas.openxmlformats.org/officeDocument/2006/relationships/image" Target="../media/image112.png"/><Relationship Id="rId3" Type="http://schemas.openxmlformats.org/officeDocument/2006/relationships/oleObject" Target="../embeddings/oleObject109.bin"/><Relationship Id="rId25" Type="http://schemas.openxmlformats.org/officeDocument/2006/relationships/notesSlide" Target="../notesSlides/notesSlide1.xml"/><Relationship Id="rId24" Type="http://schemas.openxmlformats.org/officeDocument/2006/relationships/vmlDrawing" Target="../drawings/vmlDrawing13.vml"/><Relationship Id="rId23" Type="http://schemas.openxmlformats.org/officeDocument/2006/relationships/slideLayout" Target="../slideLayouts/slideLayout2.xml"/><Relationship Id="rId22" Type="http://schemas.openxmlformats.org/officeDocument/2006/relationships/image" Target="../media/image121.emf"/><Relationship Id="rId21" Type="http://schemas.openxmlformats.org/officeDocument/2006/relationships/oleObject" Target="../embeddings/oleObject118.bin"/><Relationship Id="rId20" Type="http://schemas.openxmlformats.org/officeDocument/2006/relationships/image" Target="../media/image120.emf"/><Relationship Id="rId2" Type="http://schemas.openxmlformats.org/officeDocument/2006/relationships/image" Target="../media/image111.png"/><Relationship Id="rId19" Type="http://schemas.openxmlformats.org/officeDocument/2006/relationships/oleObject" Target="../embeddings/oleObject117.bin"/><Relationship Id="rId18" Type="http://schemas.openxmlformats.org/officeDocument/2006/relationships/image" Target="../media/image119.emf"/><Relationship Id="rId17" Type="http://schemas.openxmlformats.org/officeDocument/2006/relationships/oleObject" Target="../embeddings/oleObject116.bin"/><Relationship Id="rId16" Type="http://schemas.openxmlformats.org/officeDocument/2006/relationships/image" Target="../media/image118.emf"/><Relationship Id="rId15" Type="http://schemas.openxmlformats.org/officeDocument/2006/relationships/oleObject" Target="../embeddings/oleObject115.bin"/><Relationship Id="rId14" Type="http://schemas.openxmlformats.org/officeDocument/2006/relationships/image" Target="../media/image117.emf"/><Relationship Id="rId13" Type="http://schemas.openxmlformats.org/officeDocument/2006/relationships/oleObject" Target="../embeddings/oleObject114.bin"/><Relationship Id="rId12" Type="http://schemas.openxmlformats.org/officeDocument/2006/relationships/image" Target="../media/image116.emf"/><Relationship Id="rId11" Type="http://schemas.openxmlformats.org/officeDocument/2006/relationships/oleObject" Target="../embeddings/oleObject113.bin"/><Relationship Id="rId10" Type="http://schemas.openxmlformats.org/officeDocument/2006/relationships/image" Target="../media/image115.png"/><Relationship Id="rId1" Type="http://schemas.openxmlformats.org/officeDocument/2006/relationships/oleObject" Target="../embeddings/oleObject108.bin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23.bin"/><Relationship Id="rId8" Type="http://schemas.openxmlformats.org/officeDocument/2006/relationships/image" Target="../media/image125.emf"/><Relationship Id="rId7" Type="http://schemas.openxmlformats.org/officeDocument/2006/relationships/oleObject" Target="../embeddings/oleObject122.bin"/><Relationship Id="rId6" Type="http://schemas.openxmlformats.org/officeDocument/2006/relationships/image" Target="../media/image124.emf"/><Relationship Id="rId5" Type="http://schemas.openxmlformats.org/officeDocument/2006/relationships/oleObject" Target="../embeddings/oleObject121.bin"/><Relationship Id="rId4" Type="http://schemas.openxmlformats.org/officeDocument/2006/relationships/image" Target="../media/image123.emf"/><Relationship Id="rId3" Type="http://schemas.openxmlformats.org/officeDocument/2006/relationships/oleObject" Target="../embeddings/oleObject120.bin"/><Relationship Id="rId25" Type="http://schemas.openxmlformats.org/officeDocument/2006/relationships/vmlDrawing" Target="../drawings/vmlDrawing14.vml"/><Relationship Id="rId24" Type="http://schemas.openxmlformats.org/officeDocument/2006/relationships/slideLayout" Target="../slideLayouts/slideLayout7.xml"/><Relationship Id="rId23" Type="http://schemas.openxmlformats.org/officeDocument/2006/relationships/image" Target="../media/image133.png"/><Relationship Id="rId22" Type="http://schemas.openxmlformats.org/officeDocument/2006/relationships/image" Target="../media/image132.emf"/><Relationship Id="rId21" Type="http://schemas.openxmlformats.org/officeDocument/2006/relationships/oleObject" Target="../embeddings/oleObject129.bin"/><Relationship Id="rId20" Type="http://schemas.openxmlformats.org/officeDocument/2006/relationships/image" Target="../media/image131.emf"/><Relationship Id="rId2" Type="http://schemas.openxmlformats.org/officeDocument/2006/relationships/image" Target="../media/image122.emf"/><Relationship Id="rId19" Type="http://schemas.openxmlformats.org/officeDocument/2006/relationships/oleObject" Target="../embeddings/oleObject128.bin"/><Relationship Id="rId18" Type="http://schemas.openxmlformats.org/officeDocument/2006/relationships/image" Target="../media/image130.emf"/><Relationship Id="rId17" Type="http://schemas.openxmlformats.org/officeDocument/2006/relationships/oleObject" Target="../embeddings/oleObject127.bin"/><Relationship Id="rId16" Type="http://schemas.openxmlformats.org/officeDocument/2006/relationships/image" Target="../media/image129.emf"/><Relationship Id="rId15" Type="http://schemas.openxmlformats.org/officeDocument/2006/relationships/oleObject" Target="../embeddings/oleObject126.bin"/><Relationship Id="rId14" Type="http://schemas.openxmlformats.org/officeDocument/2006/relationships/image" Target="../media/image128.emf"/><Relationship Id="rId13" Type="http://schemas.openxmlformats.org/officeDocument/2006/relationships/oleObject" Target="../embeddings/oleObject125.bin"/><Relationship Id="rId12" Type="http://schemas.openxmlformats.org/officeDocument/2006/relationships/image" Target="../media/image127.emf"/><Relationship Id="rId11" Type="http://schemas.openxmlformats.org/officeDocument/2006/relationships/oleObject" Target="../embeddings/oleObject124.bin"/><Relationship Id="rId10" Type="http://schemas.openxmlformats.org/officeDocument/2006/relationships/image" Target="../media/image126.emf"/><Relationship Id="rId1" Type="http://schemas.openxmlformats.org/officeDocument/2006/relationships/oleObject" Target="../embeddings/oleObject119.bin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34.bin"/><Relationship Id="rId8" Type="http://schemas.openxmlformats.org/officeDocument/2006/relationships/image" Target="../media/image137.emf"/><Relationship Id="rId7" Type="http://schemas.openxmlformats.org/officeDocument/2006/relationships/oleObject" Target="../embeddings/oleObject133.bin"/><Relationship Id="rId6" Type="http://schemas.openxmlformats.org/officeDocument/2006/relationships/image" Target="../media/image136.emf"/><Relationship Id="rId5" Type="http://schemas.openxmlformats.org/officeDocument/2006/relationships/oleObject" Target="../embeddings/oleObject132.bin"/><Relationship Id="rId4" Type="http://schemas.openxmlformats.org/officeDocument/2006/relationships/image" Target="../media/image135.emf"/><Relationship Id="rId3" Type="http://schemas.openxmlformats.org/officeDocument/2006/relationships/oleObject" Target="../embeddings/oleObject131.bin"/><Relationship Id="rId2" Type="http://schemas.openxmlformats.org/officeDocument/2006/relationships/image" Target="../media/image134.png"/><Relationship Id="rId16" Type="http://schemas.openxmlformats.org/officeDocument/2006/relationships/vmlDrawing" Target="../drawings/vmlDrawing15.vml"/><Relationship Id="rId15" Type="http://schemas.openxmlformats.org/officeDocument/2006/relationships/slideLayout" Target="../slideLayouts/slideLayout2.xml"/><Relationship Id="rId14" Type="http://schemas.openxmlformats.org/officeDocument/2006/relationships/image" Target="../media/image140.emf"/><Relationship Id="rId13" Type="http://schemas.openxmlformats.org/officeDocument/2006/relationships/oleObject" Target="../embeddings/oleObject136.bin"/><Relationship Id="rId12" Type="http://schemas.openxmlformats.org/officeDocument/2006/relationships/image" Target="../media/image139.emf"/><Relationship Id="rId11" Type="http://schemas.openxmlformats.org/officeDocument/2006/relationships/oleObject" Target="../embeddings/oleObject135.bin"/><Relationship Id="rId10" Type="http://schemas.openxmlformats.org/officeDocument/2006/relationships/image" Target="../media/image138.emf"/><Relationship Id="rId1" Type="http://schemas.openxmlformats.org/officeDocument/2006/relationships/oleObject" Target="../embeddings/oleObject130.bin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image" Target="../media/image145.emf"/><Relationship Id="rId8" Type="http://schemas.openxmlformats.org/officeDocument/2006/relationships/oleObject" Target="../embeddings/oleObject140.bin"/><Relationship Id="rId7" Type="http://schemas.openxmlformats.org/officeDocument/2006/relationships/image" Target="../media/image144.emf"/><Relationship Id="rId6" Type="http://schemas.openxmlformats.org/officeDocument/2006/relationships/oleObject" Target="../embeddings/oleObject139.bin"/><Relationship Id="rId5" Type="http://schemas.openxmlformats.org/officeDocument/2006/relationships/image" Target="../media/image143.emf"/><Relationship Id="rId4" Type="http://schemas.openxmlformats.org/officeDocument/2006/relationships/oleObject" Target="../embeddings/oleObject138.bin"/><Relationship Id="rId31" Type="http://schemas.openxmlformats.org/officeDocument/2006/relationships/vmlDrawing" Target="../drawings/vmlDrawing16.vml"/><Relationship Id="rId30" Type="http://schemas.openxmlformats.org/officeDocument/2006/relationships/slideLayout" Target="../slideLayouts/slideLayout7.xml"/><Relationship Id="rId3" Type="http://schemas.openxmlformats.org/officeDocument/2006/relationships/image" Target="../media/image142.emf"/><Relationship Id="rId29" Type="http://schemas.openxmlformats.org/officeDocument/2006/relationships/image" Target="../media/image155.emf"/><Relationship Id="rId28" Type="http://schemas.openxmlformats.org/officeDocument/2006/relationships/oleObject" Target="../embeddings/oleObject150.bin"/><Relationship Id="rId27" Type="http://schemas.openxmlformats.org/officeDocument/2006/relationships/image" Target="../media/image154.emf"/><Relationship Id="rId26" Type="http://schemas.openxmlformats.org/officeDocument/2006/relationships/oleObject" Target="../embeddings/oleObject149.bin"/><Relationship Id="rId25" Type="http://schemas.openxmlformats.org/officeDocument/2006/relationships/image" Target="../media/image153.emf"/><Relationship Id="rId24" Type="http://schemas.openxmlformats.org/officeDocument/2006/relationships/oleObject" Target="../embeddings/oleObject148.bin"/><Relationship Id="rId23" Type="http://schemas.openxmlformats.org/officeDocument/2006/relationships/image" Target="../media/image152.emf"/><Relationship Id="rId22" Type="http://schemas.openxmlformats.org/officeDocument/2006/relationships/oleObject" Target="../embeddings/oleObject147.bin"/><Relationship Id="rId21" Type="http://schemas.openxmlformats.org/officeDocument/2006/relationships/image" Target="../media/image151.emf"/><Relationship Id="rId20" Type="http://schemas.openxmlformats.org/officeDocument/2006/relationships/oleObject" Target="../embeddings/oleObject146.bin"/><Relationship Id="rId2" Type="http://schemas.openxmlformats.org/officeDocument/2006/relationships/oleObject" Target="../embeddings/oleObject137.bin"/><Relationship Id="rId19" Type="http://schemas.openxmlformats.org/officeDocument/2006/relationships/image" Target="../media/image150.emf"/><Relationship Id="rId18" Type="http://schemas.openxmlformats.org/officeDocument/2006/relationships/oleObject" Target="../embeddings/oleObject145.bin"/><Relationship Id="rId17" Type="http://schemas.openxmlformats.org/officeDocument/2006/relationships/image" Target="../media/image149.emf"/><Relationship Id="rId16" Type="http://schemas.openxmlformats.org/officeDocument/2006/relationships/oleObject" Target="../embeddings/oleObject144.bin"/><Relationship Id="rId15" Type="http://schemas.openxmlformats.org/officeDocument/2006/relationships/image" Target="../media/image148.emf"/><Relationship Id="rId14" Type="http://schemas.openxmlformats.org/officeDocument/2006/relationships/oleObject" Target="../embeddings/oleObject143.bin"/><Relationship Id="rId13" Type="http://schemas.openxmlformats.org/officeDocument/2006/relationships/image" Target="../media/image147.emf"/><Relationship Id="rId12" Type="http://schemas.openxmlformats.org/officeDocument/2006/relationships/oleObject" Target="../embeddings/oleObject142.bin"/><Relationship Id="rId11" Type="http://schemas.openxmlformats.org/officeDocument/2006/relationships/image" Target="../media/image146.emf"/><Relationship Id="rId10" Type="http://schemas.openxmlformats.org/officeDocument/2006/relationships/oleObject" Target="../embeddings/oleObject141.bin"/><Relationship Id="rId1" Type="http://schemas.openxmlformats.org/officeDocument/2006/relationships/image" Target="../media/image141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.bin"/><Relationship Id="rId8" Type="http://schemas.openxmlformats.org/officeDocument/2006/relationships/image" Target="../media/image4.emf"/><Relationship Id="rId7" Type="http://schemas.openxmlformats.org/officeDocument/2006/relationships/oleObject" Target="../embeddings/oleObject4.bin"/><Relationship Id="rId6" Type="http://schemas.openxmlformats.org/officeDocument/2006/relationships/image" Target="../media/image3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emf"/><Relationship Id="rId33" Type="http://schemas.openxmlformats.org/officeDocument/2006/relationships/vmlDrawing" Target="../drawings/vmlDrawing1.vml"/><Relationship Id="rId32" Type="http://schemas.openxmlformats.org/officeDocument/2006/relationships/slideLayout" Target="../slideLayouts/slideLayout7.xml"/><Relationship Id="rId31" Type="http://schemas.openxmlformats.org/officeDocument/2006/relationships/image" Target="../media/image17.png"/><Relationship Id="rId30" Type="http://schemas.openxmlformats.org/officeDocument/2006/relationships/image" Target="../media/image16.emf"/><Relationship Id="rId3" Type="http://schemas.openxmlformats.org/officeDocument/2006/relationships/oleObject" Target="../embeddings/oleObject2.bin"/><Relationship Id="rId29" Type="http://schemas.openxmlformats.org/officeDocument/2006/relationships/oleObject" Target="../embeddings/oleObject14.bin"/><Relationship Id="rId28" Type="http://schemas.openxmlformats.org/officeDocument/2006/relationships/image" Target="../media/image15.emf"/><Relationship Id="rId27" Type="http://schemas.openxmlformats.org/officeDocument/2006/relationships/oleObject" Target="../embeddings/oleObject13.bin"/><Relationship Id="rId26" Type="http://schemas.openxmlformats.org/officeDocument/2006/relationships/image" Target="../media/image14.emf"/><Relationship Id="rId25" Type="http://schemas.openxmlformats.org/officeDocument/2006/relationships/oleObject" Target="../embeddings/oleObject12.bin"/><Relationship Id="rId24" Type="http://schemas.openxmlformats.org/officeDocument/2006/relationships/image" Target="../media/image13.emf"/><Relationship Id="rId23" Type="http://schemas.openxmlformats.org/officeDocument/2006/relationships/oleObject" Target="../embeddings/oleObject11.bin"/><Relationship Id="rId22" Type="http://schemas.openxmlformats.org/officeDocument/2006/relationships/image" Target="../media/image12.emf"/><Relationship Id="rId21" Type="http://schemas.openxmlformats.org/officeDocument/2006/relationships/oleObject" Target="../embeddings/oleObject10.bin"/><Relationship Id="rId20" Type="http://schemas.openxmlformats.org/officeDocument/2006/relationships/image" Target="../media/image11.png"/><Relationship Id="rId2" Type="http://schemas.openxmlformats.org/officeDocument/2006/relationships/image" Target="../media/image1.emf"/><Relationship Id="rId19" Type="http://schemas.openxmlformats.org/officeDocument/2006/relationships/image" Target="../media/image10.png"/><Relationship Id="rId18" Type="http://schemas.openxmlformats.org/officeDocument/2006/relationships/image" Target="../media/image9.emf"/><Relationship Id="rId17" Type="http://schemas.openxmlformats.org/officeDocument/2006/relationships/oleObject" Target="../embeddings/oleObject9.bin"/><Relationship Id="rId16" Type="http://schemas.openxmlformats.org/officeDocument/2006/relationships/image" Target="../media/image8.emf"/><Relationship Id="rId15" Type="http://schemas.openxmlformats.org/officeDocument/2006/relationships/oleObject" Target="../embeddings/oleObject8.bin"/><Relationship Id="rId14" Type="http://schemas.openxmlformats.org/officeDocument/2006/relationships/image" Target="../media/image7.emf"/><Relationship Id="rId13" Type="http://schemas.openxmlformats.org/officeDocument/2006/relationships/oleObject" Target="../embeddings/oleObject7.bin"/><Relationship Id="rId12" Type="http://schemas.openxmlformats.org/officeDocument/2006/relationships/image" Target="../media/image6.emf"/><Relationship Id="rId11" Type="http://schemas.openxmlformats.org/officeDocument/2006/relationships/oleObject" Target="../embeddings/oleObject6.bin"/><Relationship Id="rId10" Type="http://schemas.openxmlformats.org/officeDocument/2006/relationships/image" Target="../media/image5.emf"/><Relationship Id="rId1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55.bin"/><Relationship Id="rId8" Type="http://schemas.openxmlformats.org/officeDocument/2006/relationships/image" Target="../media/image159.emf"/><Relationship Id="rId7" Type="http://schemas.openxmlformats.org/officeDocument/2006/relationships/oleObject" Target="../embeddings/oleObject154.bin"/><Relationship Id="rId6" Type="http://schemas.openxmlformats.org/officeDocument/2006/relationships/image" Target="../media/image158.emf"/><Relationship Id="rId5" Type="http://schemas.openxmlformats.org/officeDocument/2006/relationships/oleObject" Target="../embeddings/oleObject153.bin"/><Relationship Id="rId4" Type="http://schemas.openxmlformats.org/officeDocument/2006/relationships/image" Target="../media/image157.emf"/><Relationship Id="rId3" Type="http://schemas.openxmlformats.org/officeDocument/2006/relationships/oleObject" Target="../embeddings/oleObject152.bin"/><Relationship Id="rId25" Type="http://schemas.openxmlformats.org/officeDocument/2006/relationships/vmlDrawing" Target="../drawings/vmlDrawing17.vml"/><Relationship Id="rId24" Type="http://schemas.openxmlformats.org/officeDocument/2006/relationships/slideLayout" Target="../slideLayouts/slideLayout7.xml"/><Relationship Id="rId23" Type="http://schemas.openxmlformats.org/officeDocument/2006/relationships/image" Target="../media/image167.png"/><Relationship Id="rId22" Type="http://schemas.openxmlformats.org/officeDocument/2006/relationships/image" Target="../media/image166.emf"/><Relationship Id="rId21" Type="http://schemas.openxmlformats.org/officeDocument/2006/relationships/oleObject" Target="../embeddings/oleObject161.bin"/><Relationship Id="rId20" Type="http://schemas.openxmlformats.org/officeDocument/2006/relationships/image" Target="../media/image165.emf"/><Relationship Id="rId2" Type="http://schemas.openxmlformats.org/officeDocument/2006/relationships/image" Target="../media/image156.wmf"/><Relationship Id="rId19" Type="http://schemas.openxmlformats.org/officeDocument/2006/relationships/oleObject" Target="../embeddings/oleObject160.bin"/><Relationship Id="rId18" Type="http://schemas.openxmlformats.org/officeDocument/2006/relationships/image" Target="../media/image164.wmf"/><Relationship Id="rId17" Type="http://schemas.openxmlformats.org/officeDocument/2006/relationships/oleObject" Target="../embeddings/oleObject159.bin"/><Relationship Id="rId16" Type="http://schemas.openxmlformats.org/officeDocument/2006/relationships/image" Target="../media/image163.wmf"/><Relationship Id="rId15" Type="http://schemas.openxmlformats.org/officeDocument/2006/relationships/oleObject" Target="../embeddings/oleObject158.bin"/><Relationship Id="rId14" Type="http://schemas.openxmlformats.org/officeDocument/2006/relationships/image" Target="../media/image162.emf"/><Relationship Id="rId13" Type="http://schemas.openxmlformats.org/officeDocument/2006/relationships/oleObject" Target="../embeddings/oleObject157.bin"/><Relationship Id="rId12" Type="http://schemas.openxmlformats.org/officeDocument/2006/relationships/image" Target="../media/image161.emf"/><Relationship Id="rId11" Type="http://schemas.openxmlformats.org/officeDocument/2006/relationships/oleObject" Target="../embeddings/oleObject156.bin"/><Relationship Id="rId10" Type="http://schemas.openxmlformats.org/officeDocument/2006/relationships/image" Target="../media/image160.emf"/><Relationship Id="rId1" Type="http://schemas.openxmlformats.org/officeDocument/2006/relationships/oleObject" Target="../embeddings/oleObject151.bin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66.bin"/><Relationship Id="rId8" Type="http://schemas.openxmlformats.org/officeDocument/2006/relationships/image" Target="../media/image171.emf"/><Relationship Id="rId7" Type="http://schemas.openxmlformats.org/officeDocument/2006/relationships/oleObject" Target="../embeddings/oleObject165.bin"/><Relationship Id="rId6" Type="http://schemas.openxmlformats.org/officeDocument/2006/relationships/image" Target="../media/image170.emf"/><Relationship Id="rId5" Type="http://schemas.openxmlformats.org/officeDocument/2006/relationships/oleObject" Target="../embeddings/oleObject164.bin"/><Relationship Id="rId4" Type="http://schemas.openxmlformats.org/officeDocument/2006/relationships/image" Target="../media/image169.emf"/><Relationship Id="rId3" Type="http://schemas.openxmlformats.org/officeDocument/2006/relationships/oleObject" Target="../embeddings/oleObject163.bin"/><Relationship Id="rId2" Type="http://schemas.openxmlformats.org/officeDocument/2006/relationships/image" Target="../media/image168.emf"/><Relationship Id="rId13" Type="http://schemas.openxmlformats.org/officeDocument/2006/relationships/vmlDrawing" Target="../drawings/vmlDrawing18.vml"/><Relationship Id="rId12" Type="http://schemas.openxmlformats.org/officeDocument/2006/relationships/slideLayout" Target="../slideLayouts/slideLayout7.xml"/><Relationship Id="rId11" Type="http://schemas.openxmlformats.org/officeDocument/2006/relationships/image" Target="../media/image173.png"/><Relationship Id="rId10" Type="http://schemas.openxmlformats.org/officeDocument/2006/relationships/image" Target="../media/image172.emf"/><Relationship Id="rId1" Type="http://schemas.openxmlformats.org/officeDocument/2006/relationships/oleObject" Target="../embeddings/oleObject162.bin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75.png"/><Relationship Id="rId1" Type="http://schemas.openxmlformats.org/officeDocument/2006/relationships/image" Target="../media/image174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76.png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71.bin"/><Relationship Id="rId8" Type="http://schemas.openxmlformats.org/officeDocument/2006/relationships/image" Target="../media/image180.emf"/><Relationship Id="rId7" Type="http://schemas.openxmlformats.org/officeDocument/2006/relationships/oleObject" Target="../embeddings/oleObject170.bin"/><Relationship Id="rId6" Type="http://schemas.openxmlformats.org/officeDocument/2006/relationships/image" Target="../media/image179.emf"/><Relationship Id="rId5" Type="http://schemas.openxmlformats.org/officeDocument/2006/relationships/oleObject" Target="../embeddings/oleObject169.bin"/><Relationship Id="rId4" Type="http://schemas.openxmlformats.org/officeDocument/2006/relationships/image" Target="../media/image178.emf"/><Relationship Id="rId3" Type="http://schemas.openxmlformats.org/officeDocument/2006/relationships/oleObject" Target="../embeddings/oleObject168.bin"/><Relationship Id="rId28" Type="http://schemas.openxmlformats.org/officeDocument/2006/relationships/vmlDrawing" Target="../drawings/vmlDrawing19.vml"/><Relationship Id="rId27" Type="http://schemas.openxmlformats.org/officeDocument/2006/relationships/slideLayout" Target="../slideLayouts/slideLayout7.xml"/><Relationship Id="rId26" Type="http://schemas.openxmlformats.org/officeDocument/2006/relationships/image" Target="../media/image189.emf"/><Relationship Id="rId25" Type="http://schemas.openxmlformats.org/officeDocument/2006/relationships/oleObject" Target="../embeddings/oleObject179.bin"/><Relationship Id="rId24" Type="http://schemas.openxmlformats.org/officeDocument/2006/relationships/image" Target="../media/image188.emf"/><Relationship Id="rId23" Type="http://schemas.openxmlformats.org/officeDocument/2006/relationships/oleObject" Target="../embeddings/oleObject178.bin"/><Relationship Id="rId22" Type="http://schemas.openxmlformats.org/officeDocument/2006/relationships/image" Target="../media/image187.emf"/><Relationship Id="rId21" Type="http://schemas.openxmlformats.org/officeDocument/2006/relationships/oleObject" Target="../embeddings/oleObject177.bin"/><Relationship Id="rId20" Type="http://schemas.openxmlformats.org/officeDocument/2006/relationships/image" Target="../media/image186.emf"/><Relationship Id="rId2" Type="http://schemas.openxmlformats.org/officeDocument/2006/relationships/image" Target="../media/image177.emf"/><Relationship Id="rId19" Type="http://schemas.openxmlformats.org/officeDocument/2006/relationships/oleObject" Target="../embeddings/oleObject176.bin"/><Relationship Id="rId18" Type="http://schemas.openxmlformats.org/officeDocument/2006/relationships/image" Target="../media/image185.emf"/><Relationship Id="rId17" Type="http://schemas.openxmlformats.org/officeDocument/2006/relationships/oleObject" Target="../embeddings/oleObject175.bin"/><Relationship Id="rId16" Type="http://schemas.openxmlformats.org/officeDocument/2006/relationships/image" Target="../media/image184.emf"/><Relationship Id="rId15" Type="http://schemas.openxmlformats.org/officeDocument/2006/relationships/oleObject" Target="../embeddings/oleObject174.bin"/><Relationship Id="rId14" Type="http://schemas.openxmlformats.org/officeDocument/2006/relationships/image" Target="../media/image183.emf"/><Relationship Id="rId13" Type="http://schemas.openxmlformats.org/officeDocument/2006/relationships/oleObject" Target="../embeddings/oleObject173.bin"/><Relationship Id="rId12" Type="http://schemas.openxmlformats.org/officeDocument/2006/relationships/image" Target="../media/image182.emf"/><Relationship Id="rId11" Type="http://schemas.openxmlformats.org/officeDocument/2006/relationships/oleObject" Target="../embeddings/oleObject172.bin"/><Relationship Id="rId10" Type="http://schemas.openxmlformats.org/officeDocument/2006/relationships/image" Target="../media/image181.emf"/><Relationship Id="rId1" Type="http://schemas.openxmlformats.org/officeDocument/2006/relationships/oleObject" Target="../embeddings/oleObject167.bin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84.bin"/><Relationship Id="rId8" Type="http://schemas.openxmlformats.org/officeDocument/2006/relationships/image" Target="../media/image193.emf"/><Relationship Id="rId7" Type="http://schemas.openxmlformats.org/officeDocument/2006/relationships/oleObject" Target="../embeddings/oleObject183.bin"/><Relationship Id="rId6" Type="http://schemas.openxmlformats.org/officeDocument/2006/relationships/image" Target="../media/image192.emf"/><Relationship Id="rId5" Type="http://schemas.openxmlformats.org/officeDocument/2006/relationships/oleObject" Target="../embeddings/oleObject182.bin"/><Relationship Id="rId4" Type="http://schemas.openxmlformats.org/officeDocument/2006/relationships/image" Target="../media/image191.emf"/><Relationship Id="rId3" Type="http://schemas.openxmlformats.org/officeDocument/2006/relationships/oleObject" Target="../embeddings/oleObject181.bin"/><Relationship Id="rId28" Type="http://schemas.openxmlformats.org/officeDocument/2006/relationships/vmlDrawing" Target="../drawings/vmlDrawing20.vml"/><Relationship Id="rId27" Type="http://schemas.openxmlformats.org/officeDocument/2006/relationships/slideLayout" Target="../slideLayouts/slideLayout7.xml"/><Relationship Id="rId26" Type="http://schemas.openxmlformats.org/officeDocument/2006/relationships/image" Target="../media/image202.emf"/><Relationship Id="rId25" Type="http://schemas.openxmlformats.org/officeDocument/2006/relationships/oleObject" Target="../embeddings/oleObject192.bin"/><Relationship Id="rId24" Type="http://schemas.openxmlformats.org/officeDocument/2006/relationships/image" Target="../media/image201.emf"/><Relationship Id="rId23" Type="http://schemas.openxmlformats.org/officeDocument/2006/relationships/oleObject" Target="../embeddings/oleObject191.bin"/><Relationship Id="rId22" Type="http://schemas.openxmlformats.org/officeDocument/2006/relationships/image" Target="../media/image200.emf"/><Relationship Id="rId21" Type="http://schemas.openxmlformats.org/officeDocument/2006/relationships/oleObject" Target="../embeddings/oleObject190.bin"/><Relationship Id="rId20" Type="http://schemas.openxmlformats.org/officeDocument/2006/relationships/image" Target="../media/image199.emf"/><Relationship Id="rId2" Type="http://schemas.openxmlformats.org/officeDocument/2006/relationships/image" Target="../media/image190.emf"/><Relationship Id="rId19" Type="http://schemas.openxmlformats.org/officeDocument/2006/relationships/oleObject" Target="../embeddings/oleObject189.bin"/><Relationship Id="rId18" Type="http://schemas.openxmlformats.org/officeDocument/2006/relationships/image" Target="../media/image198.emf"/><Relationship Id="rId17" Type="http://schemas.openxmlformats.org/officeDocument/2006/relationships/oleObject" Target="../embeddings/oleObject188.bin"/><Relationship Id="rId16" Type="http://schemas.openxmlformats.org/officeDocument/2006/relationships/image" Target="../media/image197.emf"/><Relationship Id="rId15" Type="http://schemas.openxmlformats.org/officeDocument/2006/relationships/oleObject" Target="../embeddings/oleObject187.bin"/><Relationship Id="rId14" Type="http://schemas.openxmlformats.org/officeDocument/2006/relationships/image" Target="../media/image196.emf"/><Relationship Id="rId13" Type="http://schemas.openxmlformats.org/officeDocument/2006/relationships/oleObject" Target="../embeddings/oleObject186.bin"/><Relationship Id="rId12" Type="http://schemas.openxmlformats.org/officeDocument/2006/relationships/image" Target="../media/image195.emf"/><Relationship Id="rId11" Type="http://schemas.openxmlformats.org/officeDocument/2006/relationships/oleObject" Target="../embeddings/oleObject185.bin"/><Relationship Id="rId10" Type="http://schemas.openxmlformats.org/officeDocument/2006/relationships/image" Target="../media/image194.emf"/><Relationship Id="rId1" Type="http://schemas.openxmlformats.org/officeDocument/2006/relationships/oleObject" Target="../embeddings/oleObject180.bin"/></Relationships>
</file>

<file path=ppt/slides/_rels/slide2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1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04.wmf"/><Relationship Id="rId3" Type="http://schemas.openxmlformats.org/officeDocument/2006/relationships/oleObject" Target="../embeddings/oleObject194.bin"/><Relationship Id="rId2" Type="http://schemas.openxmlformats.org/officeDocument/2006/relationships/image" Target="../media/image203.wmf"/><Relationship Id="rId1" Type="http://schemas.openxmlformats.org/officeDocument/2006/relationships/oleObject" Target="../embeddings/oleObject193.bin"/></Relationships>
</file>

<file path=ppt/slides/_rels/slide2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99.bin"/><Relationship Id="rId8" Type="http://schemas.openxmlformats.org/officeDocument/2006/relationships/image" Target="../media/image208.emf"/><Relationship Id="rId7" Type="http://schemas.openxmlformats.org/officeDocument/2006/relationships/oleObject" Target="../embeddings/oleObject198.bin"/><Relationship Id="rId6" Type="http://schemas.openxmlformats.org/officeDocument/2006/relationships/image" Target="../media/image207.emf"/><Relationship Id="rId5" Type="http://schemas.openxmlformats.org/officeDocument/2006/relationships/oleObject" Target="../embeddings/oleObject197.bin"/><Relationship Id="rId4" Type="http://schemas.openxmlformats.org/officeDocument/2006/relationships/image" Target="../media/image206.emf"/><Relationship Id="rId3" Type="http://schemas.openxmlformats.org/officeDocument/2006/relationships/oleObject" Target="../embeddings/oleObject196.bin"/><Relationship Id="rId24" Type="http://schemas.openxmlformats.org/officeDocument/2006/relationships/vmlDrawing" Target="../drawings/vmlDrawing22.vml"/><Relationship Id="rId23" Type="http://schemas.openxmlformats.org/officeDocument/2006/relationships/slideLayout" Target="../slideLayouts/slideLayout7.xml"/><Relationship Id="rId22" Type="http://schemas.openxmlformats.org/officeDocument/2006/relationships/image" Target="../media/image215.emf"/><Relationship Id="rId21" Type="http://schemas.openxmlformats.org/officeDocument/2006/relationships/oleObject" Target="../embeddings/oleObject205.bin"/><Relationship Id="rId20" Type="http://schemas.openxmlformats.org/officeDocument/2006/relationships/image" Target="../media/image214.emf"/><Relationship Id="rId2" Type="http://schemas.openxmlformats.org/officeDocument/2006/relationships/image" Target="../media/image205.emf"/><Relationship Id="rId19" Type="http://schemas.openxmlformats.org/officeDocument/2006/relationships/oleObject" Target="../embeddings/oleObject204.bin"/><Relationship Id="rId18" Type="http://schemas.openxmlformats.org/officeDocument/2006/relationships/image" Target="../media/image213.emf"/><Relationship Id="rId17" Type="http://schemas.openxmlformats.org/officeDocument/2006/relationships/oleObject" Target="../embeddings/oleObject203.bin"/><Relationship Id="rId16" Type="http://schemas.openxmlformats.org/officeDocument/2006/relationships/image" Target="../media/image212.emf"/><Relationship Id="rId15" Type="http://schemas.openxmlformats.org/officeDocument/2006/relationships/oleObject" Target="../embeddings/oleObject202.bin"/><Relationship Id="rId14" Type="http://schemas.openxmlformats.org/officeDocument/2006/relationships/image" Target="../media/image211.emf"/><Relationship Id="rId13" Type="http://schemas.openxmlformats.org/officeDocument/2006/relationships/oleObject" Target="../embeddings/oleObject201.bin"/><Relationship Id="rId12" Type="http://schemas.openxmlformats.org/officeDocument/2006/relationships/image" Target="../media/image210.emf"/><Relationship Id="rId11" Type="http://schemas.openxmlformats.org/officeDocument/2006/relationships/oleObject" Target="../embeddings/oleObject200.bin"/><Relationship Id="rId10" Type="http://schemas.openxmlformats.org/officeDocument/2006/relationships/image" Target="../media/image209.emf"/><Relationship Id="rId1" Type="http://schemas.openxmlformats.org/officeDocument/2006/relationships/oleObject" Target="../embeddings/oleObject195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3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218.emf"/><Relationship Id="rId5" Type="http://schemas.openxmlformats.org/officeDocument/2006/relationships/oleObject" Target="../embeddings/oleObject208.bin"/><Relationship Id="rId4" Type="http://schemas.openxmlformats.org/officeDocument/2006/relationships/image" Target="../media/image217.emf"/><Relationship Id="rId3" Type="http://schemas.openxmlformats.org/officeDocument/2006/relationships/oleObject" Target="../embeddings/oleObject207.bin"/><Relationship Id="rId2" Type="http://schemas.openxmlformats.org/officeDocument/2006/relationships/image" Target="../media/image216.emf"/><Relationship Id="rId1" Type="http://schemas.openxmlformats.org/officeDocument/2006/relationships/oleObject" Target="../embeddings/oleObject206.bin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9.bin"/><Relationship Id="rId8" Type="http://schemas.openxmlformats.org/officeDocument/2006/relationships/image" Target="../media/image21.emf"/><Relationship Id="rId7" Type="http://schemas.openxmlformats.org/officeDocument/2006/relationships/oleObject" Target="../embeddings/oleObject18.bin"/><Relationship Id="rId6" Type="http://schemas.openxmlformats.org/officeDocument/2006/relationships/image" Target="../media/image20.e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19.emf"/><Relationship Id="rId3" Type="http://schemas.openxmlformats.org/officeDocument/2006/relationships/oleObject" Target="../embeddings/oleObject16.bin"/><Relationship Id="rId2" Type="http://schemas.openxmlformats.org/officeDocument/2006/relationships/image" Target="../media/image18.emf"/><Relationship Id="rId17" Type="http://schemas.openxmlformats.org/officeDocument/2006/relationships/vmlDrawing" Target="../drawings/vmlDrawing2.vml"/><Relationship Id="rId16" Type="http://schemas.openxmlformats.org/officeDocument/2006/relationships/slideLayout" Target="../slideLayouts/slideLayout7.xml"/><Relationship Id="rId15" Type="http://schemas.openxmlformats.org/officeDocument/2006/relationships/image" Target="../media/image25.png"/><Relationship Id="rId14" Type="http://schemas.openxmlformats.org/officeDocument/2006/relationships/image" Target="../media/image24.emf"/><Relationship Id="rId13" Type="http://schemas.openxmlformats.org/officeDocument/2006/relationships/oleObject" Target="../embeddings/oleObject21.bin"/><Relationship Id="rId12" Type="http://schemas.openxmlformats.org/officeDocument/2006/relationships/image" Target="../media/image23.emf"/><Relationship Id="rId11" Type="http://schemas.openxmlformats.org/officeDocument/2006/relationships/oleObject" Target="../embeddings/oleObject20.bin"/><Relationship Id="rId10" Type="http://schemas.openxmlformats.org/officeDocument/2006/relationships/image" Target="../media/image22.emf"/><Relationship Id="rId1" Type="http://schemas.openxmlformats.org/officeDocument/2006/relationships/oleObject" Target="../embeddings/oleObject15.bin"/></Relationships>
</file>

<file path=ppt/slides/_rels/slide3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13.bin"/><Relationship Id="rId8" Type="http://schemas.openxmlformats.org/officeDocument/2006/relationships/image" Target="../media/image222.emf"/><Relationship Id="rId7" Type="http://schemas.openxmlformats.org/officeDocument/2006/relationships/oleObject" Target="../embeddings/oleObject212.bin"/><Relationship Id="rId6" Type="http://schemas.openxmlformats.org/officeDocument/2006/relationships/image" Target="../media/image221.emf"/><Relationship Id="rId5" Type="http://schemas.openxmlformats.org/officeDocument/2006/relationships/oleObject" Target="../embeddings/oleObject211.bin"/><Relationship Id="rId4" Type="http://schemas.openxmlformats.org/officeDocument/2006/relationships/image" Target="../media/image220.emf"/><Relationship Id="rId3" Type="http://schemas.openxmlformats.org/officeDocument/2006/relationships/oleObject" Target="../embeddings/oleObject210.bin"/><Relationship Id="rId24" Type="http://schemas.openxmlformats.org/officeDocument/2006/relationships/vmlDrawing" Target="../drawings/vmlDrawing24.vml"/><Relationship Id="rId23" Type="http://schemas.openxmlformats.org/officeDocument/2006/relationships/slideLayout" Target="../slideLayouts/slideLayout7.xml"/><Relationship Id="rId22" Type="http://schemas.openxmlformats.org/officeDocument/2006/relationships/image" Target="../media/image229.emf"/><Relationship Id="rId21" Type="http://schemas.openxmlformats.org/officeDocument/2006/relationships/oleObject" Target="../embeddings/oleObject219.bin"/><Relationship Id="rId20" Type="http://schemas.openxmlformats.org/officeDocument/2006/relationships/image" Target="../media/image228.emf"/><Relationship Id="rId2" Type="http://schemas.openxmlformats.org/officeDocument/2006/relationships/image" Target="../media/image219.emf"/><Relationship Id="rId19" Type="http://schemas.openxmlformats.org/officeDocument/2006/relationships/oleObject" Target="../embeddings/oleObject218.bin"/><Relationship Id="rId18" Type="http://schemas.openxmlformats.org/officeDocument/2006/relationships/image" Target="../media/image227.emf"/><Relationship Id="rId17" Type="http://schemas.openxmlformats.org/officeDocument/2006/relationships/oleObject" Target="../embeddings/oleObject217.bin"/><Relationship Id="rId16" Type="http://schemas.openxmlformats.org/officeDocument/2006/relationships/image" Target="../media/image226.emf"/><Relationship Id="rId15" Type="http://schemas.openxmlformats.org/officeDocument/2006/relationships/oleObject" Target="../embeddings/oleObject216.bin"/><Relationship Id="rId14" Type="http://schemas.openxmlformats.org/officeDocument/2006/relationships/image" Target="../media/image225.emf"/><Relationship Id="rId13" Type="http://schemas.openxmlformats.org/officeDocument/2006/relationships/oleObject" Target="../embeddings/oleObject215.bin"/><Relationship Id="rId12" Type="http://schemas.openxmlformats.org/officeDocument/2006/relationships/image" Target="../media/image224.emf"/><Relationship Id="rId11" Type="http://schemas.openxmlformats.org/officeDocument/2006/relationships/oleObject" Target="../embeddings/oleObject214.bin"/><Relationship Id="rId10" Type="http://schemas.openxmlformats.org/officeDocument/2006/relationships/image" Target="../media/image223.emf"/><Relationship Id="rId1" Type="http://schemas.openxmlformats.org/officeDocument/2006/relationships/oleObject" Target="../embeddings/oleObject209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5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232.emf"/><Relationship Id="rId5" Type="http://schemas.openxmlformats.org/officeDocument/2006/relationships/oleObject" Target="../embeddings/oleObject222.bin"/><Relationship Id="rId4" Type="http://schemas.openxmlformats.org/officeDocument/2006/relationships/image" Target="../media/image231.emf"/><Relationship Id="rId3" Type="http://schemas.openxmlformats.org/officeDocument/2006/relationships/oleObject" Target="../embeddings/oleObject221.bin"/><Relationship Id="rId2" Type="http://schemas.openxmlformats.org/officeDocument/2006/relationships/image" Target="../media/image230.emf"/><Relationship Id="rId1" Type="http://schemas.openxmlformats.org/officeDocument/2006/relationships/oleObject" Target="../embeddings/oleObject220.bin"/></Relationships>
</file>

<file path=ppt/slides/_rels/slide3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27.bin"/><Relationship Id="rId8" Type="http://schemas.openxmlformats.org/officeDocument/2006/relationships/image" Target="../media/image236.emf"/><Relationship Id="rId7" Type="http://schemas.openxmlformats.org/officeDocument/2006/relationships/oleObject" Target="../embeddings/oleObject226.bin"/><Relationship Id="rId6" Type="http://schemas.openxmlformats.org/officeDocument/2006/relationships/image" Target="../media/image235.emf"/><Relationship Id="rId5" Type="http://schemas.openxmlformats.org/officeDocument/2006/relationships/oleObject" Target="../embeddings/oleObject225.bin"/><Relationship Id="rId4" Type="http://schemas.openxmlformats.org/officeDocument/2006/relationships/image" Target="../media/image234.emf"/><Relationship Id="rId3" Type="http://schemas.openxmlformats.org/officeDocument/2006/relationships/oleObject" Target="../embeddings/oleObject224.bin"/><Relationship Id="rId20" Type="http://schemas.openxmlformats.org/officeDocument/2006/relationships/vmlDrawing" Target="../drawings/vmlDrawing26.vml"/><Relationship Id="rId2" Type="http://schemas.openxmlformats.org/officeDocument/2006/relationships/image" Target="../media/image233.emf"/><Relationship Id="rId19" Type="http://schemas.openxmlformats.org/officeDocument/2006/relationships/slideLayout" Target="../slideLayouts/slideLayout7.xml"/><Relationship Id="rId18" Type="http://schemas.openxmlformats.org/officeDocument/2006/relationships/image" Target="../media/image241.emf"/><Relationship Id="rId17" Type="http://schemas.openxmlformats.org/officeDocument/2006/relationships/oleObject" Target="../embeddings/oleObject231.bin"/><Relationship Id="rId16" Type="http://schemas.openxmlformats.org/officeDocument/2006/relationships/image" Target="../media/image240.emf"/><Relationship Id="rId15" Type="http://schemas.openxmlformats.org/officeDocument/2006/relationships/oleObject" Target="../embeddings/oleObject230.bin"/><Relationship Id="rId14" Type="http://schemas.openxmlformats.org/officeDocument/2006/relationships/image" Target="../media/image239.emf"/><Relationship Id="rId13" Type="http://schemas.openxmlformats.org/officeDocument/2006/relationships/oleObject" Target="../embeddings/oleObject229.bin"/><Relationship Id="rId12" Type="http://schemas.openxmlformats.org/officeDocument/2006/relationships/image" Target="../media/image238.emf"/><Relationship Id="rId11" Type="http://schemas.openxmlformats.org/officeDocument/2006/relationships/oleObject" Target="../embeddings/oleObject228.bin"/><Relationship Id="rId10" Type="http://schemas.openxmlformats.org/officeDocument/2006/relationships/image" Target="../media/image237.emf"/><Relationship Id="rId1" Type="http://schemas.openxmlformats.org/officeDocument/2006/relationships/oleObject" Target="../embeddings/oleObject223.bin"/></Relationships>
</file>

<file path=ppt/slides/_rels/slide3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36.bin"/><Relationship Id="rId8" Type="http://schemas.openxmlformats.org/officeDocument/2006/relationships/image" Target="../media/image245.emf"/><Relationship Id="rId7" Type="http://schemas.openxmlformats.org/officeDocument/2006/relationships/oleObject" Target="../embeddings/oleObject235.bin"/><Relationship Id="rId6" Type="http://schemas.openxmlformats.org/officeDocument/2006/relationships/image" Target="../media/image244.emf"/><Relationship Id="rId5" Type="http://schemas.openxmlformats.org/officeDocument/2006/relationships/oleObject" Target="../embeddings/oleObject234.bin"/><Relationship Id="rId4" Type="http://schemas.openxmlformats.org/officeDocument/2006/relationships/image" Target="../media/image243.wmf"/><Relationship Id="rId3" Type="http://schemas.openxmlformats.org/officeDocument/2006/relationships/oleObject" Target="../embeddings/oleObject233.bin"/><Relationship Id="rId20" Type="http://schemas.openxmlformats.org/officeDocument/2006/relationships/vmlDrawing" Target="../drawings/vmlDrawing27.vml"/><Relationship Id="rId2" Type="http://schemas.openxmlformats.org/officeDocument/2006/relationships/image" Target="../media/image242.emf"/><Relationship Id="rId19" Type="http://schemas.openxmlformats.org/officeDocument/2006/relationships/slideLayout" Target="../slideLayouts/slideLayout7.xml"/><Relationship Id="rId18" Type="http://schemas.openxmlformats.org/officeDocument/2006/relationships/image" Target="../media/image250.emf"/><Relationship Id="rId17" Type="http://schemas.openxmlformats.org/officeDocument/2006/relationships/oleObject" Target="../embeddings/oleObject240.bin"/><Relationship Id="rId16" Type="http://schemas.openxmlformats.org/officeDocument/2006/relationships/image" Target="../media/image249.emf"/><Relationship Id="rId15" Type="http://schemas.openxmlformats.org/officeDocument/2006/relationships/oleObject" Target="../embeddings/oleObject239.bin"/><Relationship Id="rId14" Type="http://schemas.openxmlformats.org/officeDocument/2006/relationships/image" Target="../media/image248.emf"/><Relationship Id="rId13" Type="http://schemas.openxmlformats.org/officeDocument/2006/relationships/oleObject" Target="../embeddings/oleObject238.bin"/><Relationship Id="rId12" Type="http://schemas.openxmlformats.org/officeDocument/2006/relationships/image" Target="../media/image247.emf"/><Relationship Id="rId11" Type="http://schemas.openxmlformats.org/officeDocument/2006/relationships/oleObject" Target="../embeddings/oleObject237.bin"/><Relationship Id="rId10" Type="http://schemas.openxmlformats.org/officeDocument/2006/relationships/image" Target="../media/image246.emf"/><Relationship Id="rId1" Type="http://schemas.openxmlformats.org/officeDocument/2006/relationships/oleObject" Target="../embeddings/oleObject232.bin"/></Relationships>
</file>

<file path=ppt/slides/_rels/slide3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45.bin"/><Relationship Id="rId8" Type="http://schemas.openxmlformats.org/officeDocument/2006/relationships/image" Target="../media/image254.wmf"/><Relationship Id="rId7" Type="http://schemas.openxmlformats.org/officeDocument/2006/relationships/oleObject" Target="../embeddings/oleObject244.bin"/><Relationship Id="rId6" Type="http://schemas.openxmlformats.org/officeDocument/2006/relationships/image" Target="../media/image253.wmf"/><Relationship Id="rId5" Type="http://schemas.openxmlformats.org/officeDocument/2006/relationships/oleObject" Target="../embeddings/oleObject243.bin"/><Relationship Id="rId4" Type="http://schemas.openxmlformats.org/officeDocument/2006/relationships/image" Target="../media/image252.wmf"/><Relationship Id="rId3" Type="http://schemas.openxmlformats.org/officeDocument/2006/relationships/oleObject" Target="../embeddings/oleObject242.bin"/><Relationship Id="rId20" Type="http://schemas.openxmlformats.org/officeDocument/2006/relationships/vmlDrawing" Target="../drawings/vmlDrawing28.vml"/><Relationship Id="rId2" Type="http://schemas.openxmlformats.org/officeDocument/2006/relationships/image" Target="../media/image251.png"/><Relationship Id="rId19" Type="http://schemas.openxmlformats.org/officeDocument/2006/relationships/slideLayout" Target="../slideLayouts/slideLayout2.xml"/><Relationship Id="rId18" Type="http://schemas.openxmlformats.org/officeDocument/2006/relationships/image" Target="../media/image259.wmf"/><Relationship Id="rId17" Type="http://schemas.openxmlformats.org/officeDocument/2006/relationships/oleObject" Target="../embeddings/oleObject249.bin"/><Relationship Id="rId16" Type="http://schemas.openxmlformats.org/officeDocument/2006/relationships/image" Target="../media/image258.wmf"/><Relationship Id="rId15" Type="http://schemas.openxmlformats.org/officeDocument/2006/relationships/oleObject" Target="../embeddings/oleObject248.bin"/><Relationship Id="rId14" Type="http://schemas.openxmlformats.org/officeDocument/2006/relationships/image" Target="../media/image257.wmf"/><Relationship Id="rId13" Type="http://schemas.openxmlformats.org/officeDocument/2006/relationships/oleObject" Target="../embeddings/oleObject247.bin"/><Relationship Id="rId12" Type="http://schemas.openxmlformats.org/officeDocument/2006/relationships/image" Target="../media/image256.wmf"/><Relationship Id="rId11" Type="http://schemas.openxmlformats.org/officeDocument/2006/relationships/oleObject" Target="../embeddings/oleObject246.bin"/><Relationship Id="rId10" Type="http://schemas.openxmlformats.org/officeDocument/2006/relationships/image" Target="../media/image255.wmf"/><Relationship Id="rId1" Type="http://schemas.openxmlformats.org/officeDocument/2006/relationships/oleObject" Target="../embeddings/oleObject241.bin"/></Relationships>
</file>

<file path=ppt/slides/_rels/slide3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54.bin"/><Relationship Id="rId8" Type="http://schemas.openxmlformats.org/officeDocument/2006/relationships/image" Target="../media/image263.wmf"/><Relationship Id="rId7" Type="http://schemas.openxmlformats.org/officeDocument/2006/relationships/oleObject" Target="../embeddings/oleObject253.bin"/><Relationship Id="rId6" Type="http://schemas.openxmlformats.org/officeDocument/2006/relationships/image" Target="../media/image262.wmf"/><Relationship Id="rId5" Type="http://schemas.openxmlformats.org/officeDocument/2006/relationships/oleObject" Target="../embeddings/oleObject252.bin"/><Relationship Id="rId4" Type="http://schemas.openxmlformats.org/officeDocument/2006/relationships/image" Target="../media/image261.wmf"/><Relationship Id="rId3" Type="http://schemas.openxmlformats.org/officeDocument/2006/relationships/oleObject" Target="../embeddings/oleObject251.bin"/><Relationship Id="rId2" Type="http://schemas.openxmlformats.org/officeDocument/2006/relationships/image" Target="../media/image260.wmf"/><Relationship Id="rId16" Type="http://schemas.openxmlformats.org/officeDocument/2006/relationships/vmlDrawing" Target="../drawings/vmlDrawing29.vml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267.png"/><Relationship Id="rId13" Type="http://schemas.openxmlformats.org/officeDocument/2006/relationships/image" Target="../media/image266.png"/><Relationship Id="rId12" Type="http://schemas.openxmlformats.org/officeDocument/2006/relationships/image" Target="../media/image265.emf"/><Relationship Id="rId11" Type="http://schemas.openxmlformats.org/officeDocument/2006/relationships/oleObject" Target="../embeddings/oleObject255.bin"/><Relationship Id="rId10" Type="http://schemas.openxmlformats.org/officeDocument/2006/relationships/image" Target="../media/image264.wmf"/><Relationship Id="rId1" Type="http://schemas.openxmlformats.org/officeDocument/2006/relationships/oleObject" Target="../embeddings/oleObject250.bin"/></Relationships>
</file>

<file path=ppt/slides/_rels/slide3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60.bin"/><Relationship Id="rId8" Type="http://schemas.openxmlformats.org/officeDocument/2006/relationships/image" Target="../media/image271.wmf"/><Relationship Id="rId7" Type="http://schemas.openxmlformats.org/officeDocument/2006/relationships/oleObject" Target="../embeddings/oleObject259.bin"/><Relationship Id="rId6" Type="http://schemas.openxmlformats.org/officeDocument/2006/relationships/image" Target="../media/image270.wmf"/><Relationship Id="rId5" Type="http://schemas.openxmlformats.org/officeDocument/2006/relationships/oleObject" Target="../embeddings/oleObject258.bin"/><Relationship Id="rId4" Type="http://schemas.openxmlformats.org/officeDocument/2006/relationships/image" Target="../media/image269.png"/><Relationship Id="rId3" Type="http://schemas.openxmlformats.org/officeDocument/2006/relationships/oleObject" Target="../embeddings/oleObject257.bin"/><Relationship Id="rId28" Type="http://schemas.openxmlformats.org/officeDocument/2006/relationships/vmlDrawing" Target="../drawings/vmlDrawing30.vml"/><Relationship Id="rId27" Type="http://schemas.openxmlformats.org/officeDocument/2006/relationships/slideLayout" Target="../slideLayouts/slideLayout2.xml"/><Relationship Id="rId26" Type="http://schemas.openxmlformats.org/officeDocument/2006/relationships/image" Target="../media/image280.wmf"/><Relationship Id="rId25" Type="http://schemas.openxmlformats.org/officeDocument/2006/relationships/oleObject" Target="../embeddings/oleObject268.bin"/><Relationship Id="rId24" Type="http://schemas.openxmlformats.org/officeDocument/2006/relationships/image" Target="../media/image279.emf"/><Relationship Id="rId23" Type="http://schemas.openxmlformats.org/officeDocument/2006/relationships/oleObject" Target="../embeddings/oleObject267.bin"/><Relationship Id="rId22" Type="http://schemas.openxmlformats.org/officeDocument/2006/relationships/image" Target="../media/image278.emf"/><Relationship Id="rId21" Type="http://schemas.openxmlformats.org/officeDocument/2006/relationships/oleObject" Target="../embeddings/oleObject266.bin"/><Relationship Id="rId20" Type="http://schemas.openxmlformats.org/officeDocument/2006/relationships/image" Target="../media/image277.emf"/><Relationship Id="rId2" Type="http://schemas.openxmlformats.org/officeDocument/2006/relationships/image" Target="../media/image268.png"/><Relationship Id="rId19" Type="http://schemas.openxmlformats.org/officeDocument/2006/relationships/oleObject" Target="../embeddings/oleObject265.bin"/><Relationship Id="rId18" Type="http://schemas.openxmlformats.org/officeDocument/2006/relationships/image" Target="../media/image276.emf"/><Relationship Id="rId17" Type="http://schemas.openxmlformats.org/officeDocument/2006/relationships/oleObject" Target="../embeddings/oleObject264.bin"/><Relationship Id="rId16" Type="http://schemas.openxmlformats.org/officeDocument/2006/relationships/image" Target="../media/image275.emf"/><Relationship Id="rId15" Type="http://schemas.openxmlformats.org/officeDocument/2006/relationships/oleObject" Target="../embeddings/oleObject263.bin"/><Relationship Id="rId14" Type="http://schemas.openxmlformats.org/officeDocument/2006/relationships/image" Target="../media/image274.wmf"/><Relationship Id="rId13" Type="http://schemas.openxmlformats.org/officeDocument/2006/relationships/oleObject" Target="../embeddings/oleObject262.bin"/><Relationship Id="rId12" Type="http://schemas.openxmlformats.org/officeDocument/2006/relationships/image" Target="../media/image273.wmf"/><Relationship Id="rId11" Type="http://schemas.openxmlformats.org/officeDocument/2006/relationships/oleObject" Target="../embeddings/oleObject261.bin"/><Relationship Id="rId10" Type="http://schemas.openxmlformats.org/officeDocument/2006/relationships/image" Target="../media/image272.wmf"/><Relationship Id="rId1" Type="http://schemas.openxmlformats.org/officeDocument/2006/relationships/oleObject" Target="../embeddings/oleObject256.bin"/></Relationships>
</file>

<file path=ppt/slides/_rels/slide3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73.bin"/><Relationship Id="rId8" Type="http://schemas.openxmlformats.org/officeDocument/2006/relationships/image" Target="../media/image284.emf"/><Relationship Id="rId7" Type="http://schemas.openxmlformats.org/officeDocument/2006/relationships/oleObject" Target="../embeddings/oleObject272.bin"/><Relationship Id="rId6" Type="http://schemas.openxmlformats.org/officeDocument/2006/relationships/image" Target="../media/image283.emf"/><Relationship Id="rId5" Type="http://schemas.openxmlformats.org/officeDocument/2006/relationships/oleObject" Target="../embeddings/oleObject271.bin"/><Relationship Id="rId4" Type="http://schemas.openxmlformats.org/officeDocument/2006/relationships/image" Target="../media/image282.png"/><Relationship Id="rId3" Type="http://schemas.openxmlformats.org/officeDocument/2006/relationships/oleObject" Target="../embeddings/oleObject270.bin"/><Relationship Id="rId28" Type="http://schemas.openxmlformats.org/officeDocument/2006/relationships/vmlDrawing" Target="../drawings/vmlDrawing31.vml"/><Relationship Id="rId27" Type="http://schemas.openxmlformats.org/officeDocument/2006/relationships/slideLayout" Target="../slideLayouts/slideLayout2.xml"/><Relationship Id="rId26" Type="http://schemas.openxmlformats.org/officeDocument/2006/relationships/image" Target="../media/image293.wmf"/><Relationship Id="rId25" Type="http://schemas.openxmlformats.org/officeDocument/2006/relationships/oleObject" Target="../embeddings/oleObject281.bin"/><Relationship Id="rId24" Type="http://schemas.openxmlformats.org/officeDocument/2006/relationships/image" Target="../media/image292.png"/><Relationship Id="rId23" Type="http://schemas.openxmlformats.org/officeDocument/2006/relationships/oleObject" Target="../embeddings/oleObject280.bin"/><Relationship Id="rId22" Type="http://schemas.openxmlformats.org/officeDocument/2006/relationships/image" Target="../media/image291.emf"/><Relationship Id="rId21" Type="http://schemas.openxmlformats.org/officeDocument/2006/relationships/oleObject" Target="../embeddings/oleObject279.bin"/><Relationship Id="rId20" Type="http://schemas.openxmlformats.org/officeDocument/2006/relationships/image" Target="../media/image290.emf"/><Relationship Id="rId2" Type="http://schemas.openxmlformats.org/officeDocument/2006/relationships/image" Target="../media/image281.png"/><Relationship Id="rId19" Type="http://schemas.openxmlformats.org/officeDocument/2006/relationships/oleObject" Target="../embeddings/oleObject278.bin"/><Relationship Id="rId18" Type="http://schemas.openxmlformats.org/officeDocument/2006/relationships/image" Target="../media/image289.emf"/><Relationship Id="rId17" Type="http://schemas.openxmlformats.org/officeDocument/2006/relationships/oleObject" Target="../embeddings/oleObject277.bin"/><Relationship Id="rId16" Type="http://schemas.openxmlformats.org/officeDocument/2006/relationships/image" Target="../media/image288.png"/><Relationship Id="rId15" Type="http://schemas.openxmlformats.org/officeDocument/2006/relationships/oleObject" Target="../embeddings/oleObject276.bin"/><Relationship Id="rId14" Type="http://schemas.openxmlformats.org/officeDocument/2006/relationships/image" Target="../media/image287.png"/><Relationship Id="rId13" Type="http://schemas.openxmlformats.org/officeDocument/2006/relationships/oleObject" Target="../embeddings/oleObject275.bin"/><Relationship Id="rId12" Type="http://schemas.openxmlformats.org/officeDocument/2006/relationships/image" Target="../media/image286.emf"/><Relationship Id="rId11" Type="http://schemas.openxmlformats.org/officeDocument/2006/relationships/oleObject" Target="../embeddings/oleObject274.bin"/><Relationship Id="rId10" Type="http://schemas.openxmlformats.org/officeDocument/2006/relationships/image" Target="../media/image285.emf"/><Relationship Id="rId1" Type="http://schemas.openxmlformats.org/officeDocument/2006/relationships/oleObject" Target="../embeddings/oleObject269.bin"/></Relationships>
</file>

<file path=ppt/slides/_rels/slide3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86.bin"/><Relationship Id="rId8" Type="http://schemas.openxmlformats.org/officeDocument/2006/relationships/image" Target="../media/image297.emf"/><Relationship Id="rId7" Type="http://schemas.openxmlformats.org/officeDocument/2006/relationships/oleObject" Target="../embeddings/oleObject285.bin"/><Relationship Id="rId6" Type="http://schemas.openxmlformats.org/officeDocument/2006/relationships/image" Target="../media/image296.emf"/><Relationship Id="rId5" Type="http://schemas.openxmlformats.org/officeDocument/2006/relationships/oleObject" Target="../embeddings/oleObject284.bin"/><Relationship Id="rId4" Type="http://schemas.openxmlformats.org/officeDocument/2006/relationships/image" Target="../media/image295.emf"/><Relationship Id="rId3" Type="http://schemas.openxmlformats.org/officeDocument/2006/relationships/oleObject" Target="../embeddings/oleObject283.bin"/><Relationship Id="rId24" Type="http://schemas.openxmlformats.org/officeDocument/2006/relationships/vmlDrawing" Target="../drawings/vmlDrawing32.vml"/><Relationship Id="rId23" Type="http://schemas.openxmlformats.org/officeDocument/2006/relationships/slideLayout" Target="../slideLayouts/slideLayout7.xml"/><Relationship Id="rId22" Type="http://schemas.openxmlformats.org/officeDocument/2006/relationships/image" Target="../media/image304.emf"/><Relationship Id="rId21" Type="http://schemas.openxmlformats.org/officeDocument/2006/relationships/oleObject" Target="../embeddings/oleObject292.bin"/><Relationship Id="rId20" Type="http://schemas.openxmlformats.org/officeDocument/2006/relationships/image" Target="../media/image303.emf"/><Relationship Id="rId2" Type="http://schemas.openxmlformats.org/officeDocument/2006/relationships/image" Target="../media/image294.emf"/><Relationship Id="rId19" Type="http://schemas.openxmlformats.org/officeDocument/2006/relationships/oleObject" Target="../embeddings/oleObject291.bin"/><Relationship Id="rId18" Type="http://schemas.openxmlformats.org/officeDocument/2006/relationships/image" Target="../media/image302.emf"/><Relationship Id="rId17" Type="http://schemas.openxmlformats.org/officeDocument/2006/relationships/oleObject" Target="../embeddings/oleObject290.bin"/><Relationship Id="rId16" Type="http://schemas.openxmlformats.org/officeDocument/2006/relationships/image" Target="../media/image301.emf"/><Relationship Id="rId15" Type="http://schemas.openxmlformats.org/officeDocument/2006/relationships/oleObject" Target="../embeddings/oleObject289.bin"/><Relationship Id="rId14" Type="http://schemas.openxmlformats.org/officeDocument/2006/relationships/image" Target="../media/image300.emf"/><Relationship Id="rId13" Type="http://schemas.openxmlformats.org/officeDocument/2006/relationships/oleObject" Target="../embeddings/oleObject288.bin"/><Relationship Id="rId12" Type="http://schemas.openxmlformats.org/officeDocument/2006/relationships/image" Target="../media/image299.emf"/><Relationship Id="rId11" Type="http://schemas.openxmlformats.org/officeDocument/2006/relationships/oleObject" Target="../embeddings/oleObject287.bin"/><Relationship Id="rId10" Type="http://schemas.openxmlformats.org/officeDocument/2006/relationships/image" Target="../media/image298.emf"/><Relationship Id="rId1" Type="http://schemas.openxmlformats.org/officeDocument/2006/relationships/oleObject" Target="../embeddings/oleObject282.bin"/></Relationships>
</file>

<file path=ppt/slides/_rels/slide3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97.bin"/><Relationship Id="rId8" Type="http://schemas.openxmlformats.org/officeDocument/2006/relationships/image" Target="../media/image308.emf"/><Relationship Id="rId7" Type="http://schemas.openxmlformats.org/officeDocument/2006/relationships/oleObject" Target="../embeddings/oleObject296.bin"/><Relationship Id="rId6" Type="http://schemas.openxmlformats.org/officeDocument/2006/relationships/image" Target="../media/image307.emf"/><Relationship Id="rId5" Type="http://schemas.openxmlformats.org/officeDocument/2006/relationships/oleObject" Target="../embeddings/oleObject295.bin"/><Relationship Id="rId4" Type="http://schemas.openxmlformats.org/officeDocument/2006/relationships/image" Target="../media/image306.emf"/><Relationship Id="rId3" Type="http://schemas.openxmlformats.org/officeDocument/2006/relationships/oleObject" Target="../embeddings/oleObject294.bin"/><Relationship Id="rId2" Type="http://schemas.openxmlformats.org/officeDocument/2006/relationships/image" Target="../media/image305.emf"/><Relationship Id="rId18" Type="http://schemas.openxmlformats.org/officeDocument/2006/relationships/vmlDrawing" Target="../drawings/vmlDrawing33.vml"/><Relationship Id="rId17" Type="http://schemas.openxmlformats.org/officeDocument/2006/relationships/slideLayout" Target="../slideLayouts/slideLayout7.xml"/><Relationship Id="rId16" Type="http://schemas.openxmlformats.org/officeDocument/2006/relationships/image" Target="../media/image312.emf"/><Relationship Id="rId15" Type="http://schemas.openxmlformats.org/officeDocument/2006/relationships/oleObject" Target="../embeddings/oleObject300.bin"/><Relationship Id="rId14" Type="http://schemas.openxmlformats.org/officeDocument/2006/relationships/image" Target="../media/image311.emf"/><Relationship Id="rId13" Type="http://schemas.openxmlformats.org/officeDocument/2006/relationships/oleObject" Target="../embeddings/oleObject299.bin"/><Relationship Id="rId12" Type="http://schemas.openxmlformats.org/officeDocument/2006/relationships/image" Target="../media/image310.emf"/><Relationship Id="rId11" Type="http://schemas.openxmlformats.org/officeDocument/2006/relationships/oleObject" Target="../embeddings/oleObject298.bin"/><Relationship Id="rId10" Type="http://schemas.openxmlformats.org/officeDocument/2006/relationships/image" Target="../media/image309.emf"/><Relationship Id="rId1" Type="http://schemas.openxmlformats.org/officeDocument/2006/relationships/oleObject" Target="../embeddings/oleObject293.bin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6.bin"/><Relationship Id="rId8" Type="http://schemas.openxmlformats.org/officeDocument/2006/relationships/image" Target="../media/image29.wmf"/><Relationship Id="rId7" Type="http://schemas.openxmlformats.org/officeDocument/2006/relationships/oleObject" Target="../embeddings/oleObject25.bin"/><Relationship Id="rId6" Type="http://schemas.openxmlformats.org/officeDocument/2006/relationships/image" Target="../media/image28.w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27.wmf"/><Relationship Id="rId3" Type="http://schemas.openxmlformats.org/officeDocument/2006/relationships/oleObject" Target="../embeddings/oleObject23.bin"/><Relationship Id="rId2" Type="http://schemas.openxmlformats.org/officeDocument/2006/relationships/image" Target="../media/image26.wmf"/><Relationship Id="rId12" Type="http://schemas.openxmlformats.org/officeDocument/2006/relationships/vmlDrawing" Target="../drawings/vmlDrawing3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30.wmf"/><Relationship Id="rId1" Type="http://schemas.openxmlformats.org/officeDocument/2006/relationships/oleObject" Target="../embeddings/oleObject22.bin"/></Relationships>
</file>

<file path=ppt/slides/_rels/slide4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05.bin"/><Relationship Id="rId8" Type="http://schemas.openxmlformats.org/officeDocument/2006/relationships/image" Target="../media/image316.emf"/><Relationship Id="rId7" Type="http://schemas.openxmlformats.org/officeDocument/2006/relationships/oleObject" Target="../embeddings/oleObject304.bin"/><Relationship Id="rId6" Type="http://schemas.openxmlformats.org/officeDocument/2006/relationships/image" Target="../media/image315.emf"/><Relationship Id="rId5" Type="http://schemas.openxmlformats.org/officeDocument/2006/relationships/oleObject" Target="../embeddings/oleObject303.bin"/><Relationship Id="rId4" Type="http://schemas.openxmlformats.org/officeDocument/2006/relationships/image" Target="../media/image314.emf"/><Relationship Id="rId3" Type="http://schemas.openxmlformats.org/officeDocument/2006/relationships/oleObject" Target="../embeddings/oleObject302.bin"/><Relationship Id="rId26" Type="http://schemas.openxmlformats.org/officeDocument/2006/relationships/vmlDrawing" Target="../drawings/vmlDrawing34.vml"/><Relationship Id="rId25" Type="http://schemas.openxmlformats.org/officeDocument/2006/relationships/slideLayout" Target="../slideLayouts/slideLayout7.xml"/><Relationship Id="rId24" Type="http://schemas.openxmlformats.org/officeDocument/2006/relationships/image" Target="../media/image324.emf"/><Relationship Id="rId23" Type="http://schemas.openxmlformats.org/officeDocument/2006/relationships/oleObject" Target="../embeddings/oleObject312.bin"/><Relationship Id="rId22" Type="http://schemas.openxmlformats.org/officeDocument/2006/relationships/image" Target="../media/image323.emf"/><Relationship Id="rId21" Type="http://schemas.openxmlformats.org/officeDocument/2006/relationships/oleObject" Target="../embeddings/oleObject311.bin"/><Relationship Id="rId20" Type="http://schemas.openxmlformats.org/officeDocument/2006/relationships/image" Target="../media/image322.emf"/><Relationship Id="rId2" Type="http://schemas.openxmlformats.org/officeDocument/2006/relationships/image" Target="../media/image313.emf"/><Relationship Id="rId19" Type="http://schemas.openxmlformats.org/officeDocument/2006/relationships/oleObject" Target="../embeddings/oleObject310.bin"/><Relationship Id="rId18" Type="http://schemas.openxmlformats.org/officeDocument/2006/relationships/image" Target="../media/image321.emf"/><Relationship Id="rId17" Type="http://schemas.openxmlformats.org/officeDocument/2006/relationships/oleObject" Target="../embeddings/oleObject309.bin"/><Relationship Id="rId16" Type="http://schemas.openxmlformats.org/officeDocument/2006/relationships/image" Target="../media/image320.emf"/><Relationship Id="rId15" Type="http://schemas.openxmlformats.org/officeDocument/2006/relationships/oleObject" Target="../embeddings/oleObject308.bin"/><Relationship Id="rId14" Type="http://schemas.openxmlformats.org/officeDocument/2006/relationships/image" Target="../media/image319.emf"/><Relationship Id="rId13" Type="http://schemas.openxmlformats.org/officeDocument/2006/relationships/oleObject" Target="../embeddings/oleObject307.bin"/><Relationship Id="rId12" Type="http://schemas.openxmlformats.org/officeDocument/2006/relationships/image" Target="../media/image318.emf"/><Relationship Id="rId11" Type="http://schemas.openxmlformats.org/officeDocument/2006/relationships/oleObject" Target="../embeddings/oleObject306.bin"/><Relationship Id="rId10" Type="http://schemas.openxmlformats.org/officeDocument/2006/relationships/image" Target="../media/image317.emf"/><Relationship Id="rId1" Type="http://schemas.openxmlformats.org/officeDocument/2006/relationships/oleObject" Target="../embeddings/oleObject301.bin"/></Relationships>
</file>

<file path=ppt/slides/_rels/slide4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17.bin"/><Relationship Id="rId8" Type="http://schemas.openxmlformats.org/officeDocument/2006/relationships/image" Target="../media/image328.emf"/><Relationship Id="rId7" Type="http://schemas.openxmlformats.org/officeDocument/2006/relationships/oleObject" Target="../embeddings/oleObject316.bin"/><Relationship Id="rId6" Type="http://schemas.openxmlformats.org/officeDocument/2006/relationships/image" Target="../media/image327.emf"/><Relationship Id="rId5" Type="http://schemas.openxmlformats.org/officeDocument/2006/relationships/oleObject" Target="../embeddings/oleObject315.bin"/><Relationship Id="rId4" Type="http://schemas.openxmlformats.org/officeDocument/2006/relationships/image" Target="../media/image326.emf"/><Relationship Id="rId3" Type="http://schemas.openxmlformats.org/officeDocument/2006/relationships/oleObject" Target="../embeddings/oleObject314.bin"/><Relationship Id="rId2" Type="http://schemas.openxmlformats.org/officeDocument/2006/relationships/image" Target="../media/image325.emf"/><Relationship Id="rId18" Type="http://schemas.openxmlformats.org/officeDocument/2006/relationships/vmlDrawing" Target="../drawings/vmlDrawing35.vml"/><Relationship Id="rId17" Type="http://schemas.openxmlformats.org/officeDocument/2006/relationships/slideLayout" Target="../slideLayouts/slideLayout7.xml"/><Relationship Id="rId16" Type="http://schemas.openxmlformats.org/officeDocument/2006/relationships/image" Target="../media/image332.emf"/><Relationship Id="rId15" Type="http://schemas.openxmlformats.org/officeDocument/2006/relationships/oleObject" Target="../embeddings/oleObject320.bin"/><Relationship Id="rId14" Type="http://schemas.openxmlformats.org/officeDocument/2006/relationships/image" Target="../media/image331.emf"/><Relationship Id="rId13" Type="http://schemas.openxmlformats.org/officeDocument/2006/relationships/oleObject" Target="../embeddings/oleObject319.bin"/><Relationship Id="rId12" Type="http://schemas.openxmlformats.org/officeDocument/2006/relationships/image" Target="../media/image330.emf"/><Relationship Id="rId11" Type="http://schemas.openxmlformats.org/officeDocument/2006/relationships/oleObject" Target="../embeddings/oleObject318.bin"/><Relationship Id="rId10" Type="http://schemas.openxmlformats.org/officeDocument/2006/relationships/image" Target="../media/image329.emf"/><Relationship Id="rId1" Type="http://schemas.openxmlformats.org/officeDocument/2006/relationships/oleObject" Target="../embeddings/oleObject313.bin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36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335.emf"/><Relationship Id="rId5" Type="http://schemas.openxmlformats.org/officeDocument/2006/relationships/oleObject" Target="../embeddings/oleObject323.bin"/><Relationship Id="rId4" Type="http://schemas.openxmlformats.org/officeDocument/2006/relationships/image" Target="../media/image334.emf"/><Relationship Id="rId3" Type="http://schemas.openxmlformats.org/officeDocument/2006/relationships/oleObject" Target="../embeddings/oleObject322.bin"/><Relationship Id="rId2" Type="http://schemas.openxmlformats.org/officeDocument/2006/relationships/image" Target="../media/image333.emf"/><Relationship Id="rId1" Type="http://schemas.openxmlformats.org/officeDocument/2006/relationships/oleObject" Target="../embeddings/oleObject321.bin"/></Relationships>
</file>

<file path=ppt/slides/_rels/slide4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339.emf"/><Relationship Id="rId7" Type="http://schemas.openxmlformats.org/officeDocument/2006/relationships/oleObject" Target="../embeddings/oleObject327.bin"/><Relationship Id="rId6" Type="http://schemas.openxmlformats.org/officeDocument/2006/relationships/image" Target="../media/image338.emf"/><Relationship Id="rId5" Type="http://schemas.openxmlformats.org/officeDocument/2006/relationships/oleObject" Target="../embeddings/oleObject326.bin"/><Relationship Id="rId4" Type="http://schemas.openxmlformats.org/officeDocument/2006/relationships/image" Target="../media/image337.emf"/><Relationship Id="rId3" Type="http://schemas.openxmlformats.org/officeDocument/2006/relationships/oleObject" Target="../embeddings/oleObject325.bin"/><Relationship Id="rId2" Type="http://schemas.openxmlformats.org/officeDocument/2006/relationships/image" Target="../media/image336.emf"/><Relationship Id="rId10" Type="http://schemas.openxmlformats.org/officeDocument/2006/relationships/vmlDrawing" Target="../drawings/vmlDrawing37.vml"/><Relationship Id="rId1" Type="http://schemas.openxmlformats.org/officeDocument/2006/relationships/oleObject" Target="../embeddings/oleObject324.bin"/></Relationships>
</file>

<file path=ppt/slides/_rels/slide4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32.bin"/><Relationship Id="rId8" Type="http://schemas.openxmlformats.org/officeDocument/2006/relationships/image" Target="../media/image343.emf"/><Relationship Id="rId7" Type="http://schemas.openxmlformats.org/officeDocument/2006/relationships/oleObject" Target="../embeddings/oleObject331.bin"/><Relationship Id="rId6" Type="http://schemas.openxmlformats.org/officeDocument/2006/relationships/image" Target="../media/image342.emf"/><Relationship Id="rId5" Type="http://schemas.openxmlformats.org/officeDocument/2006/relationships/oleObject" Target="../embeddings/oleObject330.bin"/><Relationship Id="rId4" Type="http://schemas.openxmlformats.org/officeDocument/2006/relationships/image" Target="../media/image341.emf"/><Relationship Id="rId3" Type="http://schemas.openxmlformats.org/officeDocument/2006/relationships/oleObject" Target="../embeddings/oleObject329.bin"/><Relationship Id="rId2" Type="http://schemas.openxmlformats.org/officeDocument/2006/relationships/image" Target="../media/image340.emf"/><Relationship Id="rId12" Type="http://schemas.openxmlformats.org/officeDocument/2006/relationships/vmlDrawing" Target="../drawings/vmlDrawing38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344.emf"/><Relationship Id="rId1" Type="http://schemas.openxmlformats.org/officeDocument/2006/relationships/oleObject" Target="../embeddings/oleObject328.bin"/></Relationships>
</file>

<file path=ppt/slides/_rels/slide4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37.bin"/><Relationship Id="rId8" Type="http://schemas.openxmlformats.org/officeDocument/2006/relationships/image" Target="../media/image348.emf"/><Relationship Id="rId7" Type="http://schemas.openxmlformats.org/officeDocument/2006/relationships/oleObject" Target="../embeddings/oleObject336.bin"/><Relationship Id="rId6" Type="http://schemas.openxmlformats.org/officeDocument/2006/relationships/image" Target="../media/image347.emf"/><Relationship Id="rId5" Type="http://schemas.openxmlformats.org/officeDocument/2006/relationships/oleObject" Target="../embeddings/oleObject335.bin"/><Relationship Id="rId4" Type="http://schemas.openxmlformats.org/officeDocument/2006/relationships/image" Target="../media/image346.emf"/><Relationship Id="rId3" Type="http://schemas.openxmlformats.org/officeDocument/2006/relationships/oleObject" Target="../embeddings/oleObject334.bin"/><Relationship Id="rId24" Type="http://schemas.openxmlformats.org/officeDocument/2006/relationships/vmlDrawing" Target="../drawings/vmlDrawing39.vml"/><Relationship Id="rId23" Type="http://schemas.openxmlformats.org/officeDocument/2006/relationships/slideLayout" Target="../slideLayouts/slideLayout7.xml"/><Relationship Id="rId22" Type="http://schemas.openxmlformats.org/officeDocument/2006/relationships/image" Target="../media/image355.emf"/><Relationship Id="rId21" Type="http://schemas.openxmlformats.org/officeDocument/2006/relationships/oleObject" Target="../embeddings/oleObject343.bin"/><Relationship Id="rId20" Type="http://schemas.openxmlformats.org/officeDocument/2006/relationships/image" Target="../media/image354.emf"/><Relationship Id="rId2" Type="http://schemas.openxmlformats.org/officeDocument/2006/relationships/image" Target="../media/image345.emf"/><Relationship Id="rId19" Type="http://schemas.openxmlformats.org/officeDocument/2006/relationships/oleObject" Target="../embeddings/oleObject342.bin"/><Relationship Id="rId18" Type="http://schemas.openxmlformats.org/officeDocument/2006/relationships/image" Target="../media/image353.emf"/><Relationship Id="rId17" Type="http://schemas.openxmlformats.org/officeDocument/2006/relationships/oleObject" Target="../embeddings/oleObject341.bin"/><Relationship Id="rId16" Type="http://schemas.openxmlformats.org/officeDocument/2006/relationships/image" Target="../media/image352.emf"/><Relationship Id="rId15" Type="http://schemas.openxmlformats.org/officeDocument/2006/relationships/oleObject" Target="../embeddings/oleObject340.bin"/><Relationship Id="rId14" Type="http://schemas.openxmlformats.org/officeDocument/2006/relationships/image" Target="../media/image351.emf"/><Relationship Id="rId13" Type="http://schemas.openxmlformats.org/officeDocument/2006/relationships/oleObject" Target="../embeddings/oleObject339.bin"/><Relationship Id="rId12" Type="http://schemas.openxmlformats.org/officeDocument/2006/relationships/image" Target="../media/image350.emf"/><Relationship Id="rId11" Type="http://schemas.openxmlformats.org/officeDocument/2006/relationships/oleObject" Target="../embeddings/oleObject338.bin"/><Relationship Id="rId10" Type="http://schemas.openxmlformats.org/officeDocument/2006/relationships/image" Target="../media/image349.emf"/><Relationship Id="rId1" Type="http://schemas.openxmlformats.org/officeDocument/2006/relationships/oleObject" Target="../embeddings/oleObject333.bin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56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58.png"/><Relationship Id="rId1" Type="http://schemas.openxmlformats.org/officeDocument/2006/relationships/image" Target="../media/image357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59.png"/><Relationship Id="rId1" Type="http://schemas.openxmlformats.org/officeDocument/2006/relationships/image" Target="../media/image358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2.bin"/><Relationship Id="rId8" Type="http://schemas.openxmlformats.org/officeDocument/2006/relationships/oleObject" Target="../embeddings/oleObject31.bin"/><Relationship Id="rId7" Type="http://schemas.openxmlformats.org/officeDocument/2006/relationships/image" Target="../media/image33.wmf"/><Relationship Id="rId6" Type="http://schemas.openxmlformats.org/officeDocument/2006/relationships/oleObject" Target="../embeddings/oleObject30.bin"/><Relationship Id="rId5" Type="http://schemas.openxmlformats.org/officeDocument/2006/relationships/image" Target="../media/image32.wmf"/><Relationship Id="rId4" Type="http://schemas.openxmlformats.org/officeDocument/2006/relationships/oleObject" Target="../embeddings/oleObject29.bin"/><Relationship Id="rId3" Type="http://schemas.openxmlformats.org/officeDocument/2006/relationships/oleObject" Target="../embeddings/oleObject28.bin"/><Relationship Id="rId28" Type="http://schemas.openxmlformats.org/officeDocument/2006/relationships/vmlDrawing" Target="../drawings/vmlDrawing4.vml"/><Relationship Id="rId27" Type="http://schemas.openxmlformats.org/officeDocument/2006/relationships/slideLayout" Target="../slideLayouts/slideLayout7.xml"/><Relationship Id="rId26" Type="http://schemas.openxmlformats.org/officeDocument/2006/relationships/image" Target="../media/image42.wmf"/><Relationship Id="rId25" Type="http://schemas.openxmlformats.org/officeDocument/2006/relationships/oleObject" Target="../embeddings/oleObject40.bin"/><Relationship Id="rId24" Type="http://schemas.openxmlformats.org/officeDocument/2006/relationships/image" Target="../media/image41.wmf"/><Relationship Id="rId23" Type="http://schemas.openxmlformats.org/officeDocument/2006/relationships/oleObject" Target="../embeddings/oleObject39.bin"/><Relationship Id="rId22" Type="http://schemas.openxmlformats.org/officeDocument/2006/relationships/image" Target="../media/image40.wmf"/><Relationship Id="rId21" Type="http://schemas.openxmlformats.org/officeDocument/2006/relationships/oleObject" Target="../embeddings/oleObject38.bin"/><Relationship Id="rId20" Type="http://schemas.openxmlformats.org/officeDocument/2006/relationships/image" Target="../media/image39.wmf"/><Relationship Id="rId2" Type="http://schemas.openxmlformats.org/officeDocument/2006/relationships/image" Target="../media/image31.wmf"/><Relationship Id="rId19" Type="http://schemas.openxmlformats.org/officeDocument/2006/relationships/oleObject" Target="../embeddings/oleObject37.bin"/><Relationship Id="rId18" Type="http://schemas.openxmlformats.org/officeDocument/2006/relationships/image" Target="../media/image38.wmf"/><Relationship Id="rId17" Type="http://schemas.openxmlformats.org/officeDocument/2006/relationships/oleObject" Target="../embeddings/oleObject36.bin"/><Relationship Id="rId16" Type="http://schemas.openxmlformats.org/officeDocument/2006/relationships/image" Target="../media/image37.wmf"/><Relationship Id="rId15" Type="http://schemas.openxmlformats.org/officeDocument/2006/relationships/oleObject" Target="../embeddings/oleObject35.bin"/><Relationship Id="rId14" Type="http://schemas.openxmlformats.org/officeDocument/2006/relationships/image" Target="../media/image36.wmf"/><Relationship Id="rId13" Type="http://schemas.openxmlformats.org/officeDocument/2006/relationships/oleObject" Target="../embeddings/oleObject34.bin"/><Relationship Id="rId12" Type="http://schemas.openxmlformats.org/officeDocument/2006/relationships/image" Target="../media/image35.wmf"/><Relationship Id="rId11" Type="http://schemas.openxmlformats.org/officeDocument/2006/relationships/oleObject" Target="../embeddings/oleObject33.bin"/><Relationship Id="rId10" Type="http://schemas.openxmlformats.org/officeDocument/2006/relationships/image" Target="../media/image34.wmf"/><Relationship Id="rId1" Type="http://schemas.openxmlformats.org/officeDocument/2006/relationships/oleObject" Target="../embeddings/oleObject27.bin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59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61.png"/><Relationship Id="rId2" Type="http://schemas.openxmlformats.org/officeDocument/2006/relationships/image" Target="../media/image360.png"/><Relationship Id="rId1" Type="http://schemas.openxmlformats.org/officeDocument/2006/relationships/tags" Target="../tags/tag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3.wmf"/><Relationship Id="rId1" Type="http://schemas.openxmlformats.org/officeDocument/2006/relationships/oleObject" Target="../embeddings/oleObject41.bin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6.bin"/><Relationship Id="rId8" Type="http://schemas.openxmlformats.org/officeDocument/2006/relationships/image" Target="../media/image47.wmf"/><Relationship Id="rId7" Type="http://schemas.openxmlformats.org/officeDocument/2006/relationships/oleObject" Target="../embeddings/oleObject45.bin"/><Relationship Id="rId6" Type="http://schemas.openxmlformats.org/officeDocument/2006/relationships/image" Target="../media/image46.wmf"/><Relationship Id="rId5" Type="http://schemas.openxmlformats.org/officeDocument/2006/relationships/oleObject" Target="../embeddings/oleObject44.bin"/><Relationship Id="rId4" Type="http://schemas.openxmlformats.org/officeDocument/2006/relationships/image" Target="../media/image45.wmf"/><Relationship Id="rId3" Type="http://schemas.openxmlformats.org/officeDocument/2006/relationships/oleObject" Target="../embeddings/oleObject43.bin"/><Relationship Id="rId26" Type="http://schemas.openxmlformats.org/officeDocument/2006/relationships/vmlDrawing" Target="../drawings/vmlDrawing6.vml"/><Relationship Id="rId25" Type="http://schemas.openxmlformats.org/officeDocument/2006/relationships/slideLayout" Target="../slideLayouts/slideLayout7.xml"/><Relationship Id="rId24" Type="http://schemas.openxmlformats.org/officeDocument/2006/relationships/image" Target="../media/image55.wmf"/><Relationship Id="rId23" Type="http://schemas.openxmlformats.org/officeDocument/2006/relationships/oleObject" Target="../embeddings/oleObject53.bin"/><Relationship Id="rId22" Type="http://schemas.openxmlformats.org/officeDocument/2006/relationships/image" Target="../media/image54.wmf"/><Relationship Id="rId21" Type="http://schemas.openxmlformats.org/officeDocument/2006/relationships/oleObject" Target="../embeddings/oleObject52.bin"/><Relationship Id="rId20" Type="http://schemas.openxmlformats.org/officeDocument/2006/relationships/image" Target="../media/image53.wmf"/><Relationship Id="rId2" Type="http://schemas.openxmlformats.org/officeDocument/2006/relationships/image" Target="../media/image44.wmf"/><Relationship Id="rId19" Type="http://schemas.openxmlformats.org/officeDocument/2006/relationships/oleObject" Target="../embeddings/oleObject51.bin"/><Relationship Id="rId18" Type="http://schemas.openxmlformats.org/officeDocument/2006/relationships/image" Target="../media/image52.wmf"/><Relationship Id="rId17" Type="http://schemas.openxmlformats.org/officeDocument/2006/relationships/oleObject" Target="../embeddings/oleObject50.bin"/><Relationship Id="rId16" Type="http://schemas.openxmlformats.org/officeDocument/2006/relationships/image" Target="../media/image51.wmf"/><Relationship Id="rId15" Type="http://schemas.openxmlformats.org/officeDocument/2006/relationships/oleObject" Target="../embeddings/oleObject49.bin"/><Relationship Id="rId14" Type="http://schemas.openxmlformats.org/officeDocument/2006/relationships/image" Target="../media/image50.wmf"/><Relationship Id="rId13" Type="http://schemas.openxmlformats.org/officeDocument/2006/relationships/oleObject" Target="../embeddings/oleObject48.bin"/><Relationship Id="rId12" Type="http://schemas.openxmlformats.org/officeDocument/2006/relationships/image" Target="../media/image49.wmf"/><Relationship Id="rId11" Type="http://schemas.openxmlformats.org/officeDocument/2006/relationships/oleObject" Target="../embeddings/oleObject47.bin"/><Relationship Id="rId10" Type="http://schemas.openxmlformats.org/officeDocument/2006/relationships/image" Target="../media/image48.wmf"/><Relationship Id="rId1" Type="http://schemas.openxmlformats.org/officeDocument/2006/relationships/oleObject" Target="../embeddings/oleObject42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50" name="Text Box 4"/>
          <p:cNvSpPr txBox="1"/>
          <p:nvPr/>
        </p:nvSpPr>
        <p:spPr>
          <a:xfrm>
            <a:off x="609600" y="304800"/>
            <a:ext cx="7488238" cy="7620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zh-CN" altLang="en-US" sz="4400" b="1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第八章  相量法</a:t>
            </a:r>
            <a:endParaRPr lang="zh-CN" altLang="en-US" sz="4400" b="1" dirty="0">
              <a:solidFill>
                <a:srgbClr val="FF0000"/>
              </a:solidFill>
              <a:latin typeface="楷体_GB2312" pitchFamily="1" charset="-122"/>
              <a:ea typeface="楷体_GB2312" pitchFamily="1" charset="-122"/>
            </a:endParaRPr>
          </a:p>
        </p:txBody>
      </p:sp>
      <p:sp>
        <p:nvSpPr>
          <p:cNvPr id="2051" name="Text Box 5"/>
          <p:cNvSpPr txBox="1"/>
          <p:nvPr/>
        </p:nvSpPr>
        <p:spPr>
          <a:xfrm>
            <a:off x="468313" y="1125538"/>
            <a:ext cx="7848600" cy="3889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457200" indent="-457200" eaLnBrk="1" hangingPunct="1">
              <a:lnSpc>
                <a:spcPct val="130000"/>
              </a:lnSpc>
            </a:pP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、正弦信号的周期、频率、角频率、瞬时值、振幅、有效值、相位和相位差的概念；</a:t>
            </a: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457200" indent="-457200" eaLnBrk="1" hangingPunct="1">
              <a:lnSpc>
                <a:spcPct val="130000"/>
              </a:lnSpc>
            </a:pP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、相量的定义，正弦信号的三角函数、相量和相量图的表示方法；</a:t>
            </a: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457200" indent="-457200" eaLnBrk="1" hangingPunct="1">
              <a:lnSpc>
                <a:spcPct val="130000"/>
              </a:lnSpc>
            </a:pP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3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、基尔霍夫定律的相量形式，各种电路元件伏安关系的相量表示形式。</a:t>
            </a: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457200" indent="-457200" eaLnBrk="1" hangingPunct="1">
              <a:lnSpc>
                <a:spcPct val="130000"/>
              </a:lnSpc>
            </a:pP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4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、电阻、电感、电容元件交流电路中的特点：相位关系、</a:t>
            </a: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457200" indent="-457200" eaLnBrk="1" hangingPunct="1">
              <a:lnSpc>
                <a:spcPct val="130000"/>
              </a:lnSpc>
            </a:pP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大小关系、相量关系。</a:t>
            </a: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21860" name="Object 4"/>
          <p:cNvGraphicFramePr>
            <a:graphicFrameLocks noChangeAspect="1"/>
          </p:cNvGraphicFramePr>
          <p:nvPr/>
        </p:nvGraphicFramePr>
        <p:xfrm>
          <a:off x="1187450" y="5295900"/>
          <a:ext cx="2592388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3" name="" r:id="rId1" imgW="793115" imgH="191135" progId="Equation.3">
                  <p:embed/>
                </p:oleObj>
              </mc:Choice>
              <mc:Fallback>
                <p:oleObj name="" r:id="rId1" imgW="793115" imgH="191135" progId="Equation.3">
                  <p:embed/>
                  <p:pic>
                    <p:nvPicPr>
                      <p:cNvPr id="0" name="图片 3132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187450" y="5295900"/>
                        <a:ext cx="2592388" cy="5873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1862" name="Rectangle 6"/>
          <p:cNvSpPr/>
          <p:nvPr/>
        </p:nvSpPr>
        <p:spPr>
          <a:xfrm>
            <a:off x="457200" y="914400"/>
            <a:ext cx="3035300" cy="609600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342900" lvl="0" indent="-342900" eaLnBrk="1" hangingPunct="1">
              <a:buNone/>
            </a:pPr>
            <a:r>
              <a:rPr lang="zh-CN" altLang="en-US" sz="2400" b="1" dirty="0">
                <a:solidFill>
                  <a:srgbClr val="FF0000"/>
                </a:solidFill>
              </a:rPr>
              <a:t>一、复阻抗负载</a:t>
            </a:r>
            <a:r>
              <a:rPr lang="zh-CN" altLang="en-US" b="1" dirty="0">
                <a:solidFill>
                  <a:srgbClr val="FF0000"/>
                </a:solidFill>
              </a:rPr>
              <a:t>   </a:t>
            </a:r>
            <a:endParaRPr lang="zh-CN" altLang="en-US" b="1" dirty="0">
              <a:solidFill>
                <a:srgbClr val="112B16"/>
              </a:solidFill>
              <a:ea typeface="楷体_GB2312" pitchFamily="1" charset="-122"/>
            </a:endParaRPr>
          </a:p>
        </p:txBody>
      </p:sp>
      <p:sp>
        <p:nvSpPr>
          <p:cNvPr id="121863" name="Text Box 7"/>
          <p:cNvSpPr txBox="1"/>
          <p:nvPr/>
        </p:nvSpPr>
        <p:spPr>
          <a:xfrm>
            <a:off x="3048000" y="3200400"/>
            <a:ext cx="685800" cy="519113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Z</a:t>
            </a:r>
            <a:r>
              <a:rPr lang="en-US" altLang="zh-CN" sz="2800" b="1" baseline="-25000" dirty="0">
                <a:solidFill>
                  <a:srgbClr val="FF0000"/>
                </a:solidFill>
                <a:latin typeface="Times New Roman" panose="02020603050405020304" pitchFamily="18" charset="0"/>
              </a:rPr>
              <a:t>L</a:t>
            </a:r>
            <a:endParaRPr lang="en-US" altLang="zh-CN" sz="28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21864" name="Object 8"/>
          <p:cNvGraphicFramePr>
            <a:graphicFrameLocks noChangeAspect="1"/>
          </p:cNvGraphicFramePr>
          <p:nvPr/>
        </p:nvGraphicFramePr>
        <p:xfrm>
          <a:off x="7086600" y="1066800"/>
          <a:ext cx="1371600" cy="1071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4" name="" r:id="rId3" imgW="761365" imgH="546100" progId="Equation.3">
                  <p:embed/>
                </p:oleObj>
              </mc:Choice>
              <mc:Fallback>
                <p:oleObj name="" r:id="rId3" imgW="761365" imgH="546100" progId="Equation.3">
                  <p:embed/>
                  <p:pic>
                    <p:nvPicPr>
                      <p:cNvPr id="0" name="图片 313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086600" y="1066800"/>
                        <a:ext cx="1371600" cy="10715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865" name="Object 9"/>
          <p:cNvGraphicFramePr>
            <a:graphicFrameLocks noChangeAspect="1"/>
          </p:cNvGraphicFramePr>
          <p:nvPr/>
        </p:nvGraphicFramePr>
        <p:xfrm>
          <a:off x="3924300" y="3459163"/>
          <a:ext cx="1485900" cy="604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9" name="" r:id="rId5" imgW="514985" imgH="191135" progId="Equation.3">
                  <p:embed/>
                </p:oleObj>
              </mc:Choice>
              <mc:Fallback>
                <p:oleObj name="" r:id="rId5" imgW="514985" imgH="191135" progId="Equation.3">
                  <p:embed/>
                  <p:pic>
                    <p:nvPicPr>
                      <p:cNvPr id="0" name="图片 3128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924300" y="3459163"/>
                        <a:ext cx="1485900" cy="6048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866" name="Object 10"/>
          <p:cNvGraphicFramePr>
            <a:graphicFrameLocks noChangeAspect="1"/>
          </p:cNvGraphicFramePr>
          <p:nvPr/>
        </p:nvGraphicFramePr>
        <p:xfrm>
          <a:off x="3962400" y="1749425"/>
          <a:ext cx="2409825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1" name="" r:id="rId7" imgW="876300" imgH="228600" progId="Equation.3">
                  <p:embed/>
                </p:oleObj>
              </mc:Choice>
              <mc:Fallback>
                <p:oleObj name="" r:id="rId7" imgW="876300" imgH="228600" progId="Equation.3">
                  <p:embed/>
                  <p:pic>
                    <p:nvPicPr>
                      <p:cNvPr id="0" name="图片 313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962400" y="1749425"/>
                        <a:ext cx="2409825" cy="5540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867" name="Object 11"/>
          <p:cNvGraphicFramePr>
            <a:graphicFrameLocks noChangeAspect="1"/>
          </p:cNvGraphicFramePr>
          <p:nvPr/>
        </p:nvGraphicFramePr>
        <p:xfrm>
          <a:off x="4067175" y="2349500"/>
          <a:ext cx="4637088" cy="106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0" name="" r:id="rId9" imgW="1663700" imgH="431800" progId="Equation.3">
                  <p:embed/>
                </p:oleObj>
              </mc:Choice>
              <mc:Fallback>
                <p:oleObj name="" r:id="rId9" imgW="1663700" imgH="431800" progId="Equation.3">
                  <p:embed/>
                  <p:pic>
                    <p:nvPicPr>
                      <p:cNvPr id="0" name="图片 312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067175" y="2349500"/>
                        <a:ext cx="4637088" cy="10604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1869" name="Text Box 13"/>
          <p:cNvSpPr txBox="1"/>
          <p:nvPr/>
        </p:nvSpPr>
        <p:spPr>
          <a:xfrm>
            <a:off x="533400" y="2667000"/>
            <a:ext cx="6096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Z</a:t>
            </a:r>
            <a:r>
              <a:rPr lang="en-US" altLang="zh-CN" sz="2800" b="1" baseline="-25000" dirty="0">
                <a:solidFill>
                  <a:srgbClr val="FF0000"/>
                </a:solidFill>
                <a:latin typeface="Times New Roman" panose="02020603050405020304" pitchFamily="18" charset="0"/>
              </a:rPr>
              <a:t>o</a:t>
            </a:r>
            <a:endParaRPr lang="en-US" altLang="zh-CN" sz="2400" dirty="0">
              <a:latin typeface="Tahoma" panose="020B0604030504040204" pitchFamily="34" charset="0"/>
            </a:endParaRPr>
          </a:p>
        </p:txBody>
      </p:sp>
      <p:sp>
        <p:nvSpPr>
          <p:cNvPr id="121870" name="Text Box 14"/>
          <p:cNvSpPr txBox="1"/>
          <p:nvPr/>
        </p:nvSpPr>
        <p:spPr>
          <a:xfrm>
            <a:off x="457200" y="3657600"/>
            <a:ext cx="6858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U</a:t>
            </a:r>
            <a:r>
              <a:rPr lang="en-US" altLang="zh-CN" sz="2800" b="1" baseline="-25000" dirty="0">
                <a:solidFill>
                  <a:srgbClr val="FF0000"/>
                </a:solidFill>
                <a:latin typeface="Times New Roman" panose="02020603050405020304" pitchFamily="18" charset="0"/>
              </a:rPr>
              <a:t>o</a:t>
            </a:r>
            <a:endParaRPr lang="en-US" altLang="zh-CN" sz="2400" dirty="0">
              <a:latin typeface="Tahoma" panose="020B0604030504040204" pitchFamily="34" charset="0"/>
            </a:endParaRPr>
          </a:p>
        </p:txBody>
      </p:sp>
      <p:sp>
        <p:nvSpPr>
          <p:cNvPr id="121871" name="Text Box 15"/>
          <p:cNvSpPr txBox="1"/>
          <p:nvPr/>
        </p:nvSpPr>
        <p:spPr>
          <a:xfrm>
            <a:off x="533400" y="3352800"/>
            <a:ext cx="3048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·</a:t>
            </a:r>
            <a:endParaRPr lang="en-US" altLang="zh-CN" b="1" dirty="0">
              <a:solidFill>
                <a:srgbClr val="FF0000"/>
              </a:solidFill>
              <a:latin typeface="Tahoma" panose="020B0604030504040204" pitchFamily="34" charset="0"/>
            </a:endParaRPr>
          </a:p>
        </p:txBody>
      </p:sp>
      <p:graphicFrame>
        <p:nvGraphicFramePr>
          <p:cNvPr id="121872" name="Object 16"/>
          <p:cNvGraphicFramePr>
            <a:graphicFrameLocks noChangeAspect="1"/>
          </p:cNvGraphicFramePr>
          <p:nvPr/>
        </p:nvGraphicFramePr>
        <p:xfrm>
          <a:off x="3995738" y="1052513"/>
          <a:ext cx="2592387" cy="547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2" name="" r:id="rId11" imgW="901065" imgH="215900" progId="Equation.3">
                  <p:embed/>
                </p:oleObj>
              </mc:Choice>
              <mc:Fallback>
                <p:oleObj name="" r:id="rId11" imgW="901065" imgH="215900" progId="Equation.3">
                  <p:embed/>
                  <p:pic>
                    <p:nvPicPr>
                      <p:cNvPr id="0" name="图片 3131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995738" y="1052513"/>
                        <a:ext cx="2592387" cy="5476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873" name="Object 17"/>
          <p:cNvGraphicFramePr>
            <a:graphicFrameLocks noChangeAspect="1"/>
          </p:cNvGraphicFramePr>
          <p:nvPr/>
        </p:nvGraphicFramePr>
        <p:xfrm>
          <a:off x="4495800" y="3886200"/>
          <a:ext cx="4108450" cy="1106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6" name="" r:id="rId13" imgW="1383030" imgH="410845" progId="Equation.3">
                  <p:embed/>
                </p:oleObj>
              </mc:Choice>
              <mc:Fallback>
                <p:oleObj name="" r:id="rId13" imgW="1383030" imgH="410845" progId="Equation.3">
                  <p:embed/>
                  <p:pic>
                    <p:nvPicPr>
                      <p:cNvPr id="0" name="图片 3135"/>
                      <p:cNvPicPr/>
                      <p:nvPr/>
                    </p:nvPicPr>
                    <p:blipFill>
                      <a:blip r:embed="rId14">
                        <a:clrChange>
                          <a:clrFrom>
                            <a:srgbClr val="000000"/>
                          </a:clrFrom>
                          <a:clrTo>
                            <a:srgbClr val="0000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495800" y="3886200"/>
                        <a:ext cx="4108450" cy="11064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1874" name="Text Box 18"/>
          <p:cNvSpPr txBox="1"/>
          <p:nvPr/>
        </p:nvSpPr>
        <p:spPr>
          <a:xfrm>
            <a:off x="533400" y="5187950"/>
            <a:ext cx="8382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3600" dirty="0">
                <a:solidFill>
                  <a:srgbClr val="FF0000"/>
                </a:solidFill>
                <a:latin typeface="Tahoma" panose="020B0604030504040204" pitchFamily="34" charset="0"/>
                <a:sym typeface="Symbol" panose="05050102010706020507" pitchFamily="18" charset="2"/>
              </a:rPr>
              <a:t></a:t>
            </a:r>
            <a:endParaRPr lang="en-US" altLang="zh-CN" sz="3600" dirty="0">
              <a:solidFill>
                <a:srgbClr val="FF0000"/>
              </a:solidFill>
              <a:latin typeface="Tahoma" panose="020B0604030504040204" pitchFamily="34" charset="0"/>
            </a:endParaRPr>
          </a:p>
        </p:txBody>
      </p:sp>
      <p:graphicFrame>
        <p:nvGraphicFramePr>
          <p:cNvPr id="121875" name="Object 19"/>
          <p:cNvGraphicFramePr>
            <a:graphicFrameLocks noChangeAspect="1"/>
          </p:cNvGraphicFramePr>
          <p:nvPr/>
        </p:nvGraphicFramePr>
        <p:xfrm>
          <a:off x="5580063" y="5073650"/>
          <a:ext cx="2087562" cy="1195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5" name="" r:id="rId15" imgW="642620" imgH="410845" progId="Equation.3">
                  <p:embed/>
                </p:oleObj>
              </mc:Choice>
              <mc:Fallback>
                <p:oleObj name="" r:id="rId15" imgW="642620" imgH="410845" progId="Equation.3">
                  <p:embed/>
                  <p:pic>
                    <p:nvPicPr>
                      <p:cNvPr id="0" name="图片 3134"/>
                      <p:cNvPicPr/>
                      <p:nvPr/>
                    </p:nvPicPr>
                    <p:blipFill>
                      <a:blip r:embed="rId16">
                        <a:clrChange>
                          <a:clrFrom>
                            <a:srgbClr val="000000"/>
                          </a:clrFrom>
                          <a:clrTo>
                            <a:srgbClr val="FF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580063" y="5073650"/>
                        <a:ext cx="2087562" cy="11953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1876" name="Text Box 20"/>
          <p:cNvSpPr txBox="1"/>
          <p:nvPr/>
        </p:nvSpPr>
        <p:spPr>
          <a:xfrm>
            <a:off x="4500563" y="5381625"/>
            <a:ext cx="1371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400" b="1" dirty="0">
                <a:solidFill>
                  <a:srgbClr val="FF0000"/>
                </a:solidFill>
                <a:latin typeface="Tahoma" panose="020B0604030504040204" pitchFamily="34" charset="0"/>
              </a:rPr>
              <a:t>并且</a:t>
            </a:r>
            <a:endParaRPr lang="zh-CN" altLang="en-US" sz="2400" b="1" dirty="0">
              <a:solidFill>
                <a:srgbClr val="FF0000"/>
              </a:solidFill>
              <a:latin typeface="Tahoma" panose="020B0604030504040204" pitchFamily="34" charset="0"/>
            </a:endParaRPr>
          </a:p>
        </p:txBody>
      </p:sp>
      <p:sp>
        <p:nvSpPr>
          <p:cNvPr id="121877" name="Rectangle 21" descr="Rectangle: Click to edit Master text styles&#13;&#10;Second level&#13;&#10;Third level&#13;&#10;Fourth level&#13;&#10;Fifth level"/>
          <p:cNvSpPr/>
          <p:nvPr/>
        </p:nvSpPr>
        <p:spPr>
          <a:xfrm>
            <a:off x="1187450" y="5915025"/>
            <a:ext cx="2971800" cy="6096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342900" lvl="0" indent="-342900" eaLnBrk="1" hangingPunct="1"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rgbClr val="112B16"/>
                </a:solidFill>
                <a:latin typeface="Tahoma" panose="020B0604030504040204" pitchFamily="34" charset="0"/>
                <a:ea typeface="楷体_GB2312" pitchFamily="1" charset="-122"/>
              </a:rPr>
              <a:t>（共轭匹配）</a:t>
            </a:r>
            <a:endParaRPr lang="zh-CN" altLang="en-US" sz="2800" b="1" dirty="0">
              <a:solidFill>
                <a:srgbClr val="112B16"/>
              </a:solidFill>
              <a:latin typeface="Tahoma" panose="020B0604030504040204" pitchFamily="34" charset="0"/>
              <a:ea typeface="楷体_GB2312" pitchFamily="1" charset="-122"/>
            </a:endParaRPr>
          </a:p>
        </p:txBody>
      </p:sp>
      <p:pic>
        <p:nvPicPr>
          <p:cNvPr id="11282" name="Picture 22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62000" y="1600200"/>
            <a:ext cx="2386013" cy="32766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2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21862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18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18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18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18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18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18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2186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8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21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21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21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21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21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121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218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218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121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77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21877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21877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8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121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121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62" grpId="0" build="p"/>
      <p:bldP spid="121863" grpId="0"/>
      <p:bldP spid="121869" grpId="0"/>
      <p:bldP spid="121870" grpId="0"/>
      <p:bldP spid="121871" grpId="0"/>
      <p:bldP spid="121874" grpId="0"/>
      <p:bldP spid="121876" grpId="0"/>
      <p:bldP spid="121877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22884" name="Object 4"/>
          <p:cNvGraphicFramePr>
            <a:graphicFrameLocks noChangeAspect="1"/>
          </p:cNvGraphicFramePr>
          <p:nvPr/>
        </p:nvGraphicFramePr>
        <p:xfrm>
          <a:off x="684213" y="4724400"/>
          <a:ext cx="4103687" cy="782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8" name="" r:id="rId1" imgW="1267460" imgH="260350" progId="Equation.3">
                  <p:embed/>
                </p:oleObj>
              </mc:Choice>
              <mc:Fallback>
                <p:oleObj name="" r:id="rId1" imgW="1267460" imgH="260350" progId="Equation.3">
                  <p:embed/>
                  <p:pic>
                    <p:nvPicPr>
                      <p:cNvPr id="0" name="图片 3247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99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84213" y="4724400"/>
                        <a:ext cx="4103687" cy="7826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1" name="Rectangle 5"/>
          <p:cNvSpPr/>
          <p:nvPr/>
        </p:nvSpPr>
        <p:spPr>
          <a:xfrm>
            <a:off x="609600" y="381000"/>
            <a:ext cx="2895600" cy="609600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FF0000"/>
                </a:solidFill>
              </a:rPr>
              <a:t>二、电阻负载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122886" name="Rectangle 6"/>
          <p:cNvSpPr/>
          <p:nvPr/>
        </p:nvSpPr>
        <p:spPr>
          <a:xfrm>
            <a:off x="3657600" y="457200"/>
            <a:ext cx="2971800" cy="609600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342900" lvl="0" indent="-342900" eaLnBrk="1" hangingPunct="1">
              <a:buNone/>
            </a:pPr>
            <a:r>
              <a:rPr lang="zh-CN" altLang="en-US" sz="2400" b="1" dirty="0">
                <a:solidFill>
                  <a:srgbClr val="112B16"/>
                </a:solidFill>
                <a:ea typeface="楷体_GB2312" pitchFamily="1" charset="-122"/>
              </a:rPr>
              <a:t>（等模匹配）</a:t>
            </a:r>
            <a:endParaRPr lang="zh-CN" altLang="en-US" sz="2400" b="1" dirty="0">
              <a:solidFill>
                <a:srgbClr val="112B16"/>
              </a:solidFill>
              <a:ea typeface="楷体_GB2312" pitchFamily="1" charset="-122"/>
            </a:endParaRPr>
          </a:p>
        </p:txBody>
      </p:sp>
      <p:sp>
        <p:nvSpPr>
          <p:cNvPr id="122887" name="Text Box 7"/>
          <p:cNvSpPr txBox="1"/>
          <p:nvPr/>
        </p:nvSpPr>
        <p:spPr>
          <a:xfrm>
            <a:off x="3200400" y="2590800"/>
            <a:ext cx="685800" cy="519113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Z</a:t>
            </a:r>
            <a:r>
              <a:rPr lang="en-US" altLang="zh-CN" sz="2800" b="1" baseline="-25000" dirty="0">
                <a:solidFill>
                  <a:srgbClr val="FF0000"/>
                </a:solidFill>
                <a:latin typeface="Times New Roman" panose="02020603050405020304" pitchFamily="18" charset="0"/>
              </a:rPr>
              <a:t>L</a:t>
            </a:r>
            <a:endParaRPr lang="en-US" altLang="zh-CN" sz="28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22888" name="Object 8"/>
          <p:cNvGraphicFramePr>
            <a:graphicFrameLocks noChangeAspect="1"/>
          </p:cNvGraphicFramePr>
          <p:nvPr/>
        </p:nvGraphicFramePr>
        <p:xfrm>
          <a:off x="3779838" y="1736725"/>
          <a:ext cx="1800225" cy="1343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" r:id="rId3" imgW="761365" imgH="520700" progId="Equation.3">
                  <p:embed/>
                </p:oleObj>
              </mc:Choice>
              <mc:Fallback>
                <p:oleObj name="" r:id="rId3" imgW="761365" imgH="520700" progId="Equation.3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779838" y="1736725"/>
                        <a:ext cx="1800225" cy="13430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889" name="Object 9"/>
          <p:cNvGraphicFramePr>
            <a:graphicFrameLocks noChangeAspect="1"/>
          </p:cNvGraphicFramePr>
          <p:nvPr/>
        </p:nvGraphicFramePr>
        <p:xfrm>
          <a:off x="3708400" y="3560763"/>
          <a:ext cx="16256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" r:id="rId5" imgW="514985" imgH="191135" progId="Equation.3">
                  <p:embed/>
                </p:oleObj>
              </mc:Choice>
              <mc:Fallback>
                <p:oleObj name="" r:id="rId5" imgW="514985" imgH="191135" progId="Equation.3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708400" y="3560763"/>
                        <a:ext cx="1625600" cy="660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890" name="Object 10"/>
          <p:cNvGraphicFramePr>
            <a:graphicFrameLocks noChangeAspect="1"/>
          </p:cNvGraphicFramePr>
          <p:nvPr/>
        </p:nvGraphicFramePr>
        <p:xfrm>
          <a:off x="5867400" y="1143000"/>
          <a:ext cx="2527300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" r:id="rId7" imgW="876300" imgH="228600" progId="Equation.3">
                  <p:embed/>
                </p:oleObj>
              </mc:Choice>
              <mc:Fallback>
                <p:oleObj name="" r:id="rId7" imgW="876300" imgH="228600" progId="Equation.3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867400" y="1143000"/>
                        <a:ext cx="2527300" cy="5810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891" name="Object 11"/>
          <p:cNvGraphicFramePr>
            <a:graphicFrameLocks noChangeAspect="1"/>
          </p:cNvGraphicFramePr>
          <p:nvPr/>
        </p:nvGraphicFramePr>
        <p:xfrm>
          <a:off x="5621338" y="2003425"/>
          <a:ext cx="3054350" cy="1065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" r:id="rId9" imgW="1091565" imgH="431800" progId="Equation.3">
                  <p:embed/>
                </p:oleObj>
              </mc:Choice>
              <mc:Fallback>
                <p:oleObj name="" r:id="rId9" imgW="1091565" imgH="431800" progId="Equation.3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621338" y="2003425"/>
                        <a:ext cx="3054350" cy="10652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893" name="Text Box 13"/>
          <p:cNvSpPr txBox="1"/>
          <p:nvPr/>
        </p:nvSpPr>
        <p:spPr>
          <a:xfrm>
            <a:off x="457200" y="2362200"/>
            <a:ext cx="6096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Z</a:t>
            </a:r>
            <a:r>
              <a:rPr lang="en-US" altLang="zh-CN" sz="2800" b="1" baseline="-25000" dirty="0">
                <a:solidFill>
                  <a:srgbClr val="FF0000"/>
                </a:solidFill>
                <a:latin typeface="Times New Roman" panose="02020603050405020304" pitchFamily="18" charset="0"/>
              </a:rPr>
              <a:t>o</a:t>
            </a:r>
            <a:endParaRPr lang="en-US" altLang="zh-CN" sz="2400" dirty="0">
              <a:latin typeface="Tahoma" panose="020B0604030504040204" pitchFamily="34" charset="0"/>
            </a:endParaRPr>
          </a:p>
        </p:txBody>
      </p:sp>
      <p:sp>
        <p:nvSpPr>
          <p:cNvPr id="122894" name="Text Box 14"/>
          <p:cNvSpPr txBox="1"/>
          <p:nvPr/>
        </p:nvSpPr>
        <p:spPr>
          <a:xfrm>
            <a:off x="381000" y="3352800"/>
            <a:ext cx="6858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U</a:t>
            </a:r>
            <a:r>
              <a:rPr lang="en-US" altLang="zh-CN" sz="2800" b="1" baseline="-25000" dirty="0">
                <a:solidFill>
                  <a:srgbClr val="FF0000"/>
                </a:solidFill>
                <a:latin typeface="Times New Roman" panose="02020603050405020304" pitchFamily="18" charset="0"/>
              </a:rPr>
              <a:t>o</a:t>
            </a:r>
            <a:endParaRPr lang="en-US" altLang="zh-CN" sz="2400" dirty="0">
              <a:latin typeface="Tahoma" panose="020B0604030504040204" pitchFamily="34" charset="0"/>
            </a:endParaRPr>
          </a:p>
        </p:txBody>
      </p:sp>
      <p:sp>
        <p:nvSpPr>
          <p:cNvPr id="122895" name="Text Box 15"/>
          <p:cNvSpPr txBox="1"/>
          <p:nvPr/>
        </p:nvSpPr>
        <p:spPr>
          <a:xfrm>
            <a:off x="457200" y="3124200"/>
            <a:ext cx="3048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·</a:t>
            </a:r>
            <a:endParaRPr lang="en-US" altLang="zh-CN" b="1" dirty="0">
              <a:solidFill>
                <a:srgbClr val="FF0000"/>
              </a:solidFill>
              <a:latin typeface="Tahoma" panose="020B0604030504040204" pitchFamily="34" charset="0"/>
            </a:endParaRPr>
          </a:p>
        </p:txBody>
      </p:sp>
      <p:graphicFrame>
        <p:nvGraphicFramePr>
          <p:cNvPr id="122896" name="Object 16"/>
          <p:cNvGraphicFramePr>
            <a:graphicFrameLocks noChangeAspect="1"/>
          </p:cNvGraphicFramePr>
          <p:nvPr/>
        </p:nvGraphicFramePr>
        <p:xfrm>
          <a:off x="4067175" y="1122363"/>
          <a:ext cx="1533525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" r:id="rId11" imgW="520700" imgH="215900" progId="Equation.3">
                  <p:embed/>
                </p:oleObj>
              </mc:Choice>
              <mc:Fallback>
                <p:oleObj name="" r:id="rId11" imgW="520700" imgH="215900" progId="Equation.3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067175" y="1122363"/>
                        <a:ext cx="1533525" cy="561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897" name="Object 17"/>
          <p:cNvGraphicFramePr>
            <a:graphicFrameLocks noChangeAspect="1"/>
          </p:cNvGraphicFramePr>
          <p:nvPr/>
        </p:nvGraphicFramePr>
        <p:xfrm>
          <a:off x="5257800" y="3309938"/>
          <a:ext cx="3201988" cy="127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" r:id="rId13" imgW="1007110" imgH="416560" progId="Equation.3">
                  <p:embed/>
                </p:oleObj>
              </mc:Choice>
              <mc:Fallback>
                <p:oleObj name="" r:id="rId13" imgW="1007110" imgH="416560" progId="Equation.3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14">
                        <a:clrChange>
                          <a:clrFrom>
                            <a:srgbClr val="000000"/>
                          </a:clrFrom>
                          <a:clrTo>
                            <a:srgbClr val="0000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257800" y="3309938"/>
                        <a:ext cx="3201988" cy="12715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898" name="Text Box 18"/>
          <p:cNvSpPr txBox="1"/>
          <p:nvPr/>
        </p:nvSpPr>
        <p:spPr>
          <a:xfrm>
            <a:off x="0" y="4648200"/>
            <a:ext cx="838200" cy="7620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4400" dirty="0">
                <a:solidFill>
                  <a:srgbClr val="FF0000"/>
                </a:solidFill>
                <a:latin typeface="Tahoma" panose="020B0604030504040204" pitchFamily="34" charset="0"/>
                <a:sym typeface="Symbol" panose="05050102010706020507" pitchFamily="18" charset="2"/>
              </a:rPr>
              <a:t></a:t>
            </a:r>
            <a:endParaRPr lang="en-US" altLang="zh-CN" sz="4400" dirty="0">
              <a:solidFill>
                <a:srgbClr val="FF0000"/>
              </a:solidFill>
              <a:latin typeface="Tahoma" panose="020B0604030504040204" pitchFamily="34" charset="0"/>
            </a:endParaRPr>
          </a:p>
        </p:txBody>
      </p:sp>
      <p:graphicFrame>
        <p:nvGraphicFramePr>
          <p:cNvPr id="122899" name="Object 19"/>
          <p:cNvGraphicFramePr>
            <a:graphicFrameLocks noChangeAspect="1"/>
          </p:cNvGraphicFramePr>
          <p:nvPr/>
        </p:nvGraphicFramePr>
        <p:xfrm>
          <a:off x="1763713" y="5589588"/>
          <a:ext cx="3960812" cy="1230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" r:id="rId15" imgW="1232535" imgH="416560" progId="Equation.3">
                  <p:embed/>
                </p:oleObj>
              </mc:Choice>
              <mc:Fallback>
                <p:oleObj name="" r:id="rId15" imgW="1232535" imgH="416560" progId="Equation.3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16">
                        <a:clrChange>
                          <a:clrFrom>
                            <a:srgbClr val="000000"/>
                          </a:clrFrom>
                          <a:clrTo>
                            <a:srgbClr val="FF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763713" y="5589588"/>
                        <a:ext cx="3960812" cy="12303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00" name="Text Box 20"/>
          <p:cNvSpPr txBox="1"/>
          <p:nvPr/>
        </p:nvSpPr>
        <p:spPr>
          <a:xfrm>
            <a:off x="611188" y="5734050"/>
            <a:ext cx="1371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400" b="1" dirty="0">
                <a:solidFill>
                  <a:srgbClr val="FF0000"/>
                </a:solidFill>
                <a:latin typeface="Tahoma" panose="020B0604030504040204" pitchFamily="34" charset="0"/>
              </a:rPr>
              <a:t>且</a:t>
            </a:r>
            <a:endParaRPr lang="zh-CN" altLang="en-US" sz="2400" b="1" dirty="0">
              <a:solidFill>
                <a:srgbClr val="FF0000"/>
              </a:solidFill>
              <a:latin typeface="Tahoma" panose="020B0604030504040204" pitchFamily="34" charset="0"/>
            </a:endParaRPr>
          </a:p>
        </p:txBody>
      </p:sp>
      <p:pic>
        <p:nvPicPr>
          <p:cNvPr id="12306" name="Picture 21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908050" y="1268413"/>
            <a:ext cx="2386013" cy="32766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8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8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28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28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28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28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2288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8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22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22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22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22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22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22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228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228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122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6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1" dur="500"/>
                                        <p:tgtEl>
                                          <p:spTgt spid="122886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122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122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86" grpId="0" build="p"/>
      <p:bldP spid="122887" grpId="0"/>
      <p:bldP spid="122893" grpId="0"/>
      <p:bldP spid="122894" grpId="0"/>
      <p:bldP spid="122895" grpId="0"/>
      <p:bldP spid="122898" grpId="0"/>
      <p:bldP spid="12290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4756" name="Rectangle 4"/>
          <p:cNvSpPr/>
          <p:nvPr/>
        </p:nvSpPr>
        <p:spPr>
          <a:xfrm>
            <a:off x="76200" y="2333625"/>
            <a:ext cx="6805613" cy="19177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276225" algn="just" defTabSz="914400">
              <a:spcBef>
                <a:spcPct val="0"/>
              </a:spcBef>
              <a:buNone/>
              <a:tabLst>
                <a:tab pos="4467225" algn="l"/>
              </a:tabLst>
            </a:pP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解：先求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cb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端等效阻抗，        阻抗的等效导纳</a:t>
            </a: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lvl="0" indent="276225" algn="just" defTabSz="914400">
              <a:spcBef>
                <a:spcPct val="0"/>
              </a:spcBef>
              <a:buNone/>
              <a:tabLst>
                <a:tab pos="4467225" algn="l"/>
              </a:tabLst>
            </a:pP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lvl="0" indent="276225" algn="just" defTabSz="914400">
              <a:spcBef>
                <a:spcPct val="0"/>
              </a:spcBef>
              <a:buNone/>
              <a:tabLst>
                <a:tab pos="4467225" algn="l"/>
              </a:tabLst>
            </a:pP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lvl="0" indent="276225" algn="just" defTabSz="914400">
              <a:spcBef>
                <a:spcPct val="0"/>
              </a:spcBef>
              <a:buNone/>
              <a:tabLst>
                <a:tab pos="4467225" algn="l"/>
              </a:tabLst>
            </a:pP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lvl="0" indent="276225" defTabSz="914400">
              <a:spcBef>
                <a:spcPct val="0"/>
              </a:spcBef>
              <a:buNone/>
              <a:tabLst>
                <a:tab pos="4467225" algn="l"/>
              </a:tabLst>
            </a:pPr>
            <a:endParaRPr lang="en-US" altLang="zh-CN" sz="24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3315" name="Object 5"/>
          <p:cNvGraphicFramePr>
            <a:graphicFrameLocks noChangeAspect="1"/>
          </p:cNvGraphicFramePr>
          <p:nvPr/>
        </p:nvGraphicFramePr>
        <p:xfrm>
          <a:off x="3400425" y="381000"/>
          <a:ext cx="2062163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1" imgW="926465" imgH="203200" progId="Equation.DSMT4">
                  <p:embed/>
                </p:oleObj>
              </mc:Choice>
              <mc:Fallback>
                <p:oleObj name="" r:id="rId1" imgW="926465" imgH="203200" progId="Equation.DSMT4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400425" y="381000"/>
                        <a:ext cx="2062163" cy="4460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6" name="Object 6"/>
          <p:cNvGraphicFramePr>
            <a:graphicFrameLocks noChangeAspect="1"/>
          </p:cNvGraphicFramePr>
          <p:nvPr/>
        </p:nvGraphicFramePr>
        <p:xfrm>
          <a:off x="5581650" y="381000"/>
          <a:ext cx="211455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" r:id="rId3" imgW="876300" imgH="203200" progId="Equation.DSMT4">
                  <p:embed/>
                </p:oleObj>
              </mc:Choice>
              <mc:Fallback>
                <p:oleObj name="" r:id="rId3" imgW="876300" imgH="203200" progId="Equation.DSMT4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581650" y="381000"/>
                        <a:ext cx="2114550" cy="482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7" name="Object 7"/>
          <p:cNvGraphicFramePr>
            <a:graphicFrameLocks noChangeAspect="1"/>
          </p:cNvGraphicFramePr>
          <p:nvPr/>
        </p:nvGraphicFramePr>
        <p:xfrm>
          <a:off x="1066800" y="920750"/>
          <a:ext cx="2043113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" r:id="rId5" imgW="774065" imgH="203200" progId="Equation.DSMT4">
                  <p:embed/>
                </p:oleObj>
              </mc:Choice>
              <mc:Fallback>
                <p:oleObj name="" r:id="rId5" imgW="774065" imgH="203200" progId="Equation.DSMT4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66800" y="920750"/>
                        <a:ext cx="2043113" cy="530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8" name="Object 8"/>
          <p:cNvGraphicFramePr>
            <a:graphicFrameLocks noChangeAspect="1"/>
          </p:cNvGraphicFramePr>
          <p:nvPr/>
        </p:nvGraphicFramePr>
        <p:xfrm>
          <a:off x="1066800" y="1406525"/>
          <a:ext cx="3076575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" r:id="rId7" imgW="1231265" imgH="203200" progId="Equation.DSMT4">
                  <p:embed/>
                </p:oleObj>
              </mc:Choice>
              <mc:Fallback>
                <p:oleObj name="" r:id="rId7" imgW="1231265" imgH="203200" progId="Equation.DSMT4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066800" y="1406525"/>
                        <a:ext cx="3076575" cy="5016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61" name="Object 9"/>
          <p:cNvGraphicFramePr>
            <a:graphicFrameLocks noChangeAspect="1"/>
          </p:cNvGraphicFramePr>
          <p:nvPr/>
        </p:nvGraphicFramePr>
        <p:xfrm>
          <a:off x="3794125" y="2333625"/>
          <a:ext cx="5080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" r:id="rId9" imgW="190500" imgH="203200" progId="Equation.DSMT4">
                  <p:embed/>
                </p:oleObj>
              </mc:Choice>
              <mc:Fallback>
                <p:oleObj name="" r:id="rId9" imgW="190500" imgH="203200" progId="Equation.DSMT4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794125" y="2333625"/>
                        <a:ext cx="508000" cy="533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62" name="Object 10"/>
          <p:cNvGraphicFramePr>
            <a:graphicFrameLocks noChangeAspect="1"/>
          </p:cNvGraphicFramePr>
          <p:nvPr/>
        </p:nvGraphicFramePr>
        <p:xfrm>
          <a:off x="762000" y="2867025"/>
          <a:ext cx="4876800" cy="966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" r:id="rId11" imgW="2070100" imgH="406400" progId="Equation.DSMT4">
                  <p:embed/>
                </p:oleObj>
              </mc:Choice>
              <mc:Fallback>
                <p:oleObj name="" r:id="rId11" imgW="2070100" imgH="406400" progId="Equation.DSMT4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62000" y="2867025"/>
                        <a:ext cx="4876800" cy="9667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63" name="Object 11"/>
          <p:cNvGraphicFramePr>
            <a:graphicFrameLocks noChangeAspect="1"/>
          </p:cNvGraphicFramePr>
          <p:nvPr/>
        </p:nvGraphicFramePr>
        <p:xfrm>
          <a:off x="304800" y="4248150"/>
          <a:ext cx="5943600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13" imgW="2159000" imgH="203200" progId="Equation.DSMT4">
                  <p:embed/>
                </p:oleObj>
              </mc:Choice>
              <mc:Fallback>
                <p:oleObj name="" r:id="rId13" imgW="2159000" imgH="203200" progId="Equation.DSMT4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04800" y="4248150"/>
                        <a:ext cx="5943600" cy="5603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2" name="Rectangle 12"/>
          <p:cNvSpPr/>
          <p:nvPr/>
        </p:nvSpPr>
        <p:spPr>
          <a:xfrm>
            <a:off x="384175" y="381000"/>
            <a:ext cx="31178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sz="24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5: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图示电路，已知</a:t>
            </a: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323" name="Rectangle 13"/>
          <p:cNvSpPr/>
          <p:nvPr/>
        </p:nvSpPr>
        <p:spPr>
          <a:xfrm>
            <a:off x="5334000" y="381000"/>
            <a:ext cx="490538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，</a:t>
            </a: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324" name="Rectangle 14"/>
          <p:cNvSpPr/>
          <p:nvPr/>
        </p:nvSpPr>
        <p:spPr>
          <a:xfrm>
            <a:off x="7586663" y="381000"/>
            <a:ext cx="490537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，</a:t>
            </a: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325" name="Rectangle 15"/>
          <p:cNvSpPr/>
          <p:nvPr/>
        </p:nvSpPr>
        <p:spPr>
          <a:xfrm>
            <a:off x="3014663" y="914400"/>
            <a:ext cx="490537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，</a:t>
            </a: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326" name="Rectangle 16"/>
          <p:cNvSpPr/>
          <p:nvPr/>
        </p:nvSpPr>
        <p:spPr>
          <a:xfrm>
            <a:off x="3200400" y="914400"/>
            <a:ext cx="3554413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试求该电路的入端阻抗。</a:t>
            </a: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327" name="Rectangle 17"/>
          <p:cNvSpPr/>
          <p:nvPr/>
        </p:nvSpPr>
        <p:spPr>
          <a:xfrm>
            <a:off x="6477000" y="914400"/>
            <a:ext cx="1716088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若外加电压</a:t>
            </a: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328" name="Rectangle 18"/>
          <p:cNvSpPr/>
          <p:nvPr/>
        </p:nvSpPr>
        <p:spPr>
          <a:xfrm>
            <a:off x="4048125" y="1406525"/>
            <a:ext cx="26352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，求各支路电流。</a:t>
            </a: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4771" name="Rectangle 19"/>
          <p:cNvSpPr/>
          <p:nvPr/>
        </p:nvSpPr>
        <p:spPr>
          <a:xfrm>
            <a:off x="228600" y="3790950"/>
            <a:ext cx="490538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则</a:t>
            </a: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74772" name="Object 20"/>
          <p:cNvGraphicFramePr>
            <a:graphicFrameLocks noChangeAspect="1"/>
          </p:cNvGraphicFramePr>
          <p:nvPr/>
        </p:nvGraphicFramePr>
        <p:xfrm>
          <a:off x="914400" y="4943475"/>
          <a:ext cx="5167313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15" imgW="1905000" imgH="228600" progId="Equation.DSMT4">
                  <p:embed/>
                </p:oleObj>
              </mc:Choice>
              <mc:Fallback>
                <p:oleObj name="" r:id="rId15" imgW="1905000" imgH="228600" progId="Equation.DSMT4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914400" y="4943475"/>
                        <a:ext cx="5167313" cy="6191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31" name="Object 21"/>
          <p:cNvGraphicFramePr>
            <a:graphicFrameLocks noChangeAspect="1"/>
          </p:cNvGraphicFramePr>
          <p:nvPr/>
        </p:nvGraphicFramePr>
        <p:xfrm>
          <a:off x="6362700" y="1865313"/>
          <a:ext cx="2857500" cy="293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17" imgW="1050925" imgH="936625" progId="Visio.Drawing.6">
                  <p:embed/>
                </p:oleObj>
              </mc:Choice>
              <mc:Fallback>
                <p:oleObj name="" r:id="rId17" imgW="1050925" imgH="936625" progId="Visio.Drawing.6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6362700" y="1865313"/>
                        <a:ext cx="2857500" cy="29352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4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4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4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74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74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74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6" grpId="0"/>
      <p:bldP spid="7477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75780" name="Object 4"/>
          <p:cNvGraphicFramePr>
            <a:graphicFrameLocks noChangeAspect="1"/>
          </p:cNvGraphicFramePr>
          <p:nvPr/>
        </p:nvGraphicFramePr>
        <p:xfrm>
          <a:off x="381000" y="668338"/>
          <a:ext cx="5334000" cy="1084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1" imgW="2019300" imgH="406400" progId="Equation.DSMT4">
                  <p:embed/>
                </p:oleObj>
              </mc:Choice>
              <mc:Fallback>
                <p:oleObj name="" r:id="rId1" imgW="2019300" imgH="406400" progId="Equation.DSMT4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81000" y="668338"/>
                        <a:ext cx="5334000" cy="10842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781" name="Rectangle 5"/>
          <p:cNvSpPr/>
          <p:nvPr/>
        </p:nvSpPr>
        <p:spPr>
          <a:xfrm>
            <a:off x="128588" y="152400"/>
            <a:ext cx="2309812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cb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右端等效阻抗</a:t>
            </a: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5782" name="Text Box 6"/>
          <p:cNvSpPr txBox="1"/>
          <p:nvPr/>
        </p:nvSpPr>
        <p:spPr>
          <a:xfrm>
            <a:off x="128588" y="1771650"/>
            <a:ext cx="2919412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</a:rPr>
              <a:t>电路入端阻抗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75783" name="Object 7"/>
          <p:cNvGraphicFramePr>
            <a:graphicFrameLocks noChangeAspect="1"/>
          </p:cNvGraphicFramePr>
          <p:nvPr/>
        </p:nvGraphicFramePr>
        <p:xfrm>
          <a:off x="381000" y="2436813"/>
          <a:ext cx="7310438" cy="611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3" imgW="2730500" imgH="228600" progId="Equation.DSMT4">
                  <p:embed/>
                </p:oleObj>
              </mc:Choice>
              <mc:Fallback>
                <p:oleObj name="" r:id="rId3" imgW="2730500" imgH="228600" progId="Equation.DSMT4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1000" y="2436813"/>
                        <a:ext cx="7310438" cy="6111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4" name="Object 8"/>
          <p:cNvGraphicFramePr>
            <a:graphicFrameLocks noChangeAspect="1"/>
          </p:cNvGraphicFramePr>
          <p:nvPr/>
        </p:nvGraphicFramePr>
        <p:xfrm>
          <a:off x="914400" y="3005138"/>
          <a:ext cx="2095500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5" imgW="837565" imgH="203200" progId="Equation.DSMT4">
                  <p:embed/>
                </p:oleObj>
              </mc:Choice>
              <mc:Fallback>
                <p:oleObj name="" r:id="rId5" imgW="837565" imgH="203200" progId="Equation.DSMT4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14400" y="3005138"/>
                        <a:ext cx="2095500" cy="5000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3" name="Object 9"/>
          <p:cNvGraphicFramePr>
            <a:graphicFrameLocks noChangeAspect="1"/>
          </p:cNvGraphicFramePr>
          <p:nvPr/>
        </p:nvGraphicFramePr>
        <p:xfrm>
          <a:off x="6477000" y="-573087"/>
          <a:ext cx="2386013" cy="293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7" imgW="886460" imgH="925195" progId="Visio.Drawing.6">
                  <p:embed/>
                </p:oleObj>
              </mc:Choice>
              <mc:Fallback>
                <p:oleObj name="" r:id="rId7" imgW="886460" imgH="925195" progId="Visio.Drawing.6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477000" y="-573087"/>
                        <a:ext cx="2386013" cy="29352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786" name="Text Box 10"/>
          <p:cNvSpPr txBox="1"/>
          <p:nvPr/>
        </p:nvSpPr>
        <p:spPr>
          <a:xfrm>
            <a:off x="381000" y="3048000"/>
            <a:ext cx="1143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设</a:t>
            </a: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5787" name="Text Box 11"/>
          <p:cNvSpPr txBox="1"/>
          <p:nvPr/>
        </p:nvSpPr>
        <p:spPr>
          <a:xfrm>
            <a:off x="3048000" y="3048000"/>
            <a:ext cx="990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</a:rPr>
              <a:t>则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75788" name="Object 12"/>
          <p:cNvGraphicFramePr>
            <a:graphicFrameLocks noChangeAspect="1"/>
          </p:cNvGraphicFramePr>
          <p:nvPr/>
        </p:nvGraphicFramePr>
        <p:xfrm>
          <a:off x="457200" y="3630613"/>
          <a:ext cx="5334000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6" name="" r:id="rId9" imgW="2132965" imgH="406400" progId="Equation.DSMT4">
                  <p:embed/>
                </p:oleObj>
              </mc:Choice>
              <mc:Fallback>
                <p:oleObj name="" r:id="rId9" imgW="2132965" imgH="406400" progId="Equation.DSMT4">
                  <p:embed/>
                  <p:pic>
                    <p:nvPicPr>
                      <p:cNvPr id="0" name="图片 312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57200" y="3630613"/>
                        <a:ext cx="5334000" cy="10255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9" name="Object 13"/>
          <p:cNvGraphicFramePr>
            <a:graphicFrameLocks noChangeAspect="1"/>
          </p:cNvGraphicFramePr>
          <p:nvPr/>
        </p:nvGraphicFramePr>
        <p:xfrm>
          <a:off x="381000" y="4672013"/>
          <a:ext cx="81534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5" name="" r:id="rId11" imgW="3162300" imgH="228600" progId="Equation.DSMT4">
                  <p:embed/>
                </p:oleObj>
              </mc:Choice>
              <mc:Fallback>
                <p:oleObj name="" r:id="rId11" imgW="3162300" imgH="228600" progId="Equation.DSMT4">
                  <p:embed/>
                  <p:pic>
                    <p:nvPicPr>
                      <p:cNvPr id="0" name="图片 3124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81000" y="4672013"/>
                        <a:ext cx="8153400" cy="647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90" name="Object 14"/>
          <p:cNvGraphicFramePr>
            <a:graphicFrameLocks noChangeAspect="1"/>
          </p:cNvGraphicFramePr>
          <p:nvPr/>
        </p:nvGraphicFramePr>
        <p:xfrm>
          <a:off x="422275" y="5516563"/>
          <a:ext cx="3429000" cy="1100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4" name="" r:id="rId13" imgW="1308100" imgH="419100" progId="Equation.DSMT4">
                  <p:embed/>
                </p:oleObj>
              </mc:Choice>
              <mc:Fallback>
                <p:oleObj name="" r:id="rId13" imgW="1308100" imgH="419100" progId="Equation.DSMT4">
                  <p:embed/>
                  <p:pic>
                    <p:nvPicPr>
                      <p:cNvPr id="0" name="图片 3123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22275" y="5516563"/>
                        <a:ext cx="3429000" cy="11001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91" name="Object 15"/>
          <p:cNvGraphicFramePr>
            <a:graphicFrameLocks noChangeAspect="1"/>
          </p:cNvGraphicFramePr>
          <p:nvPr/>
        </p:nvGraphicFramePr>
        <p:xfrm>
          <a:off x="4179888" y="5734050"/>
          <a:ext cx="4495800" cy="649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7" name="" r:id="rId15" imgW="1676400" imgH="228600" progId="Equation.DSMT4">
                  <p:embed/>
                </p:oleObj>
              </mc:Choice>
              <mc:Fallback>
                <p:oleObj name="" r:id="rId15" imgW="1676400" imgH="228600" progId="Equation.DSMT4">
                  <p:embed/>
                  <p:pic>
                    <p:nvPicPr>
                      <p:cNvPr id="0" name="图片 3126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179888" y="5734050"/>
                        <a:ext cx="4495800" cy="6492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5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5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5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5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5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75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75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75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75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75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75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81" grpId="0"/>
      <p:bldP spid="75782" grpId="0"/>
      <p:bldP spid="75786" grpId="0"/>
      <p:bldP spid="7578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Rectangle 4"/>
          <p:cNvSpPr/>
          <p:nvPr/>
        </p:nvSpPr>
        <p:spPr>
          <a:xfrm>
            <a:off x="179388" y="188913"/>
            <a:ext cx="7772400" cy="6477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b="1" dirty="0"/>
              <a:t>    9-3   </a:t>
            </a:r>
            <a:r>
              <a:rPr lang="zh-CN" altLang="en-US" b="1" dirty="0"/>
              <a:t>正弦稳态电路分析</a:t>
            </a:r>
            <a:endParaRPr lang="zh-CN" altLang="en-US" b="1" dirty="0"/>
          </a:p>
        </p:txBody>
      </p:sp>
      <p:sp>
        <p:nvSpPr>
          <p:cNvPr id="76805" name="Rectangle 5"/>
          <p:cNvSpPr/>
          <p:nvPr/>
        </p:nvSpPr>
        <p:spPr>
          <a:xfrm>
            <a:off x="323850" y="908050"/>
            <a:ext cx="8820150" cy="56896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342900" lvl="0" indent="-342900" eaLnBrk="1" hangingPunct="1">
              <a:lnSpc>
                <a:spcPct val="130000"/>
              </a:lnSpc>
              <a:buNone/>
            </a:pPr>
            <a:r>
              <a:rPr lang="zh-CN" altLang="en-US" sz="2400" b="1" dirty="0">
                <a:solidFill>
                  <a:srgbClr val="660033"/>
                </a:solidFill>
              </a:rPr>
              <a:t>基本分析思路：</a:t>
            </a:r>
            <a:endParaRPr lang="zh-CN" altLang="en-US" sz="2400" b="1" dirty="0">
              <a:solidFill>
                <a:srgbClr val="660033"/>
              </a:solidFill>
            </a:endParaRPr>
          </a:p>
          <a:p>
            <a:pPr marL="342900" lvl="0" indent="-342900" eaLnBrk="1" hangingPunct="1">
              <a:lnSpc>
                <a:spcPct val="130000"/>
              </a:lnSpc>
              <a:buNone/>
            </a:pPr>
            <a:r>
              <a:rPr lang="zh-CN" altLang="en-US" sz="2400" b="1" dirty="0">
                <a:solidFill>
                  <a:srgbClr val="FF0000"/>
                </a:solidFill>
              </a:rPr>
              <a:t>   </a:t>
            </a:r>
            <a:r>
              <a:rPr lang="en-US" altLang="zh-CN" sz="2400" b="1" dirty="0">
                <a:solidFill>
                  <a:srgbClr val="FF0000"/>
                </a:solidFill>
              </a:rPr>
              <a:t>1)  </a:t>
            </a:r>
            <a:r>
              <a:rPr lang="zh-CN" altLang="en-US" sz="2400" b="1" dirty="0">
                <a:solidFill>
                  <a:srgbClr val="003300"/>
                </a:solidFill>
                <a:ea typeface="楷体_GB2312" pitchFamily="1" charset="-122"/>
              </a:rPr>
              <a:t>从时域电路模型转化为频域模型</a:t>
            </a:r>
            <a:r>
              <a:rPr lang="en-US" altLang="zh-CN" sz="2400" b="1" dirty="0">
                <a:solidFill>
                  <a:srgbClr val="003300"/>
                </a:solidFill>
                <a:ea typeface="楷体_GB2312" pitchFamily="1" charset="-122"/>
              </a:rPr>
              <a:t>:</a:t>
            </a:r>
            <a:endParaRPr lang="en-US" altLang="zh-CN" sz="2400" b="1" dirty="0">
              <a:solidFill>
                <a:srgbClr val="003300"/>
              </a:solidFill>
              <a:ea typeface="楷体_GB2312" pitchFamily="1" charset="-122"/>
            </a:endParaRPr>
          </a:p>
          <a:p>
            <a:pPr marL="342900" lvl="0" indent="-342900" eaLnBrk="1" hangingPunct="1">
              <a:lnSpc>
                <a:spcPct val="130000"/>
              </a:lnSpc>
              <a:buNone/>
            </a:pPr>
            <a:r>
              <a:rPr lang="en-US" altLang="zh-CN" sz="2400" b="1" dirty="0">
                <a:solidFill>
                  <a:srgbClr val="112B16"/>
                </a:solidFill>
                <a:ea typeface="楷体_GB2312" pitchFamily="1" charset="-122"/>
              </a:rPr>
              <a:t>               </a:t>
            </a:r>
            <a:endParaRPr lang="en-US" altLang="zh-CN" sz="2400" b="1" dirty="0">
              <a:solidFill>
                <a:srgbClr val="112B16"/>
              </a:solidFill>
              <a:ea typeface="楷体_GB2312" pitchFamily="1" charset="-122"/>
            </a:endParaRPr>
          </a:p>
          <a:p>
            <a:pPr marL="342900" lvl="0" indent="-342900" eaLnBrk="1" hangingPunct="1">
              <a:lnSpc>
                <a:spcPct val="130000"/>
              </a:lnSpc>
              <a:buNone/>
            </a:pPr>
            <a:endParaRPr lang="en-US" altLang="zh-CN" sz="2400" b="1" dirty="0">
              <a:solidFill>
                <a:srgbClr val="660033"/>
              </a:solidFill>
              <a:ea typeface="楷体_GB2312" pitchFamily="1" charset="-122"/>
            </a:endParaRPr>
          </a:p>
          <a:p>
            <a:pPr marL="342900" lvl="0" indent="-342900" eaLnBrk="1" hangingPunct="1">
              <a:lnSpc>
                <a:spcPct val="130000"/>
              </a:lnSpc>
              <a:buNone/>
            </a:pPr>
            <a:endParaRPr lang="en-US" altLang="zh-CN" sz="2400" b="1" dirty="0">
              <a:solidFill>
                <a:srgbClr val="660033"/>
              </a:solidFill>
              <a:ea typeface="楷体_GB2312" pitchFamily="1" charset="-122"/>
            </a:endParaRPr>
          </a:p>
          <a:p>
            <a:pPr marL="342900" lvl="0" indent="-342900" eaLnBrk="1" hangingPunct="1">
              <a:lnSpc>
                <a:spcPct val="130000"/>
              </a:lnSpc>
              <a:buNone/>
            </a:pPr>
            <a:r>
              <a:rPr lang="en-US" altLang="zh-CN" sz="2400" b="1" dirty="0">
                <a:solidFill>
                  <a:srgbClr val="112B16"/>
                </a:solidFill>
                <a:ea typeface="楷体_GB2312" pitchFamily="1" charset="-122"/>
              </a:rPr>
              <a:t>   </a:t>
            </a:r>
            <a:r>
              <a:rPr lang="en-US" altLang="zh-CN" sz="2400" b="1" dirty="0">
                <a:solidFill>
                  <a:srgbClr val="FF0000"/>
                </a:solidFill>
                <a:ea typeface="楷体_GB2312" pitchFamily="1" charset="-122"/>
              </a:rPr>
              <a:t>2</a:t>
            </a:r>
            <a:r>
              <a:rPr lang="zh-CN" altLang="en-US" sz="2400" b="1" dirty="0">
                <a:solidFill>
                  <a:srgbClr val="FF0000"/>
                </a:solidFill>
                <a:ea typeface="楷体_GB2312" pitchFamily="1" charset="-122"/>
              </a:rPr>
              <a:t>）</a:t>
            </a:r>
            <a:r>
              <a:rPr lang="zh-CN" altLang="en-US" sz="2400" b="1" dirty="0">
                <a:solidFill>
                  <a:srgbClr val="112B16"/>
                </a:solidFill>
                <a:ea typeface="楷体_GB2312" pitchFamily="1" charset="-122"/>
              </a:rPr>
              <a:t>选择适当的电路分析方法：</a:t>
            </a:r>
            <a:endParaRPr lang="zh-CN" altLang="en-US" sz="2400" b="1" dirty="0">
              <a:solidFill>
                <a:srgbClr val="112B16"/>
              </a:solidFill>
              <a:ea typeface="楷体_GB2312" pitchFamily="1" charset="-122"/>
            </a:endParaRPr>
          </a:p>
          <a:p>
            <a:pPr marL="342900" lvl="0" indent="-342900" eaLnBrk="1" hangingPunct="1">
              <a:lnSpc>
                <a:spcPct val="130000"/>
              </a:lnSpc>
              <a:buNone/>
            </a:pPr>
            <a:r>
              <a:rPr lang="zh-CN" altLang="en-US" sz="2400" b="1" dirty="0">
                <a:solidFill>
                  <a:srgbClr val="112B16"/>
                </a:solidFill>
                <a:ea typeface="楷体_GB2312" pitchFamily="1" charset="-122"/>
              </a:rPr>
              <a:t>    </a:t>
            </a:r>
            <a:r>
              <a:rPr lang="zh-CN" altLang="en-US" sz="2400" b="1" dirty="0">
                <a:solidFill>
                  <a:srgbClr val="660033"/>
                </a:solidFill>
                <a:ea typeface="楷体_GB2312" pitchFamily="1" charset="-122"/>
              </a:rPr>
              <a:t>等效变换法（阻抗等效变换、电源等效变换）   网孔法、节点法、应用电路定理分析法等；</a:t>
            </a:r>
            <a:endParaRPr lang="zh-CN" altLang="en-US" sz="2400" b="1" dirty="0">
              <a:solidFill>
                <a:srgbClr val="660033"/>
              </a:solidFill>
              <a:ea typeface="楷体_GB2312" pitchFamily="1" charset="-122"/>
            </a:endParaRPr>
          </a:p>
          <a:p>
            <a:pPr marL="342900" lvl="0" indent="-342900" eaLnBrk="1" hangingPunct="1">
              <a:lnSpc>
                <a:spcPct val="130000"/>
              </a:lnSpc>
              <a:buNone/>
            </a:pPr>
            <a:r>
              <a:rPr lang="zh-CN" altLang="en-US" sz="2400" b="1" dirty="0">
                <a:solidFill>
                  <a:srgbClr val="112B16"/>
                </a:solidFill>
                <a:ea typeface="楷体_GB2312" pitchFamily="1" charset="-122"/>
              </a:rPr>
              <a:t>    </a:t>
            </a:r>
            <a:r>
              <a:rPr lang="en-US" altLang="zh-CN" sz="2400" b="1" dirty="0">
                <a:solidFill>
                  <a:srgbClr val="FF0000"/>
                </a:solidFill>
                <a:ea typeface="楷体_GB2312" pitchFamily="1" charset="-122"/>
              </a:rPr>
              <a:t>3</a:t>
            </a:r>
            <a:r>
              <a:rPr lang="zh-CN" altLang="en-US" sz="2400" b="1" dirty="0">
                <a:solidFill>
                  <a:srgbClr val="FF0000"/>
                </a:solidFill>
                <a:ea typeface="楷体_GB2312" pitchFamily="1" charset="-122"/>
              </a:rPr>
              <a:t>）</a:t>
            </a:r>
            <a:r>
              <a:rPr lang="zh-CN" altLang="en-US" sz="2400" b="1" dirty="0">
                <a:solidFill>
                  <a:srgbClr val="112B16"/>
                </a:solidFill>
                <a:ea typeface="楷体_GB2312" pitchFamily="1" charset="-122"/>
              </a:rPr>
              <a:t>频域求解（复数运算）或通过相量图求解得到相量解；</a:t>
            </a:r>
            <a:endParaRPr lang="zh-CN" altLang="en-US" sz="2400" b="1" dirty="0">
              <a:solidFill>
                <a:srgbClr val="112B16"/>
              </a:solidFill>
              <a:ea typeface="楷体_GB2312" pitchFamily="1" charset="-122"/>
            </a:endParaRPr>
          </a:p>
          <a:p>
            <a:pPr marL="342900" lvl="0" indent="-342900" eaLnBrk="1" hangingPunct="1">
              <a:lnSpc>
                <a:spcPct val="130000"/>
              </a:lnSpc>
              <a:buNone/>
            </a:pPr>
            <a:r>
              <a:rPr lang="zh-CN" altLang="en-US" sz="2400" b="1" dirty="0">
                <a:solidFill>
                  <a:srgbClr val="112B16"/>
                </a:solidFill>
                <a:ea typeface="楷体_GB2312" pitchFamily="1" charset="-122"/>
              </a:rPr>
              <a:t>    </a:t>
            </a:r>
            <a:r>
              <a:rPr lang="en-US" altLang="zh-CN" sz="2400" b="1" dirty="0">
                <a:solidFill>
                  <a:srgbClr val="FF0000"/>
                </a:solidFill>
                <a:ea typeface="楷体_GB2312" pitchFamily="1" charset="-122"/>
              </a:rPr>
              <a:t>4</a:t>
            </a:r>
            <a:r>
              <a:rPr lang="zh-CN" altLang="en-US" sz="2400" b="1" dirty="0">
                <a:solidFill>
                  <a:srgbClr val="FF0000"/>
                </a:solidFill>
                <a:ea typeface="楷体_GB2312" pitchFamily="1" charset="-122"/>
              </a:rPr>
              <a:t>）</a:t>
            </a:r>
            <a:r>
              <a:rPr lang="zh-CN" altLang="en-US" sz="2400" b="1" dirty="0">
                <a:solidFill>
                  <a:srgbClr val="112B16"/>
                </a:solidFill>
                <a:ea typeface="楷体_GB2312" pitchFamily="1" charset="-122"/>
              </a:rPr>
              <a:t>频域解转化为时域解</a:t>
            </a:r>
            <a:r>
              <a:rPr lang="zh-CN" altLang="en-US" sz="2800" b="1" dirty="0">
                <a:solidFill>
                  <a:srgbClr val="112B16"/>
                </a:solidFill>
                <a:ea typeface="楷体_GB2312" pitchFamily="1" charset="-122"/>
              </a:rPr>
              <a:t>。</a:t>
            </a:r>
            <a:endParaRPr lang="zh-CN" altLang="en-US" sz="2800" b="1" dirty="0">
              <a:solidFill>
                <a:srgbClr val="112B16"/>
              </a:solidFill>
              <a:ea typeface="楷体_GB2312" pitchFamily="1" charset="-122"/>
            </a:endParaRPr>
          </a:p>
        </p:txBody>
      </p:sp>
      <p:graphicFrame>
        <p:nvGraphicFramePr>
          <p:cNvPr id="76806" name="Object 6" descr="40%"/>
          <p:cNvGraphicFramePr>
            <a:graphicFrameLocks noChangeAspect="1"/>
          </p:cNvGraphicFramePr>
          <p:nvPr/>
        </p:nvGraphicFramePr>
        <p:xfrm>
          <a:off x="1042988" y="2030413"/>
          <a:ext cx="5689600" cy="1527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9" name="" r:id="rId1" imgW="2082800" imgH="558800" progId="Equation.DSMT4">
                  <p:embed/>
                </p:oleObj>
              </mc:Choice>
              <mc:Fallback>
                <p:oleObj name="" r:id="rId1" imgW="2082800" imgH="558800" progId="Equation.DSMT4">
                  <p:embed/>
                  <p:pic>
                    <p:nvPicPr>
                      <p:cNvPr id="0" name="图片 312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042988" y="2030413"/>
                        <a:ext cx="5689600" cy="1527175"/>
                      </a:xfrm>
                      <a:prstGeom prst="rect">
                        <a:avLst/>
                      </a:prstGeom>
                      <a:blipFill rotWithShape="0">
                        <a:blip r:embed="rId3"/>
                      </a:blipFill>
                      <a:ln w="38100" cap="flat" cmpd="sng">
                        <a:solidFill>
                          <a:srgbClr val="FF0000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5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76805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5">
                                            <p:txEl>
                                              <p:charRg st="8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76805">
                                            <p:txEl>
                                              <p:charRg st="8" end="3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76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5">
                                            <p:txEl>
                                              <p:charRg st="49" end="6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76805">
                                            <p:txEl>
                                              <p:charRg st="49" end="6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5">
                                            <p:txEl>
                                              <p:charRg st="67" end="1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76805">
                                            <p:txEl>
                                              <p:charRg st="67" end="1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5">
                                            <p:txEl>
                                              <p:charRg st="114" end="14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76805">
                                            <p:txEl>
                                              <p:charRg st="114" end="14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5">
                                            <p:txEl>
                                              <p:charRg st="145" end="16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500"/>
                                        <p:tgtEl>
                                          <p:spTgt spid="76805">
                                            <p:txEl>
                                              <p:charRg st="145" end="16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5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1794" name="Text Box 2"/>
          <p:cNvSpPr txBox="1"/>
          <p:nvPr/>
        </p:nvSpPr>
        <p:spPr>
          <a:xfrm>
            <a:off x="395288" y="4757738"/>
            <a:ext cx="8534400" cy="210026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400" b="1" dirty="0">
                <a:solidFill>
                  <a:srgbClr val="FF0000"/>
                </a:solidFill>
                <a:latin typeface="Tahoma" panose="020B0604030504040204" pitchFamily="34" charset="0"/>
              </a:rPr>
              <a:t>解：</a:t>
            </a:r>
            <a:endParaRPr lang="zh-CN" altLang="en-US" sz="2400" b="1" dirty="0">
              <a:solidFill>
                <a:srgbClr val="FF0000"/>
              </a:solidFill>
              <a:latin typeface="Tahoma" panose="020B0604030504040204" pitchFamily="34" charset="0"/>
            </a:endParaRPr>
          </a:p>
          <a:p>
            <a:pPr marL="0" lvl="0" indent="0" eaLnBrk="1" hangingPunct="1">
              <a:spcBef>
                <a:spcPct val="50000"/>
              </a:spcBef>
              <a:buNone/>
            </a:pPr>
            <a:endParaRPr lang="zh-CN" altLang="en-US" sz="2400" b="1" dirty="0">
              <a:solidFill>
                <a:srgbClr val="FF0000"/>
              </a:solidFill>
              <a:latin typeface="Tahoma" panose="020B0604030504040204" pitchFamily="34" charset="0"/>
            </a:endParaRPr>
          </a:p>
          <a:p>
            <a:pPr marL="0" lvl="0" indent="0" eaLnBrk="1" hangingPunct="1">
              <a:spcBef>
                <a:spcPct val="50000"/>
              </a:spcBef>
              <a:buNone/>
            </a:pPr>
            <a:endParaRPr lang="zh-CN" altLang="en-US" sz="2400" b="1" dirty="0">
              <a:solidFill>
                <a:srgbClr val="FF0000"/>
              </a:solidFill>
              <a:latin typeface="Tahoma" panose="020B0604030504040204" pitchFamily="34" charset="0"/>
            </a:endParaRPr>
          </a:p>
          <a:p>
            <a:pPr marL="0" lvl="0" indent="0" eaLnBrk="1" hangingPunct="1">
              <a:spcBef>
                <a:spcPct val="50000"/>
              </a:spcBef>
              <a:buNone/>
            </a:pPr>
            <a:endParaRPr lang="en-US" altLang="zh-CN" sz="2400" b="1" dirty="0">
              <a:solidFill>
                <a:srgbClr val="FF0000"/>
              </a:solidFill>
              <a:latin typeface="Tahoma" panose="020B0604030504040204" pitchFamily="34" charset="0"/>
            </a:endParaRPr>
          </a:p>
        </p:txBody>
      </p:sp>
      <p:sp>
        <p:nvSpPr>
          <p:cNvPr id="16387" name="Rectangle 3"/>
          <p:cNvSpPr>
            <a:spLocks noGrp="1"/>
          </p:cNvSpPr>
          <p:nvPr>
            <p:ph type="title"/>
          </p:nvPr>
        </p:nvSpPr>
        <p:spPr>
          <a:xfrm>
            <a:off x="539750" y="188913"/>
            <a:ext cx="3546475" cy="685800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sz="2400" b="1" dirty="0">
                <a:solidFill>
                  <a:srgbClr val="FF0000"/>
                </a:solidFill>
              </a:rPr>
              <a:t>例</a:t>
            </a:r>
            <a:r>
              <a:rPr lang="en-US" altLang="zh-CN" sz="2400" b="1" dirty="0">
                <a:solidFill>
                  <a:srgbClr val="FF0000"/>
                </a:solidFill>
              </a:rPr>
              <a:t>6</a:t>
            </a:r>
            <a:r>
              <a:rPr lang="zh-CN" altLang="en-US" sz="2400" b="1" dirty="0">
                <a:solidFill>
                  <a:srgbClr val="FF0000"/>
                </a:solidFill>
              </a:rPr>
              <a:t>：</a:t>
            </a:r>
            <a:r>
              <a:rPr lang="zh-CN" altLang="en-US" sz="2400" b="1" dirty="0">
                <a:solidFill>
                  <a:srgbClr val="003300"/>
                </a:solidFill>
              </a:rPr>
              <a:t>图示电路。已知</a:t>
            </a:r>
            <a:endParaRPr lang="zh-CN" altLang="en-US" sz="2400" b="1" dirty="0">
              <a:solidFill>
                <a:srgbClr val="003300"/>
              </a:solidFill>
            </a:endParaRPr>
          </a:p>
        </p:txBody>
      </p:sp>
      <p:graphicFrame>
        <p:nvGraphicFramePr>
          <p:cNvPr id="16388" name="Object 4"/>
          <p:cNvGraphicFramePr>
            <a:graphicFrameLocks noChangeAspect="1"/>
          </p:cNvGraphicFramePr>
          <p:nvPr/>
        </p:nvGraphicFramePr>
        <p:xfrm>
          <a:off x="3995738" y="423863"/>
          <a:ext cx="388937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3" name="" r:id="rId1" imgW="1638300" imgH="241300" progId="Equation.3">
                  <p:embed/>
                </p:oleObj>
              </mc:Choice>
              <mc:Fallback>
                <p:oleObj name="" r:id="rId1" imgW="1638300" imgH="241300" progId="Equation.3">
                  <p:embed/>
                  <p:pic>
                    <p:nvPicPr>
                      <p:cNvPr id="0" name="图片 312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995738" y="423863"/>
                        <a:ext cx="3889375" cy="533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9" name="Text Box 5"/>
          <p:cNvSpPr txBox="1"/>
          <p:nvPr/>
        </p:nvSpPr>
        <p:spPr>
          <a:xfrm>
            <a:off x="611188" y="1052513"/>
            <a:ext cx="6934200" cy="4762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90000"/>
              </a:lnSpc>
              <a:buClr>
                <a:schemeClr val="accent1"/>
              </a:buClr>
              <a:buSzPct val="90000"/>
              <a:buFont typeface="Monotype Sorts" pitchFamily="2" charset="2"/>
              <a:buNone/>
            </a:pPr>
            <a:r>
              <a:rPr lang="zh-CN" altLang="en-US" sz="2400" b="1" dirty="0">
                <a:solidFill>
                  <a:srgbClr val="003300"/>
                </a:solidFill>
                <a:latin typeface="Times New Roman" panose="02020603050405020304" pitchFamily="18" charset="0"/>
              </a:rPr>
              <a:t>求</a:t>
            </a:r>
            <a:r>
              <a:rPr lang="en-US" altLang="zh-CN" sz="2400" b="1" dirty="0">
                <a:solidFill>
                  <a:srgbClr val="0033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400" b="1" baseline="-25000" dirty="0">
                <a:solidFill>
                  <a:srgbClr val="003300"/>
                </a:solidFill>
                <a:latin typeface="Times New Roman" panose="02020603050405020304" pitchFamily="18" charset="0"/>
              </a:rPr>
              <a:t>1 </a:t>
            </a:r>
            <a:r>
              <a:rPr lang="en-US" altLang="zh-CN" sz="2400" b="1" dirty="0">
                <a:solidFill>
                  <a:srgbClr val="003300"/>
                </a:solidFill>
                <a:latin typeface="Times New Roman" panose="02020603050405020304" pitchFamily="18" charset="0"/>
              </a:rPr>
              <a:t>(t)</a:t>
            </a:r>
            <a:r>
              <a:rPr lang="en-US" altLang="zh-CN" sz="2400" b="1" baseline="-25000" dirty="0">
                <a:solidFill>
                  <a:srgbClr val="00330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400" b="1" dirty="0">
                <a:solidFill>
                  <a:srgbClr val="003300"/>
                </a:solidFill>
                <a:latin typeface="Times New Roman" panose="02020603050405020304" pitchFamily="18" charset="0"/>
              </a:rPr>
              <a:t>、</a:t>
            </a:r>
            <a:r>
              <a:rPr lang="en-US" altLang="zh-CN" sz="2400" b="1" dirty="0">
                <a:solidFill>
                  <a:srgbClr val="0033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400" b="1" baseline="-25000" dirty="0">
                <a:solidFill>
                  <a:srgbClr val="003300"/>
                </a:solidFill>
                <a:latin typeface="Times New Roman" panose="02020603050405020304" pitchFamily="18" charset="0"/>
              </a:rPr>
              <a:t>2 </a:t>
            </a:r>
            <a:r>
              <a:rPr lang="en-US" altLang="zh-CN" sz="2400" b="1" dirty="0">
                <a:solidFill>
                  <a:srgbClr val="003300"/>
                </a:solidFill>
                <a:latin typeface="Times New Roman" panose="02020603050405020304" pitchFamily="18" charset="0"/>
              </a:rPr>
              <a:t>(t)</a:t>
            </a:r>
            <a:r>
              <a:rPr lang="zh-CN" altLang="en-US" sz="2400" b="1" dirty="0">
                <a:solidFill>
                  <a:srgbClr val="003300"/>
                </a:solidFill>
                <a:latin typeface="Times New Roman" panose="02020603050405020304" pitchFamily="18" charset="0"/>
              </a:rPr>
              <a:t>和</a:t>
            </a:r>
            <a:r>
              <a:rPr lang="en-US" altLang="zh-CN" sz="2400" b="1" dirty="0">
                <a:solidFill>
                  <a:srgbClr val="003300"/>
                </a:solidFill>
                <a:latin typeface="Times New Roman" panose="02020603050405020304" pitchFamily="18" charset="0"/>
              </a:rPr>
              <a:t>i (t)</a:t>
            </a:r>
            <a:r>
              <a:rPr lang="zh-CN" altLang="en-US" sz="2400" b="1" dirty="0">
                <a:solidFill>
                  <a:srgbClr val="003300"/>
                </a:solidFill>
                <a:latin typeface="Times New Roman" panose="02020603050405020304" pitchFamily="18" charset="0"/>
              </a:rPr>
              <a:t>以及对应 相量的相量图。</a:t>
            </a:r>
            <a:r>
              <a:rPr lang="zh-CN" altLang="en-US" sz="2800" b="1" dirty="0">
                <a:solidFill>
                  <a:srgbClr val="003300"/>
                </a:solidFill>
                <a:latin typeface="Times New Roman" panose="02020603050405020304" pitchFamily="18" charset="0"/>
              </a:rPr>
              <a:t> </a:t>
            </a:r>
            <a:endParaRPr lang="zh-CN" altLang="en-US" sz="2800" b="1" dirty="0">
              <a:solidFill>
                <a:srgbClr val="0033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6390" name="Object 6"/>
          <p:cNvGraphicFramePr>
            <a:graphicFrameLocks noChangeAspect="1"/>
          </p:cNvGraphicFramePr>
          <p:nvPr/>
        </p:nvGraphicFramePr>
        <p:xfrm>
          <a:off x="609600" y="1447800"/>
          <a:ext cx="4572000" cy="3335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8" name="" r:id="rId3" imgW="3322320" imgH="2423160" progId="Paint.Picture">
                  <p:embed/>
                </p:oleObj>
              </mc:Choice>
              <mc:Fallback>
                <p:oleObj name="" r:id="rId3" imgW="3322320" imgH="2423160" progId="Paint.Picture">
                  <p:embed/>
                  <p:pic>
                    <p:nvPicPr>
                      <p:cNvPr id="0" name="图片 312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9600" y="1447800"/>
                        <a:ext cx="4572000" cy="33353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1" name="Text Box 7"/>
          <p:cNvSpPr txBox="1"/>
          <p:nvPr/>
        </p:nvSpPr>
        <p:spPr>
          <a:xfrm>
            <a:off x="4191000" y="3962400"/>
            <a:ext cx="9144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b="1" baseline="-25000" dirty="0">
                <a:solidFill>
                  <a:srgbClr val="FF0000"/>
                </a:solidFill>
                <a:latin typeface="Times New Roman" panose="02020603050405020304" pitchFamily="18" charset="0"/>
              </a:rPr>
              <a:t>2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(t)</a:t>
            </a:r>
            <a:endParaRPr lang="en-US" altLang="zh-CN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392" name="Text Box 8"/>
          <p:cNvSpPr txBox="1"/>
          <p:nvPr/>
        </p:nvSpPr>
        <p:spPr>
          <a:xfrm>
            <a:off x="2057400" y="3962400"/>
            <a:ext cx="12954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b="1" baseline="-25000" dirty="0">
                <a:solidFill>
                  <a:srgbClr val="FF0000"/>
                </a:solidFill>
                <a:latin typeface="Times New Roman" panose="02020603050405020304" pitchFamily="18" charset="0"/>
              </a:rPr>
              <a:t>1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</a:rPr>
              <a:t>(t)</a:t>
            </a:r>
            <a:endParaRPr lang="en-US" altLang="zh-CN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393" name="Text Box 9"/>
          <p:cNvSpPr txBox="1"/>
          <p:nvPr/>
        </p:nvSpPr>
        <p:spPr>
          <a:xfrm>
            <a:off x="4191000" y="3581400"/>
            <a:ext cx="13716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</a:rPr>
              <a:t>20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F</a:t>
            </a:r>
            <a:endParaRPr lang="en-US" altLang="zh-CN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61802" name="Object 10"/>
          <p:cNvGraphicFramePr>
            <a:graphicFrameLocks noChangeAspect="1"/>
          </p:cNvGraphicFramePr>
          <p:nvPr/>
        </p:nvGraphicFramePr>
        <p:xfrm>
          <a:off x="5486400" y="1600200"/>
          <a:ext cx="3657600" cy="320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2" name="" r:id="rId5" imgW="4143375" imgH="3209925" progId="Paint.Picture">
                  <p:embed/>
                </p:oleObj>
              </mc:Choice>
              <mc:Fallback>
                <p:oleObj name="" r:id="rId5" imgW="4143375" imgH="3209925" progId="Paint.Picture">
                  <p:embed/>
                  <p:pic>
                    <p:nvPicPr>
                      <p:cNvPr id="0" name="图片 312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486400" y="1600200"/>
                        <a:ext cx="3657600" cy="3209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1803" name="Object 11"/>
          <p:cNvGraphicFramePr>
            <a:graphicFrameLocks noChangeAspect="1"/>
          </p:cNvGraphicFramePr>
          <p:nvPr/>
        </p:nvGraphicFramePr>
        <p:xfrm>
          <a:off x="5410200" y="3048000"/>
          <a:ext cx="454025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1" name="" r:id="rId7" imgW="133350" imgH="237490" progId="Equation.3">
                  <p:embed/>
                </p:oleObj>
              </mc:Choice>
              <mc:Fallback>
                <p:oleObj name="" r:id="rId7" imgW="133350" imgH="237490" progId="Equation.3">
                  <p:embed/>
                  <p:pic>
                    <p:nvPicPr>
                      <p:cNvPr id="0" name="图片 3130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99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410200" y="3048000"/>
                        <a:ext cx="454025" cy="768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1804" name="Object 12"/>
          <p:cNvGraphicFramePr>
            <a:graphicFrameLocks noChangeAspect="1"/>
          </p:cNvGraphicFramePr>
          <p:nvPr/>
        </p:nvGraphicFramePr>
        <p:xfrm>
          <a:off x="5791200" y="1447800"/>
          <a:ext cx="349250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0" name="" r:id="rId9" imgW="98425" imgH="225425" progId="Equation.3">
                  <p:embed/>
                </p:oleObj>
              </mc:Choice>
              <mc:Fallback>
                <p:oleObj name="" r:id="rId9" imgW="98425" imgH="225425" progId="Equation.3">
                  <p:embed/>
                  <p:pic>
                    <p:nvPicPr>
                      <p:cNvPr id="0" name="图片 3129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99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791200" y="1447800"/>
                        <a:ext cx="349250" cy="733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1805" name="Object 13"/>
          <p:cNvGraphicFramePr>
            <a:graphicFrameLocks noChangeAspect="1"/>
          </p:cNvGraphicFramePr>
          <p:nvPr/>
        </p:nvGraphicFramePr>
        <p:xfrm>
          <a:off x="6858000" y="3352800"/>
          <a:ext cx="76835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7" name="" r:id="rId11" imgW="237490" imgH="167640" progId="Equation.3">
                  <p:embed/>
                </p:oleObj>
              </mc:Choice>
              <mc:Fallback>
                <p:oleObj name="" r:id="rId11" imgW="237490" imgH="167640" progId="Equation.3">
                  <p:embed/>
                  <p:pic>
                    <p:nvPicPr>
                      <p:cNvPr id="0" name="图片 3146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0000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858000" y="3352800"/>
                        <a:ext cx="768350" cy="558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1806" name="Object 14"/>
          <p:cNvGraphicFramePr>
            <a:graphicFrameLocks noChangeAspect="1"/>
          </p:cNvGraphicFramePr>
          <p:nvPr/>
        </p:nvGraphicFramePr>
        <p:xfrm>
          <a:off x="7696200" y="3810000"/>
          <a:ext cx="860425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2" name="" r:id="rId13" imgW="312420" imgH="167640" progId="Equation.3">
                  <p:embed/>
                </p:oleObj>
              </mc:Choice>
              <mc:Fallback>
                <p:oleObj name="" r:id="rId13" imgW="312420" imgH="167640" progId="Equation.3">
                  <p:embed/>
                  <p:pic>
                    <p:nvPicPr>
                      <p:cNvPr id="0" name="图片 3141"/>
                      <p:cNvPicPr/>
                      <p:nvPr/>
                    </p:nvPicPr>
                    <p:blipFill>
                      <a:blip r:embed="rId14">
                        <a:clrChange>
                          <a:clrFrom>
                            <a:srgbClr val="000000"/>
                          </a:clrFrom>
                          <a:clrTo>
                            <a:srgbClr val="0000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7696200" y="3810000"/>
                        <a:ext cx="860425" cy="558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1807" name="Object 15"/>
          <p:cNvGraphicFramePr>
            <a:graphicFrameLocks noChangeAspect="1"/>
          </p:cNvGraphicFramePr>
          <p:nvPr/>
        </p:nvGraphicFramePr>
        <p:xfrm>
          <a:off x="8655050" y="3810000"/>
          <a:ext cx="488950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2" name="" r:id="rId15" imgW="139065" imgH="237490" progId="Equation.3">
                  <p:embed/>
                </p:oleObj>
              </mc:Choice>
              <mc:Fallback>
                <p:oleObj name="" r:id="rId15" imgW="139065" imgH="237490" progId="Equation.3">
                  <p:embed/>
                  <p:pic>
                    <p:nvPicPr>
                      <p:cNvPr id="0" name="图片 3131"/>
                      <p:cNvPicPr/>
                      <p:nvPr/>
                    </p:nvPicPr>
                    <p:blipFill>
                      <a:blip r:embed="rId16">
                        <a:clrChange>
                          <a:clrFrom>
                            <a:srgbClr val="000000"/>
                          </a:clrFrom>
                          <a:clrTo>
                            <a:srgbClr val="FF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8655050" y="3810000"/>
                        <a:ext cx="488950" cy="768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1808" name="Object 16"/>
          <p:cNvGraphicFramePr>
            <a:graphicFrameLocks noChangeAspect="1"/>
          </p:cNvGraphicFramePr>
          <p:nvPr/>
        </p:nvGraphicFramePr>
        <p:xfrm>
          <a:off x="7162800" y="3810000"/>
          <a:ext cx="419100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5" name="" r:id="rId17" imgW="121285" imgH="237490" progId="Equation.3">
                  <p:embed/>
                </p:oleObj>
              </mc:Choice>
              <mc:Fallback>
                <p:oleObj name="" r:id="rId17" imgW="121285" imgH="237490" progId="Equation.3">
                  <p:embed/>
                  <p:pic>
                    <p:nvPicPr>
                      <p:cNvPr id="0" name="图片 3144"/>
                      <p:cNvPicPr/>
                      <p:nvPr/>
                    </p:nvPicPr>
                    <p:blipFill>
                      <a:blip r:embed="rId18">
                        <a:clrChange>
                          <a:clrFrom>
                            <a:srgbClr val="000000"/>
                          </a:clrFrom>
                          <a:clrTo>
                            <a:srgbClr val="FF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7162800" y="3810000"/>
                        <a:ext cx="419100" cy="768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1809" name="Text Box 17"/>
          <p:cNvSpPr txBox="1"/>
          <p:nvPr/>
        </p:nvSpPr>
        <p:spPr>
          <a:xfrm>
            <a:off x="5867400" y="2362200"/>
            <a:ext cx="1371600" cy="2124075"/>
          </a:xfrm>
          <a:prstGeom prst="rect">
            <a:avLst/>
          </a:prstGeom>
          <a:noFill/>
          <a:ln w="19050" cap="rnd" cmpd="sng">
            <a:solidFill>
              <a:srgbClr val="112B16"/>
            </a:solidFill>
            <a:prstDash val="sysDot"/>
            <a:miter/>
            <a:headEnd type="none" w="sm" len="sm"/>
            <a:tailEnd type="none" w="sm" len="sm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b="1" dirty="0">
                <a:latin typeface="Tahoma" panose="020B0604030504040204" pitchFamily="34" charset="0"/>
              </a:rPr>
              <a:t>     </a:t>
            </a:r>
            <a:endParaRPr lang="en-US" altLang="zh-CN" sz="2400" b="1" dirty="0">
              <a:latin typeface="Tahoma" panose="020B0604030504040204" pitchFamily="34" charset="0"/>
            </a:endParaRPr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b="1" dirty="0">
                <a:solidFill>
                  <a:srgbClr val="FF0000"/>
                </a:solidFill>
                <a:latin typeface="Tahoma" panose="020B0604030504040204" pitchFamily="34" charset="0"/>
              </a:rPr>
              <a:t>     İ</a:t>
            </a:r>
            <a:r>
              <a:rPr lang="en-US" altLang="zh-CN" sz="2400" b="1" baseline="-25000" dirty="0">
                <a:solidFill>
                  <a:srgbClr val="FF0000"/>
                </a:solidFill>
                <a:latin typeface="Tahoma" panose="020B0604030504040204" pitchFamily="34" charset="0"/>
              </a:rPr>
              <a:t>A</a:t>
            </a:r>
            <a:endParaRPr lang="en-US" altLang="zh-CN" sz="2400" b="1" baseline="-25000" dirty="0">
              <a:solidFill>
                <a:srgbClr val="FF0000"/>
              </a:solidFill>
              <a:latin typeface="Tahoma" panose="020B0604030504040204" pitchFamily="34" charset="0"/>
            </a:endParaRPr>
          </a:p>
          <a:p>
            <a:pPr marL="0" lvl="0" indent="0" eaLnBrk="1" hangingPunct="1">
              <a:spcBef>
                <a:spcPct val="50000"/>
              </a:spcBef>
              <a:buNone/>
            </a:pPr>
            <a:endParaRPr lang="en-US" altLang="zh-CN" sz="2400" b="1" baseline="-25000" dirty="0">
              <a:solidFill>
                <a:srgbClr val="FF0000"/>
              </a:solidFill>
              <a:latin typeface="Tahoma" panose="020B0604030504040204" pitchFamily="34" charset="0"/>
            </a:endParaRPr>
          </a:p>
          <a:p>
            <a:pPr marL="0" lvl="0" indent="0" eaLnBrk="1" hangingPunct="1">
              <a:spcBef>
                <a:spcPct val="50000"/>
              </a:spcBef>
              <a:buNone/>
            </a:pPr>
            <a:endParaRPr lang="en-US" altLang="zh-CN" sz="2400" b="1" baseline="-25000" dirty="0">
              <a:solidFill>
                <a:srgbClr val="FF0000"/>
              </a:solidFill>
              <a:latin typeface="Tahoma" panose="020B0604030504040204" pitchFamily="34" charset="0"/>
            </a:endParaRPr>
          </a:p>
          <a:p>
            <a:pPr marL="0" lvl="0" indent="0" eaLnBrk="1" hangingPunct="1">
              <a:spcBef>
                <a:spcPct val="50000"/>
              </a:spcBef>
              <a:buNone/>
            </a:pPr>
            <a:endParaRPr lang="en-US" altLang="zh-CN" sz="2400" b="1" baseline="-25000" dirty="0">
              <a:solidFill>
                <a:srgbClr val="FF0000"/>
              </a:solidFill>
              <a:latin typeface="Tahoma" panose="020B0604030504040204" pitchFamily="34" charset="0"/>
            </a:endParaRPr>
          </a:p>
        </p:txBody>
      </p:sp>
      <p:sp>
        <p:nvSpPr>
          <p:cNvPr id="161810" name="Text Box 18"/>
          <p:cNvSpPr txBox="1"/>
          <p:nvPr/>
        </p:nvSpPr>
        <p:spPr>
          <a:xfrm>
            <a:off x="7848600" y="2286000"/>
            <a:ext cx="609600" cy="2124075"/>
          </a:xfrm>
          <a:prstGeom prst="rect">
            <a:avLst/>
          </a:prstGeom>
          <a:noFill/>
          <a:ln w="19050" cap="flat" cmpd="sng">
            <a:solidFill>
              <a:srgbClr val="112B16"/>
            </a:solidFill>
            <a:prstDash val="sysDot"/>
            <a:miter/>
            <a:headEnd type="none" w="sm" len="sm"/>
            <a:tailEnd type="none" w="sm" len="sm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b="1" dirty="0">
                <a:latin typeface="Tahoma" panose="020B0604030504040204" pitchFamily="34" charset="0"/>
              </a:rPr>
              <a:t>     </a:t>
            </a:r>
            <a:endParaRPr lang="en-US" altLang="zh-CN" sz="2400" b="1" dirty="0">
              <a:latin typeface="Tahoma" panose="020B0604030504040204" pitchFamily="34" charset="0"/>
            </a:endParaRPr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b="1" dirty="0">
                <a:solidFill>
                  <a:srgbClr val="FF0000"/>
                </a:solidFill>
                <a:latin typeface="Tahoma" panose="020B0604030504040204" pitchFamily="34" charset="0"/>
              </a:rPr>
              <a:t> İ</a:t>
            </a:r>
            <a:r>
              <a:rPr lang="en-US" altLang="zh-CN" sz="2400" b="1" baseline="-25000" dirty="0">
                <a:solidFill>
                  <a:srgbClr val="FF0000"/>
                </a:solidFill>
                <a:latin typeface="Tahoma" panose="020B0604030504040204" pitchFamily="34" charset="0"/>
              </a:rPr>
              <a:t>B</a:t>
            </a:r>
            <a:endParaRPr lang="en-US" altLang="zh-CN" sz="2400" b="1" baseline="-25000" dirty="0">
              <a:solidFill>
                <a:srgbClr val="FF0000"/>
              </a:solidFill>
              <a:latin typeface="Tahoma" panose="020B0604030504040204" pitchFamily="34" charset="0"/>
            </a:endParaRPr>
          </a:p>
          <a:p>
            <a:pPr marL="0" lvl="0" indent="0" eaLnBrk="1" hangingPunct="1">
              <a:spcBef>
                <a:spcPct val="50000"/>
              </a:spcBef>
              <a:buNone/>
            </a:pPr>
            <a:endParaRPr lang="en-US" altLang="zh-CN" sz="2400" b="1" baseline="-25000" dirty="0">
              <a:solidFill>
                <a:srgbClr val="FF0000"/>
              </a:solidFill>
              <a:latin typeface="Tahoma" panose="020B0604030504040204" pitchFamily="34" charset="0"/>
            </a:endParaRPr>
          </a:p>
          <a:p>
            <a:pPr marL="0" lvl="0" indent="0" eaLnBrk="1" hangingPunct="1">
              <a:spcBef>
                <a:spcPct val="50000"/>
              </a:spcBef>
              <a:buNone/>
            </a:pPr>
            <a:endParaRPr lang="en-US" altLang="zh-CN" sz="2400" b="1" baseline="-25000" dirty="0">
              <a:solidFill>
                <a:srgbClr val="FF0000"/>
              </a:solidFill>
              <a:latin typeface="Tahoma" panose="020B0604030504040204" pitchFamily="34" charset="0"/>
            </a:endParaRPr>
          </a:p>
          <a:p>
            <a:pPr marL="0" lvl="0" indent="0" eaLnBrk="1" hangingPunct="1">
              <a:spcBef>
                <a:spcPct val="50000"/>
              </a:spcBef>
              <a:buNone/>
            </a:pPr>
            <a:endParaRPr lang="en-US" altLang="zh-CN" sz="2400" b="1" baseline="-25000" dirty="0">
              <a:solidFill>
                <a:srgbClr val="FF0000"/>
              </a:solidFill>
              <a:latin typeface="Tahoma" panose="020B0604030504040204" pitchFamily="34" charset="0"/>
            </a:endParaRPr>
          </a:p>
        </p:txBody>
      </p:sp>
      <p:graphicFrame>
        <p:nvGraphicFramePr>
          <p:cNvPr id="161811" name="Object 19"/>
          <p:cNvGraphicFramePr>
            <a:graphicFrameLocks noChangeAspect="1"/>
          </p:cNvGraphicFramePr>
          <p:nvPr/>
        </p:nvGraphicFramePr>
        <p:xfrm>
          <a:off x="3581400" y="4730750"/>
          <a:ext cx="4519613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0" name="" r:id="rId19" imgW="2146935" imgH="260350" progId="Equation.3">
                  <p:embed/>
                </p:oleObj>
              </mc:Choice>
              <mc:Fallback>
                <p:oleObj name="" r:id="rId19" imgW="2146935" imgH="260350" progId="Equation.3">
                  <p:embed/>
                  <p:pic>
                    <p:nvPicPr>
                      <p:cNvPr id="0" name="图片 3139"/>
                      <p:cNvPicPr/>
                      <p:nvPr/>
                    </p:nvPicPr>
                    <p:blipFill>
                      <a:blip r:embed="rId20">
                        <a:clrChange>
                          <a:clrFrom>
                            <a:srgbClr val="000000"/>
                          </a:clrFrom>
                          <a:clrTo>
                            <a:srgbClr val="0000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581400" y="4730750"/>
                        <a:ext cx="4519613" cy="6445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1812" name="Object 20"/>
          <p:cNvGraphicFramePr>
            <a:graphicFrameLocks noChangeAspect="1"/>
          </p:cNvGraphicFramePr>
          <p:nvPr/>
        </p:nvGraphicFramePr>
        <p:xfrm>
          <a:off x="3563938" y="5300663"/>
          <a:ext cx="379095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9" name="" r:id="rId21" imgW="1858010" imgH="260350" progId="Equation.3">
                  <p:embed/>
                </p:oleObj>
              </mc:Choice>
              <mc:Fallback>
                <p:oleObj name="" r:id="rId21" imgW="1858010" imgH="260350" progId="Equation.3">
                  <p:embed/>
                  <p:pic>
                    <p:nvPicPr>
                      <p:cNvPr id="0" name="图片 3148"/>
                      <p:cNvPicPr/>
                      <p:nvPr/>
                    </p:nvPicPr>
                    <p:blipFill>
                      <a:blip r:embed="rId22">
                        <a:clrChange>
                          <a:clrFrom>
                            <a:srgbClr val="000000"/>
                          </a:clrFrom>
                          <a:clrTo>
                            <a:srgbClr val="0000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563938" y="5300663"/>
                        <a:ext cx="3790950" cy="622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1813" name="Object 21"/>
          <p:cNvGraphicFramePr>
            <a:graphicFrameLocks noChangeAspect="1"/>
          </p:cNvGraphicFramePr>
          <p:nvPr/>
        </p:nvGraphicFramePr>
        <p:xfrm>
          <a:off x="900113" y="5949950"/>
          <a:ext cx="1620837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6" name="" r:id="rId23" imgW="711835" imgH="237490" progId="Equation.3">
                  <p:embed/>
                </p:oleObj>
              </mc:Choice>
              <mc:Fallback>
                <p:oleObj name="" r:id="rId23" imgW="711835" imgH="237490" progId="Equation.3">
                  <p:embed/>
                  <p:pic>
                    <p:nvPicPr>
                      <p:cNvPr id="0" name="图片 3135"/>
                      <p:cNvPicPr/>
                      <p:nvPr/>
                    </p:nvPicPr>
                    <p:blipFill>
                      <a:blip r:embed="rId24">
                        <a:clrChange>
                          <a:clrFrom>
                            <a:srgbClr val="000000"/>
                          </a:clrFrom>
                          <a:clrTo>
                            <a:srgbClr val="112B16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900113" y="5949950"/>
                        <a:ext cx="1620837" cy="555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1814" name="Object 22"/>
          <p:cNvGraphicFramePr>
            <a:graphicFrameLocks noChangeAspect="1"/>
          </p:cNvGraphicFramePr>
          <p:nvPr/>
        </p:nvGraphicFramePr>
        <p:xfrm>
          <a:off x="1116013" y="4797425"/>
          <a:ext cx="1471612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3" name="" r:id="rId25" imgW="619125" imgH="167640" progId="Equation.3">
                  <p:embed/>
                </p:oleObj>
              </mc:Choice>
              <mc:Fallback>
                <p:oleObj name="" r:id="rId25" imgW="619125" imgH="167640" progId="Equation.3">
                  <p:embed/>
                  <p:pic>
                    <p:nvPicPr>
                      <p:cNvPr id="0" name="图片 3132"/>
                      <p:cNvPicPr/>
                      <p:nvPr/>
                    </p:nvPicPr>
                    <p:blipFill>
                      <a:blip r:embed="rId26">
                        <a:clrChange>
                          <a:clrFrom>
                            <a:srgbClr val="000000"/>
                          </a:clrFrom>
                          <a:clrTo>
                            <a:srgbClr val="112B16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116013" y="4797425"/>
                        <a:ext cx="1471612" cy="4270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1815" name="Object 23"/>
          <p:cNvGraphicFramePr>
            <a:graphicFrameLocks noChangeAspect="1"/>
          </p:cNvGraphicFramePr>
          <p:nvPr/>
        </p:nvGraphicFramePr>
        <p:xfrm>
          <a:off x="755650" y="5229225"/>
          <a:ext cx="1849438" cy="836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3" name="" r:id="rId27" imgW="833120" imgH="341630" progId="Equation.3">
                  <p:embed/>
                </p:oleObj>
              </mc:Choice>
              <mc:Fallback>
                <p:oleObj name="" r:id="rId27" imgW="833120" imgH="341630" progId="Equation.3">
                  <p:embed/>
                  <p:pic>
                    <p:nvPicPr>
                      <p:cNvPr id="0" name="图片 3142"/>
                      <p:cNvPicPr/>
                      <p:nvPr/>
                    </p:nvPicPr>
                    <p:blipFill>
                      <a:blip r:embed="rId28">
                        <a:clrChange>
                          <a:clrFrom>
                            <a:srgbClr val="000000"/>
                          </a:clrFrom>
                          <a:clrTo>
                            <a:srgbClr val="112B16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755650" y="5229225"/>
                        <a:ext cx="1849438" cy="8366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1816" name="Object 24"/>
          <p:cNvGraphicFramePr>
            <a:graphicFrameLocks noChangeAspect="1"/>
          </p:cNvGraphicFramePr>
          <p:nvPr/>
        </p:nvGraphicFramePr>
        <p:xfrm>
          <a:off x="3589338" y="5876925"/>
          <a:ext cx="1846262" cy="598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1" name="" r:id="rId29" imgW="850900" imgH="237490" progId="Equation.3">
                  <p:embed/>
                </p:oleObj>
              </mc:Choice>
              <mc:Fallback>
                <p:oleObj name="" r:id="rId29" imgW="850900" imgH="237490" progId="Equation.3">
                  <p:embed/>
                  <p:pic>
                    <p:nvPicPr>
                      <p:cNvPr id="0" name="图片 3140"/>
                      <p:cNvPicPr/>
                      <p:nvPr/>
                    </p:nvPicPr>
                    <p:blipFill>
                      <a:blip r:embed="rId30">
                        <a:clrChange>
                          <a:clrFrom>
                            <a:srgbClr val="000000"/>
                          </a:clrFrom>
                          <a:clrTo>
                            <a:srgbClr val="FF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589338" y="5876925"/>
                        <a:ext cx="1846262" cy="5984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1817" name="Text Box 25"/>
          <p:cNvSpPr txBox="1"/>
          <p:nvPr/>
        </p:nvSpPr>
        <p:spPr>
          <a:xfrm>
            <a:off x="304800" y="1628775"/>
            <a:ext cx="5029200" cy="3224213"/>
          </a:xfrm>
          <a:prstGeom prst="rect">
            <a:avLst/>
          </a:prstGeom>
          <a:solidFill>
            <a:schemeClr val="bg1"/>
          </a:solidFill>
          <a:ln w="28575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endParaRPr lang="en-US" altLang="zh-CN" sz="2400" b="1" dirty="0">
              <a:solidFill>
                <a:srgbClr val="FF0000"/>
              </a:solidFill>
              <a:latin typeface="Tahoma" panose="020B0604030504040204" pitchFamily="34" charset="0"/>
            </a:endParaRPr>
          </a:p>
          <a:p>
            <a:pPr marL="0" lvl="0" indent="0" eaLnBrk="1" hangingPunct="1">
              <a:spcBef>
                <a:spcPct val="50000"/>
              </a:spcBef>
              <a:buNone/>
            </a:pPr>
            <a:endParaRPr lang="en-US" altLang="zh-CN" sz="2400" b="1" dirty="0">
              <a:solidFill>
                <a:srgbClr val="FF0000"/>
              </a:solidFill>
              <a:latin typeface="Tahoma" panose="020B0604030504040204" pitchFamily="34" charset="0"/>
            </a:endParaRPr>
          </a:p>
          <a:p>
            <a:pPr marL="0" lvl="0" indent="0" eaLnBrk="1" hangingPunct="1">
              <a:spcBef>
                <a:spcPct val="50000"/>
              </a:spcBef>
              <a:buNone/>
            </a:pPr>
            <a:endParaRPr lang="en-US" altLang="zh-CN" sz="2400" b="1" dirty="0">
              <a:solidFill>
                <a:srgbClr val="FF0000"/>
              </a:solidFill>
              <a:latin typeface="Tahoma" panose="020B0604030504040204" pitchFamily="34" charset="0"/>
            </a:endParaRPr>
          </a:p>
          <a:p>
            <a:pPr marL="0" lvl="0" indent="0" eaLnBrk="1" hangingPunct="1">
              <a:spcBef>
                <a:spcPct val="50000"/>
              </a:spcBef>
              <a:buNone/>
            </a:pPr>
            <a:endParaRPr lang="en-US" altLang="zh-CN" sz="2400" b="1" dirty="0">
              <a:solidFill>
                <a:srgbClr val="FF0000"/>
              </a:solidFill>
              <a:latin typeface="Tahoma" panose="020B0604030504040204" pitchFamily="34" charset="0"/>
            </a:endParaRPr>
          </a:p>
          <a:p>
            <a:pPr marL="0" lvl="0" indent="0" eaLnBrk="1" hangingPunct="1">
              <a:spcBef>
                <a:spcPct val="50000"/>
              </a:spcBef>
              <a:buNone/>
            </a:pPr>
            <a:endParaRPr lang="en-US" altLang="zh-CN" sz="2400" b="1" dirty="0">
              <a:solidFill>
                <a:srgbClr val="FF0000"/>
              </a:solidFill>
              <a:latin typeface="Tahoma" panose="020B0604030504040204" pitchFamily="34" charset="0"/>
            </a:endParaRPr>
          </a:p>
          <a:p>
            <a:pPr marL="0" lvl="0" indent="0" eaLnBrk="1" hangingPunct="1">
              <a:spcBef>
                <a:spcPct val="50000"/>
              </a:spcBef>
              <a:buNone/>
            </a:pPr>
            <a:endParaRPr lang="en-US" altLang="zh-CN" sz="2400" b="1" dirty="0">
              <a:solidFill>
                <a:srgbClr val="FF0000"/>
              </a:solidFill>
              <a:latin typeface="Tahoma" panose="020B0604030504040204" pitchFamily="34" charset="0"/>
            </a:endParaRPr>
          </a:p>
        </p:txBody>
      </p:sp>
      <p:graphicFrame>
        <p:nvGraphicFramePr>
          <p:cNvPr id="161818" name="Object 26"/>
          <p:cNvGraphicFramePr>
            <a:graphicFrameLocks noChangeAspect="1"/>
          </p:cNvGraphicFramePr>
          <p:nvPr/>
        </p:nvGraphicFramePr>
        <p:xfrm>
          <a:off x="609600" y="2419350"/>
          <a:ext cx="4033838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5" name="" r:id="rId31" imgW="1666875" imgH="237490" progId="Equation.3">
                  <p:embed/>
                </p:oleObj>
              </mc:Choice>
              <mc:Fallback>
                <p:oleObj name="" r:id="rId31" imgW="1666875" imgH="237490" progId="Equation.3">
                  <p:embed/>
                  <p:pic>
                    <p:nvPicPr>
                      <p:cNvPr id="0" name="图片 3134"/>
                      <p:cNvPicPr/>
                      <p:nvPr/>
                    </p:nvPicPr>
                    <p:blipFill>
                      <a:blip r:embed="rId32">
                        <a:clrChange>
                          <a:clrFrom>
                            <a:srgbClr val="000000"/>
                          </a:clrFrom>
                          <a:clrTo>
                            <a:srgbClr val="FF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09600" y="2419350"/>
                        <a:ext cx="4033838" cy="6286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1819" name="Object 27"/>
          <p:cNvGraphicFramePr>
            <a:graphicFrameLocks noChangeAspect="1"/>
          </p:cNvGraphicFramePr>
          <p:nvPr/>
        </p:nvGraphicFramePr>
        <p:xfrm>
          <a:off x="700088" y="1749425"/>
          <a:ext cx="2503487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6" name="" r:id="rId33" imgW="1059180" imgH="237490" progId="Equation.3">
                  <p:embed/>
                </p:oleObj>
              </mc:Choice>
              <mc:Fallback>
                <p:oleObj name="" r:id="rId33" imgW="1059180" imgH="237490" progId="Equation.3">
                  <p:embed/>
                  <p:pic>
                    <p:nvPicPr>
                      <p:cNvPr id="0" name="图片 3145"/>
                      <p:cNvPicPr/>
                      <p:nvPr/>
                    </p:nvPicPr>
                    <p:blipFill>
                      <a:blip r:embed="rId34">
                        <a:clrChange>
                          <a:clrFrom>
                            <a:srgbClr val="000000"/>
                          </a:clrFrom>
                          <a:clrTo>
                            <a:srgbClr val="FF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700088" y="1749425"/>
                        <a:ext cx="2503487" cy="6127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1820" name="Object 28"/>
          <p:cNvGraphicFramePr>
            <a:graphicFrameLocks noChangeAspect="1"/>
          </p:cNvGraphicFramePr>
          <p:nvPr/>
        </p:nvGraphicFramePr>
        <p:xfrm>
          <a:off x="609600" y="3186113"/>
          <a:ext cx="3314700" cy="623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7" name="" r:id="rId35" imgW="1383030" imgH="237490" progId="Equation.3">
                  <p:embed/>
                </p:oleObj>
              </mc:Choice>
              <mc:Fallback>
                <p:oleObj name="" r:id="rId35" imgW="1383030" imgH="237490" progId="Equation.3">
                  <p:embed/>
                  <p:pic>
                    <p:nvPicPr>
                      <p:cNvPr id="0" name="图片 3136"/>
                      <p:cNvPicPr/>
                      <p:nvPr/>
                    </p:nvPicPr>
                    <p:blipFill>
                      <a:blip r:embed="rId36">
                        <a:clrChange>
                          <a:clrFrom>
                            <a:srgbClr val="000000"/>
                          </a:clrFrom>
                          <a:clrTo>
                            <a:srgbClr val="FF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09600" y="3186113"/>
                        <a:ext cx="3314700" cy="6238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1821" name="Object 29"/>
          <p:cNvGraphicFramePr>
            <a:graphicFrameLocks noChangeAspect="1"/>
          </p:cNvGraphicFramePr>
          <p:nvPr/>
        </p:nvGraphicFramePr>
        <p:xfrm>
          <a:off x="6011863" y="5876925"/>
          <a:ext cx="2439987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4" name="" r:id="rId37" imgW="1111250" imgH="237490" progId="Equation.3">
                  <p:embed/>
                </p:oleObj>
              </mc:Choice>
              <mc:Fallback>
                <p:oleObj name="" r:id="rId37" imgW="1111250" imgH="237490" progId="Equation.3">
                  <p:embed/>
                  <p:pic>
                    <p:nvPicPr>
                      <p:cNvPr id="0" name="图片 3133"/>
                      <p:cNvPicPr/>
                      <p:nvPr/>
                    </p:nvPicPr>
                    <p:blipFill>
                      <a:blip r:embed="rId38">
                        <a:clrChange>
                          <a:clrFrom>
                            <a:srgbClr val="000000"/>
                          </a:clrFrom>
                          <a:clrTo>
                            <a:srgbClr val="FF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011863" y="5876925"/>
                        <a:ext cx="2439987" cy="5826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1822" name="Object 30"/>
          <p:cNvGraphicFramePr>
            <a:graphicFrameLocks noChangeAspect="1"/>
          </p:cNvGraphicFramePr>
          <p:nvPr/>
        </p:nvGraphicFramePr>
        <p:xfrm>
          <a:off x="503238" y="4073525"/>
          <a:ext cx="4645025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4" name="" r:id="rId39" imgW="1996440" imgH="202565" progId="Equation.3">
                  <p:embed/>
                </p:oleObj>
              </mc:Choice>
              <mc:Fallback>
                <p:oleObj name="" r:id="rId39" imgW="1996440" imgH="202565" progId="Equation.3">
                  <p:embed/>
                  <p:pic>
                    <p:nvPicPr>
                      <p:cNvPr id="0" name="图片 3143"/>
                      <p:cNvPicPr/>
                      <p:nvPr/>
                    </p:nvPicPr>
                    <p:blipFill>
                      <a:blip r:embed="rId40">
                        <a:clrChange>
                          <a:clrFrom>
                            <a:srgbClr val="000000"/>
                          </a:clrFrom>
                          <a:clrTo>
                            <a:srgbClr val="FF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03238" y="4073525"/>
                        <a:ext cx="4645025" cy="5159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1823" name="Line 31"/>
          <p:cNvSpPr/>
          <p:nvPr/>
        </p:nvSpPr>
        <p:spPr>
          <a:xfrm>
            <a:off x="6300788" y="2349500"/>
            <a:ext cx="287337" cy="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headEnd type="none" w="sm" len="sm"/>
            <a:tailEnd type="triangle" w="sm" len="sm"/>
          </a:ln>
        </p:spPr>
      </p:sp>
      <p:sp>
        <p:nvSpPr>
          <p:cNvPr id="161824" name="Line 32"/>
          <p:cNvSpPr/>
          <p:nvPr/>
        </p:nvSpPr>
        <p:spPr>
          <a:xfrm>
            <a:off x="8027988" y="2276475"/>
            <a:ext cx="287337" cy="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headEnd type="none" w="sm" len="sm"/>
            <a:tailEnd type="triangle" w="sm" len="sm"/>
          </a:ln>
        </p:spPr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17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17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18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18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61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618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618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618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618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618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618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618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618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18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618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618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618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61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618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618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161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161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161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161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161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161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9" dur="500"/>
                                        <p:tgtEl>
                                          <p:spTgt spid="161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1618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618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1618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1618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1618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1618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1618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1618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1618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1618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1618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1618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1618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1618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1618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1618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794" grpId="0" animBg="1"/>
      <p:bldP spid="161809" grpId="0" animBg="1"/>
      <p:bldP spid="161810" grpId="0" animBg="1"/>
      <p:bldP spid="16181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62818" name="Object 2"/>
          <p:cNvGraphicFramePr>
            <a:graphicFrameLocks noChangeAspect="1"/>
          </p:cNvGraphicFramePr>
          <p:nvPr/>
        </p:nvGraphicFramePr>
        <p:xfrm>
          <a:off x="6810375" y="1412875"/>
          <a:ext cx="2333625" cy="2563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8" name="" r:id="rId1" imgW="3162300" imgH="3038475" progId="Paint.Picture">
                  <p:embed/>
                </p:oleObj>
              </mc:Choice>
              <mc:Fallback>
                <p:oleObj name="" r:id="rId1" imgW="3162300" imgH="3038475" progId="Paint.Picture">
                  <p:embed/>
                  <p:pic>
                    <p:nvPicPr>
                      <p:cNvPr id="0" name="图片 314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810375" y="1412875"/>
                        <a:ext cx="2333625" cy="25638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1" name="Object 3"/>
          <p:cNvGraphicFramePr>
            <a:graphicFrameLocks noChangeAspect="1"/>
          </p:cNvGraphicFramePr>
          <p:nvPr/>
        </p:nvGraphicFramePr>
        <p:xfrm>
          <a:off x="0" y="1484313"/>
          <a:ext cx="3960813" cy="2490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8" name="" r:id="rId3" imgW="3848100" imgH="2286000" progId="Paint.Picture">
                  <p:embed/>
                </p:oleObj>
              </mc:Choice>
              <mc:Fallback>
                <p:oleObj name="" r:id="rId3" imgW="3848100" imgH="2286000" progId="Paint.Picture">
                  <p:embed/>
                  <p:pic>
                    <p:nvPicPr>
                      <p:cNvPr id="0" name="图片 313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1484313"/>
                        <a:ext cx="3960813" cy="24907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2" name="Rectangle 4"/>
          <p:cNvSpPr>
            <a:spLocks noGrp="1"/>
          </p:cNvSpPr>
          <p:nvPr>
            <p:ph type="title"/>
          </p:nvPr>
        </p:nvSpPr>
        <p:spPr>
          <a:xfrm>
            <a:off x="395288" y="404813"/>
            <a:ext cx="3529012" cy="392112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sz="2400" b="1" dirty="0">
                <a:solidFill>
                  <a:srgbClr val="FF0000"/>
                </a:solidFill>
              </a:rPr>
              <a:t>例</a:t>
            </a:r>
            <a:r>
              <a:rPr lang="en-US" altLang="zh-CN" sz="2400" b="1" dirty="0">
                <a:solidFill>
                  <a:srgbClr val="FF0000"/>
                </a:solidFill>
              </a:rPr>
              <a:t>7</a:t>
            </a:r>
            <a:r>
              <a:rPr lang="zh-CN" altLang="en-US" sz="2400" b="1" dirty="0">
                <a:solidFill>
                  <a:srgbClr val="FF0000"/>
                </a:solidFill>
              </a:rPr>
              <a:t>：</a:t>
            </a:r>
            <a:r>
              <a:rPr lang="zh-CN" altLang="en-US" sz="2400" b="1" dirty="0">
                <a:solidFill>
                  <a:srgbClr val="003300"/>
                </a:solidFill>
              </a:rPr>
              <a:t>图示电路。已知</a:t>
            </a:r>
            <a:endParaRPr lang="zh-CN" altLang="en-US" sz="2400" b="1" dirty="0">
              <a:solidFill>
                <a:srgbClr val="003300"/>
              </a:solidFill>
            </a:endParaRPr>
          </a:p>
        </p:txBody>
      </p:sp>
      <p:graphicFrame>
        <p:nvGraphicFramePr>
          <p:cNvPr id="17413" name="Object 5"/>
          <p:cNvGraphicFramePr>
            <a:graphicFrameLocks noChangeAspect="1"/>
          </p:cNvGraphicFramePr>
          <p:nvPr/>
        </p:nvGraphicFramePr>
        <p:xfrm>
          <a:off x="3995738" y="260350"/>
          <a:ext cx="3095625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9" name="" r:id="rId5" imgW="1459865" imgH="241300" progId="Equation.3">
                  <p:embed/>
                </p:oleObj>
              </mc:Choice>
              <mc:Fallback>
                <p:oleObj name="" r:id="rId5" imgW="1459865" imgH="241300" progId="Equation.3">
                  <p:embed/>
                  <p:pic>
                    <p:nvPicPr>
                      <p:cNvPr id="0" name="图片 313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995738" y="260350"/>
                        <a:ext cx="3095625" cy="558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4" name="Text Box 6"/>
          <p:cNvSpPr txBox="1"/>
          <p:nvPr/>
        </p:nvSpPr>
        <p:spPr>
          <a:xfrm>
            <a:off x="395288" y="908050"/>
            <a:ext cx="5688012" cy="4762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90000"/>
              </a:lnSpc>
              <a:buClr>
                <a:schemeClr val="accent1"/>
              </a:buClr>
              <a:buSzPct val="90000"/>
              <a:buFont typeface="Monotype Sorts" pitchFamily="2" charset="2"/>
              <a:buNone/>
            </a:pPr>
            <a:r>
              <a:rPr lang="zh-CN" altLang="en-US" sz="2400" b="1" dirty="0">
                <a:solidFill>
                  <a:srgbClr val="003300"/>
                </a:solidFill>
                <a:latin typeface="Times New Roman" panose="02020603050405020304" pitchFamily="18" charset="0"/>
              </a:rPr>
              <a:t>分别求</a:t>
            </a:r>
            <a:r>
              <a:rPr lang="en-US" altLang="zh-CN" sz="2400" b="1" dirty="0">
                <a:solidFill>
                  <a:srgbClr val="003300"/>
                </a:solidFill>
                <a:latin typeface="Times New Roman" panose="02020603050405020304" pitchFamily="18" charset="0"/>
              </a:rPr>
              <a:t>R=75</a:t>
            </a:r>
            <a:r>
              <a:rPr lang="en-US" altLang="zh-CN" sz="2400" b="1" dirty="0">
                <a:solidFill>
                  <a:srgbClr val="0033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</a:t>
            </a:r>
            <a:r>
              <a:rPr lang="zh-CN" altLang="en-US" sz="2400" b="1" dirty="0">
                <a:solidFill>
                  <a:srgbClr val="0033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、</a:t>
            </a:r>
            <a:r>
              <a:rPr lang="en-US" altLang="zh-CN" sz="2400" b="1" dirty="0">
                <a:solidFill>
                  <a:srgbClr val="0033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25 </a:t>
            </a:r>
            <a:r>
              <a:rPr lang="en-US" altLang="zh-CN" sz="2400" b="1" dirty="0">
                <a:solidFill>
                  <a:srgbClr val="00330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400" b="1" dirty="0">
                <a:solidFill>
                  <a:srgbClr val="003300"/>
                </a:solidFill>
                <a:latin typeface="Times New Roman" panose="02020603050405020304" pitchFamily="18" charset="0"/>
              </a:rPr>
              <a:t>时负载电流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i(t)</a:t>
            </a:r>
            <a:r>
              <a:rPr lang="zh-CN" altLang="en-US" sz="2400" b="1" dirty="0">
                <a:solidFill>
                  <a:srgbClr val="003300"/>
                </a:solidFill>
                <a:latin typeface="Times New Roman" panose="02020603050405020304" pitchFamily="18" charset="0"/>
              </a:rPr>
              <a:t>。</a:t>
            </a:r>
            <a:r>
              <a:rPr lang="zh-CN" altLang="en-US" sz="2800" b="1" dirty="0">
                <a:solidFill>
                  <a:srgbClr val="003300"/>
                </a:solidFill>
                <a:latin typeface="Times New Roman" panose="02020603050405020304" pitchFamily="18" charset="0"/>
              </a:rPr>
              <a:t> </a:t>
            </a:r>
            <a:endParaRPr lang="zh-CN" altLang="en-US" sz="2800" b="1" dirty="0">
              <a:solidFill>
                <a:srgbClr val="00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2823" name="Text Box 7"/>
          <p:cNvSpPr txBox="1"/>
          <p:nvPr/>
        </p:nvSpPr>
        <p:spPr>
          <a:xfrm>
            <a:off x="323850" y="4076700"/>
            <a:ext cx="4419600" cy="8223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解：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移去待求支路的频域电路模型如右。</a:t>
            </a:r>
            <a:endParaRPr lang="zh-CN" altLang="en-US" sz="24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416" name="Text Box 8"/>
          <p:cNvSpPr txBox="1"/>
          <p:nvPr/>
        </p:nvSpPr>
        <p:spPr>
          <a:xfrm>
            <a:off x="2268538" y="2781300"/>
            <a:ext cx="1371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1/3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F</a:t>
            </a:r>
            <a:endParaRPr lang="en-US" altLang="zh-CN" sz="2400" dirty="0">
              <a:latin typeface="Times New Roman" panose="02020603050405020304" pitchFamily="18" charset="0"/>
            </a:endParaRPr>
          </a:p>
        </p:txBody>
      </p:sp>
      <p:sp>
        <p:nvSpPr>
          <p:cNvPr id="17417" name="Text Box 9"/>
          <p:cNvSpPr txBox="1"/>
          <p:nvPr/>
        </p:nvSpPr>
        <p:spPr>
          <a:xfrm>
            <a:off x="1042988" y="1412875"/>
            <a:ext cx="1676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1/3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F</a:t>
            </a:r>
            <a:endParaRPr lang="en-US" altLang="zh-CN" sz="24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162826" name="Object 10"/>
          <p:cNvGraphicFramePr>
            <a:graphicFrameLocks noChangeAspect="1"/>
          </p:cNvGraphicFramePr>
          <p:nvPr/>
        </p:nvGraphicFramePr>
        <p:xfrm>
          <a:off x="3851275" y="1557338"/>
          <a:ext cx="3067050" cy="2446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" r:id="rId7" imgW="3810000" imgH="3038475" progId="Paint.Picture">
                  <p:embed/>
                </p:oleObj>
              </mc:Choice>
              <mc:Fallback>
                <p:oleObj name="" r:id="rId7" imgW="3810000" imgH="3038475" progId="Paint.Picture">
                  <p:embed/>
                  <p:pic>
                    <p:nvPicPr>
                      <p:cNvPr id="0" name="图片 310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851275" y="1557338"/>
                        <a:ext cx="3067050" cy="24463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2827" name="Object 11"/>
          <p:cNvGraphicFramePr>
            <a:graphicFrameLocks noChangeAspect="1"/>
          </p:cNvGraphicFramePr>
          <p:nvPr/>
        </p:nvGraphicFramePr>
        <p:xfrm>
          <a:off x="3851275" y="1557338"/>
          <a:ext cx="3097213" cy="2414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" r:id="rId9" imgW="3810000" imgH="3028950" progId="Paint.Picture">
                  <p:embed/>
                </p:oleObj>
              </mc:Choice>
              <mc:Fallback>
                <p:oleObj name="" r:id="rId9" imgW="3810000" imgH="3028950" progId="Paint.Picture">
                  <p:embed/>
                  <p:pic>
                    <p:nvPicPr>
                      <p:cNvPr id="0" name="图片 309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851275" y="1557338"/>
                        <a:ext cx="3097213" cy="24145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2828" name="Object 12"/>
          <p:cNvGraphicFramePr>
            <a:graphicFrameLocks noChangeAspect="1"/>
          </p:cNvGraphicFramePr>
          <p:nvPr/>
        </p:nvGraphicFramePr>
        <p:xfrm>
          <a:off x="611188" y="5013325"/>
          <a:ext cx="2232025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" name="" r:id="rId11" imgW="1094105" imgH="364490" progId="Equation.3">
                  <p:embed/>
                </p:oleObj>
              </mc:Choice>
              <mc:Fallback>
                <p:oleObj name="" r:id="rId11" imgW="1094105" imgH="364490" progId="Equation.3">
                  <p:embed/>
                  <p:pic>
                    <p:nvPicPr>
                      <p:cNvPr id="0" name="图片 3105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0000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11188" y="5013325"/>
                        <a:ext cx="2232025" cy="863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2829" name="Object 13"/>
          <p:cNvGraphicFramePr>
            <a:graphicFrameLocks noChangeAspect="1"/>
          </p:cNvGraphicFramePr>
          <p:nvPr/>
        </p:nvGraphicFramePr>
        <p:xfrm>
          <a:off x="3203575" y="5229225"/>
          <a:ext cx="1223963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" r:id="rId13" imgW="549910" imgH="191135" progId="Equation.3">
                  <p:embed/>
                </p:oleObj>
              </mc:Choice>
              <mc:Fallback>
                <p:oleObj name="" r:id="rId13" imgW="549910" imgH="191135" progId="Equation.3">
                  <p:embed/>
                  <p:pic>
                    <p:nvPicPr>
                      <p:cNvPr id="0" name="图片 3098"/>
                      <p:cNvPicPr/>
                      <p:nvPr/>
                    </p:nvPicPr>
                    <p:blipFill>
                      <a:blip r:embed="rId14">
                        <a:clrChange>
                          <a:clrFrom>
                            <a:srgbClr val="000000"/>
                          </a:clrFrom>
                          <a:clrTo>
                            <a:srgbClr val="0000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203575" y="5229225"/>
                        <a:ext cx="1223963" cy="4460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2830" name="Rectangle 14"/>
          <p:cNvSpPr/>
          <p:nvPr/>
        </p:nvSpPr>
        <p:spPr>
          <a:xfrm>
            <a:off x="4787900" y="4076700"/>
            <a:ext cx="1730375" cy="457200"/>
          </a:xfrm>
          <a:prstGeom prst="rect">
            <a:avLst/>
          </a:prstGeom>
          <a:noFill/>
          <a:ln w="127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003300"/>
                </a:solidFill>
                <a:latin typeface="Times New Roman" panose="02020603050405020304" pitchFamily="18" charset="0"/>
              </a:rPr>
              <a:t>当</a:t>
            </a:r>
            <a:r>
              <a:rPr lang="en-US" altLang="zh-CN" sz="2400" b="1" dirty="0">
                <a:solidFill>
                  <a:srgbClr val="003300"/>
                </a:solidFill>
                <a:latin typeface="Times New Roman" panose="02020603050405020304" pitchFamily="18" charset="0"/>
              </a:rPr>
              <a:t>R=75</a:t>
            </a:r>
            <a:r>
              <a:rPr lang="en-US" altLang="zh-CN" sz="2400" b="1" dirty="0">
                <a:solidFill>
                  <a:srgbClr val="0033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</a:t>
            </a:r>
            <a:r>
              <a:rPr lang="zh-CN" altLang="en-US" sz="2400" b="1" dirty="0">
                <a:solidFill>
                  <a:srgbClr val="003300"/>
                </a:solidFill>
                <a:latin typeface="Times New Roman" panose="02020603050405020304" pitchFamily="18" charset="0"/>
              </a:rPr>
              <a:t>时</a:t>
            </a:r>
            <a:endParaRPr lang="zh-CN" altLang="en-US" sz="2400" b="1" dirty="0">
              <a:solidFill>
                <a:srgbClr val="0033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62831" name="Object 15"/>
          <p:cNvGraphicFramePr>
            <a:graphicFrameLocks noChangeAspect="1"/>
          </p:cNvGraphicFramePr>
          <p:nvPr/>
        </p:nvGraphicFramePr>
        <p:xfrm>
          <a:off x="6732588" y="3933825"/>
          <a:ext cx="1857375" cy="808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9" name="" r:id="rId15" imgW="966470" imgH="364490" progId="Equation.3">
                  <p:embed/>
                </p:oleObj>
              </mc:Choice>
              <mc:Fallback>
                <p:oleObj name="" r:id="rId15" imgW="966470" imgH="364490" progId="Equation.3">
                  <p:embed/>
                  <p:pic>
                    <p:nvPicPr>
                      <p:cNvPr id="0" name="图片 3108"/>
                      <p:cNvPicPr/>
                      <p:nvPr/>
                    </p:nvPicPr>
                    <p:blipFill>
                      <a:blip r:embed="rId16">
                        <a:clrChange>
                          <a:clrFrom>
                            <a:srgbClr val="000000"/>
                          </a:clrFrom>
                          <a:clrTo>
                            <a:srgbClr val="112B16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732588" y="3933825"/>
                        <a:ext cx="1857375" cy="8080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2832" name="Object 16"/>
          <p:cNvGraphicFramePr>
            <a:graphicFrameLocks noChangeAspect="1"/>
          </p:cNvGraphicFramePr>
          <p:nvPr/>
        </p:nvGraphicFramePr>
        <p:xfrm>
          <a:off x="5435600" y="4724400"/>
          <a:ext cx="3278188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name="" r:id="rId17" imgW="1452880" imgH="191135" progId="Equation.3">
                  <p:embed/>
                </p:oleObj>
              </mc:Choice>
              <mc:Fallback>
                <p:oleObj name="" r:id="rId17" imgW="1452880" imgH="191135" progId="Equation.3">
                  <p:embed/>
                  <p:pic>
                    <p:nvPicPr>
                      <p:cNvPr id="0" name="图片 3101"/>
                      <p:cNvPicPr/>
                      <p:nvPr/>
                    </p:nvPicPr>
                    <p:blipFill>
                      <a:blip r:embed="rId18">
                        <a:clrChange>
                          <a:clrFrom>
                            <a:srgbClr val="000000"/>
                          </a:clrFrom>
                          <a:clrTo>
                            <a:srgbClr val="FF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435600" y="4724400"/>
                        <a:ext cx="3278188" cy="495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2833" name="Rectangle 17"/>
          <p:cNvSpPr/>
          <p:nvPr/>
        </p:nvSpPr>
        <p:spPr>
          <a:xfrm>
            <a:off x="4716463" y="5300663"/>
            <a:ext cx="2232025" cy="45720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003300"/>
                </a:solidFill>
                <a:latin typeface="Times New Roman" panose="02020603050405020304" pitchFamily="18" charset="0"/>
              </a:rPr>
              <a:t>当</a:t>
            </a:r>
            <a:r>
              <a:rPr lang="en-US" altLang="zh-CN" sz="2400" b="1" dirty="0">
                <a:solidFill>
                  <a:srgbClr val="003300"/>
                </a:solidFill>
                <a:latin typeface="Times New Roman" panose="02020603050405020304" pitchFamily="18" charset="0"/>
              </a:rPr>
              <a:t>R=</a:t>
            </a:r>
            <a:r>
              <a:rPr lang="en-US" altLang="zh-CN" sz="2400" b="1" dirty="0">
                <a:solidFill>
                  <a:srgbClr val="0033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25 </a:t>
            </a:r>
            <a:r>
              <a:rPr lang="en-US" altLang="zh-CN" sz="2400" b="1" dirty="0">
                <a:solidFill>
                  <a:srgbClr val="00330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400" b="1" dirty="0">
                <a:solidFill>
                  <a:srgbClr val="003300"/>
                </a:solidFill>
                <a:latin typeface="Times New Roman" panose="02020603050405020304" pitchFamily="18" charset="0"/>
              </a:rPr>
              <a:t>时</a:t>
            </a:r>
            <a:endParaRPr lang="zh-CN" altLang="en-US" sz="2800" b="1" dirty="0">
              <a:solidFill>
                <a:srgbClr val="0033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62834" name="Object 18"/>
          <p:cNvGraphicFramePr>
            <a:graphicFrameLocks noChangeAspect="1"/>
          </p:cNvGraphicFramePr>
          <p:nvPr/>
        </p:nvGraphicFramePr>
        <p:xfrm>
          <a:off x="5508625" y="5949950"/>
          <a:ext cx="3313113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" r:id="rId19" imgW="1452880" imgH="191135" progId="Equation.3">
                  <p:embed/>
                </p:oleObj>
              </mc:Choice>
              <mc:Fallback>
                <p:oleObj name="" r:id="rId19" imgW="1452880" imgH="191135" progId="Equation.3">
                  <p:embed/>
                  <p:pic>
                    <p:nvPicPr>
                      <p:cNvPr id="0" name="图片 3097"/>
                      <p:cNvPicPr/>
                      <p:nvPr/>
                    </p:nvPicPr>
                    <p:blipFill>
                      <a:blip r:embed="rId20">
                        <a:clrChange>
                          <a:clrFrom>
                            <a:srgbClr val="000000"/>
                          </a:clrFrom>
                          <a:clrTo>
                            <a:srgbClr val="FF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508625" y="5949950"/>
                        <a:ext cx="3313113" cy="4905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2835" name="Object 19"/>
          <p:cNvGraphicFramePr>
            <a:graphicFrameLocks noChangeAspect="1"/>
          </p:cNvGraphicFramePr>
          <p:nvPr/>
        </p:nvGraphicFramePr>
        <p:xfrm>
          <a:off x="6804025" y="5199063"/>
          <a:ext cx="1798638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" r:id="rId21" imgW="966470" imgH="364490" progId="Equation.3">
                  <p:embed/>
                </p:oleObj>
              </mc:Choice>
              <mc:Fallback>
                <p:oleObj name="" r:id="rId21" imgW="966470" imgH="364490" progId="Equation.3">
                  <p:embed/>
                  <p:pic>
                    <p:nvPicPr>
                      <p:cNvPr id="0" name="图片 3096"/>
                      <p:cNvPicPr/>
                      <p:nvPr/>
                    </p:nvPicPr>
                    <p:blipFill>
                      <a:blip r:embed="rId22">
                        <a:clrChange>
                          <a:clrFrom>
                            <a:srgbClr val="000000"/>
                          </a:clrFrom>
                          <a:clrTo>
                            <a:srgbClr val="112B16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804025" y="5199063"/>
                        <a:ext cx="1798638" cy="8223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2836" name="Text Box 20"/>
          <p:cNvSpPr txBox="1"/>
          <p:nvPr/>
        </p:nvSpPr>
        <p:spPr>
          <a:xfrm>
            <a:off x="395288" y="5949950"/>
            <a:ext cx="4419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对应等效频域电路模型如右。</a:t>
            </a:r>
            <a:endParaRPr lang="zh-CN" altLang="en-US" sz="24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28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28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28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28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28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28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62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28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28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28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28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628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628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628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628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28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628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628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628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628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628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628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628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628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628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628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628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823" grpId="0"/>
      <p:bldP spid="162830" grpId="0"/>
      <p:bldP spid="162833" grpId="0" animBg="1"/>
      <p:bldP spid="16283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Rectangle 5"/>
          <p:cNvSpPr/>
          <p:nvPr/>
        </p:nvSpPr>
        <p:spPr>
          <a:xfrm>
            <a:off x="762000" y="304800"/>
            <a:ext cx="4608513" cy="685800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342900" lvl="0" indent="-342900" eaLnBrk="1" hangingPunct="1">
              <a:lnSpc>
                <a:spcPct val="90000"/>
              </a:lnSpc>
              <a:buNone/>
            </a:pPr>
            <a:r>
              <a:rPr lang="zh-CN" altLang="en-US" sz="2800" b="1" dirty="0">
                <a:solidFill>
                  <a:srgbClr val="FF0000"/>
                </a:solidFill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</a:rPr>
              <a:t>8</a:t>
            </a:r>
            <a:r>
              <a:rPr lang="zh-CN" altLang="en-US" sz="2800" b="1" dirty="0">
                <a:solidFill>
                  <a:srgbClr val="FF0000"/>
                </a:solidFill>
              </a:rPr>
              <a:t>：</a:t>
            </a:r>
            <a:r>
              <a:rPr lang="zh-CN" altLang="en-US" sz="2800" b="1" dirty="0">
                <a:solidFill>
                  <a:srgbClr val="003300"/>
                </a:solidFill>
              </a:rPr>
              <a:t>图示电路， 求电流</a:t>
            </a:r>
            <a:r>
              <a:rPr lang="en-US" altLang="zh-CN" sz="2800" b="1" dirty="0">
                <a:solidFill>
                  <a:srgbClr val="003300"/>
                </a:solidFill>
                <a:cs typeface="Times New Roman" panose="02020603050405020304" pitchFamily="18" charset="0"/>
              </a:rPr>
              <a:t>İ</a:t>
            </a:r>
            <a:r>
              <a:rPr lang="zh-CN" altLang="en-US" sz="2800" b="1" dirty="0">
                <a:solidFill>
                  <a:srgbClr val="003300"/>
                </a:solidFill>
              </a:rPr>
              <a:t>。</a:t>
            </a:r>
            <a:endParaRPr lang="zh-CN" altLang="en-US" sz="2800" b="1" dirty="0">
              <a:solidFill>
                <a:srgbClr val="003300"/>
              </a:solidFill>
            </a:endParaRPr>
          </a:p>
        </p:txBody>
      </p:sp>
      <p:sp>
        <p:nvSpPr>
          <p:cNvPr id="79878" name="Text Box 6"/>
          <p:cNvSpPr txBox="1"/>
          <p:nvPr/>
        </p:nvSpPr>
        <p:spPr>
          <a:xfrm>
            <a:off x="5410200" y="304800"/>
            <a:ext cx="3276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解：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结点电位法</a:t>
            </a:r>
            <a:endParaRPr lang="zh-CN" altLang="en-US" sz="24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879" name="Text Box 7"/>
          <p:cNvSpPr txBox="1"/>
          <p:nvPr/>
        </p:nvSpPr>
        <p:spPr>
          <a:xfrm>
            <a:off x="2627313" y="4149725"/>
            <a:ext cx="685800" cy="8239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4800" b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</a:t>
            </a:r>
            <a:endParaRPr lang="en-US" altLang="zh-CN" sz="4800" b="1" baseline="-250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437" name="Text Box 8"/>
          <p:cNvSpPr txBox="1"/>
          <p:nvPr/>
        </p:nvSpPr>
        <p:spPr>
          <a:xfrm>
            <a:off x="1295400" y="3810000"/>
            <a:ext cx="15240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800" b="1" dirty="0">
                <a:solidFill>
                  <a:srgbClr val="003300"/>
                </a:solidFill>
                <a:latin typeface="Times New Roman" panose="02020603050405020304" pitchFamily="18" charset="0"/>
              </a:rPr>
              <a:t>50 </a:t>
            </a:r>
            <a:r>
              <a:rPr lang="en-US" altLang="zh-CN" sz="2800" b="1" dirty="0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0</a:t>
            </a:r>
            <a:r>
              <a:rPr lang="en-US" altLang="zh-CN" sz="2800" b="1" dirty="0">
                <a:solidFill>
                  <a:srgbClr val="0033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</a:t>
            </a:r>
            <a:endParaRPr lang="en-US" altLang="zh-CN" sz="2800" b="1" dirty="0">
              <a:solidFill>
                <a:srgbClr val="0033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79881" name="Object 9"/>
          <p:cNvGraphicFramePr>
            <a:graphicFrameLocks noChangeAspect="1"/>
          </p:cNvGraphicFramePr>
          <p:nvPr/>
        </p:nvGraphicFramePr>
        <p:xfrm>
          <a:off x="504825" y="1455738"/>
          <a:ext cx="558800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name="" r:id="rId1" imgW="167640" imgH="237490" progId="Equation.3">
                  <p:embed/>
                </p:oleObj>
              </mc:Choice>
              <mc:Fallback>
                <p:oleObj name="" r:id="rId1" imgW="167640" imgH="237490" progId="Equation.3">
                  <p:embed/>
                  <p:pic>
                    <p:nvPicPr>
                      <p:cNvPr id="0" name="图片 3102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FF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04825" y="1455738"/>
                        <a:ext cx="558800" cy="6381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82" name="Object 10"/>
          <p:cNvGraphicFramePr>
            <a:graphicFrameLocks noChangeAspect="1"/>
          </p:cNvGraphicFramePr>
          <p:nvPr/>
        </p:nvGraphicFramePr>
        <p:xfrm>
          <a:off x="2563813" y="1389063"/>
          <a:ext cx="647700" cy="696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name="" r:id="rId3" imgW="173355" imgH="237490" progId="Equation.3">
                  <p:embed/>
                </p:oleObj>
              </mc:Choice>
              <mc:Fallback>
                <p:oleObj name="" r:id="rId3" imgW="173355" imgH="237490" progId="Equation.3">
                  <p:embed/>
                  <p:pic>
                    <p:nvPicPr>
                      <p:cNvPr id="0" name="图片 3100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FF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563813" y="1389063"/>
                        <a:ext cx="647700" cy="6969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83" name="Object 11"/>
          <p:cNvGraphicFramePr>
            <a:graphicFrameLocks noChangeAspect="1"/>
          </p:cNvGraphicFramePr>
          <p:nvPr/>
        </p:nvGraphicFramePr>
        <p:xfrm>
          <a:off x="4340225" y="1458913"/>
          <a:ext cx="536575" cy="677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" name="" r:id="rId5" imgW="167640" imgH="237490" progId="Equation.3">
                  <p:embed/>
                </p:oleObj>
              </mc:Choice>
              <mc:Fallback>
                <p:oleObj name="" r:id="rId5" imgW="167640" imgH="237490" progId="Equation.3">
                  <p:embed/>
                  <p:pic>
                    <p:nvPicPr>
                      <p:cNvPr id="0" name="图片 3104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FF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340225" y="1458913"/>
                        <a:ext cx="536575" cy="6778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84" name="Object 12"/>
          <p:cNvGraphicFramePr>
            <a:graphicFrameLocks noChangeAspect="1"/>
          </p:cNvGraphicFramePr>
          <p:nvPr/>
        </p:nvGraphicFramePr>
        <p:xfrm>
          <a:off x="5292725" y="795338"/>
          <a:ext cx="3851275" cy="75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" name="" r:id="rId7" imgW="1232535" imgH="237490" progId="Equation.3">
                  <p:embed/>
                </p:oleObj>
              </mc:Choice>
              <mc:Fallback>
                <p:oleObj name="" r:id="rId7" imgW="1232535" imgH="237490" progId="Equation.3">
                  <p:embed/>
                  <p:pic>
                    <p:nvPicPr>
                      <p:cNvPr id="0" name="图片 3107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FF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292725" y="795338"/>
                        <a:ext cx="3851275" cy="758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85" name="Object 13"/>
          <p:cNvGraphicFramePr>
            <a:graphicFrameLocks noChangeAspect="1"/>
          </p:cNvGraphicFramePr>
          <p:nvPr/>
        </p:nvGraphicFramePr>
        <p:xfrm>
          <a:off x="5257800" y="1628775"/>
          <a:ext cx="3851275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" r:id="rId9" imgW="1406525" imgH="341630" progId="Equation.3">
                  <p:embed/>
                </p:oleObj>
              </mc:Choice>
              <mc:Fallback>
                <p:oleObj name="" r:id="rId9" imgW="1406525" imgH="341630" progId="Equation.3">
                  <p:embed/>
                  <p:pic>
                    <p:nvPicPr>
                      <p:cNvPr id="0" name="图片 3099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FF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257800" y="1628775"/>
                        <a:ext cx="3851275" cy="9334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86" name="Object 14"/>
          <p:cNvGraphicFramePr>
            <a:graphicFrameLocks noChangeAspect="1"/>
          </p:cNvGraphicFramePr>
          <p:nvPr/>
        </p:nvGraphicFramePr>
        <p:xfrm>
          <a:off x="5292725" y="2505075"/>
          <a:ext cx="3851275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" name="" r:id="rId11" imgW="1371600" imgH="341630" progId="Equation.3">
                  <p:embed/>
                </p:oleObj>
              </mc:Choice>
              <mc:Fallback>
                <p:oleObj name="" r:id="rId11" imgW="1371600" imgH="341630" progId="Equation.3">
                  <p:embed/>
                  <p:pic>
                    <p:nvPicPr>
                      <p:cNvPr id="0" name="图片 3106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FF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292725" y="2505075"/>
                        <a:ext cx="3851275" cy="923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87" name="Object 15"/>
          <p:cNvGraphicFramePr>
            <a:graphicFrameLocks noChangeAspect="1"/>
          </p:cNvGraphicFramePr>
          <p:nvPr/>
        </p:nvGraphicFramePr>
        <p:xfrm>
          <a:off x="5678488" y="3402013"/>
          <a:ext cx="1557337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8" name="" r:id="rId13" imgW="451485" imgH="237490" progId="Equation.3">
                  <p:embed/>
                </p:oleObj>
              </mc:Choice>
              <mc:Fallback>
                <p:oleObj name="" r:id="rId13" imgW="451485" imgH="237490" progId="Equation.3">
                  <p:embed/>
                  <p:pic>
                    <p:nvPicPr>
                      <p:cNvPr id="0" name="图片 3117"/>
                      <p:cNvPicPr/>
                      <p:nvPr/>
                    </p:nvPicPr>
                    <p:blipFill>
                      <a:blip r:embed="rId14">
                        <a:clrChange>
                          <a:clrFrom>
                            <a:srgbClr val="000000"/>
                          </a:clrFrom>
                          <a:clrTo>
                            <a:srgbClr val="FF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678488" y="3402013"/>
                        <a:ext cx="1557337" cy="809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88" name="Object 16"/>
          <p:cNvGraphicFramePr>
            <a:graphicFrameLocks noChangeAspect="1"/>
          </p:cNvGraphicFramePr>
          <p:nvPr/>
        </p:nvGraphicFramePr>
        <p:xfrm>
          <a:off x="5076825" y="4297363"/>
          <a:ext cx="3744913" cy="855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7" name="" r:id="rId15" imgW="1250315" imgH="260350" progId="Equation.3">
                  <p:embed/>
                </p:oleObj>
              </mc:Choice>
              <mc:Fallback>
                <p:oleObj name="" r:id="rId15" imgW="1250315" imgH="260350" progId="Equation.3">
                  <p:embed/>
                  <p:pic>
                    <p:nvPicPr>
                      <p:cNvPr id="0" name="图片 3116"/>
                      <p:cNvPicPr/>
                      <p:nvPr/>
                    </p:nvPicPr>
                    <p:blipFill>
                      <a:blip r:embed="rId16">
                        <a:clrChange>
                          <a:clrFrom>
                            <a:srgbClr val="000000"/>
                          </a:clrFrom>
                          <a:clrTo>
                            <a:srgbClr val="0000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076825" y="4297363"/>
                        <a:ext cx="3744913" cy="8556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89" name="Object 17"/>
          <p:cNvGraphicFramePr>
            <a:graphicFrameLocks noChangeAspect="1"/>
          </p:cNvGraphicFramePr>
          <p:nvPr/>
        </p:nvGraphicFramePr>
        <p:xfrm>
          <a:off x="5148263" y="5229225"/>
          <a:ext cx="3851275" cy="881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0" name="" r:id="rId17" imgW="1278890" imgH="260350" progId="Equation.3">
                  <p:embed/>
                </p:oleObj>
              </mc:Choice>
              <mc:Fallback>
                <p:oleObj name="" r:id="rId17" imgW="1278890" imgH="260350" progId="Equation.3">
                  <p:embed/>
                  <p:pic>
                    <p:nvPicPr>
                      <p:cNvPr id="0" name="图片 3119"/>
                      <p:cNvPicPr/>
                      <p:nvPr/>
                    </p:nvPicPr>
                    <p:blipFill>
                      <a:blip r:embed="rId18">
                        <a:clrChange>
                          <a:clrFrom>
                            <a:srgbClr val="000000"/>
                          </a:clrFrom>
                          <a:clrTo>
                            <a:srgbClr val="0000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148263" y="5229225"/>
                        <a:ext cx="3851275" cy="8810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90" name="Object 18"/>
          <p:cNvGraphicFramePr>
            <a:graphicFrameLocks noChangeAspect="1"/>
          </p:cNvGraphicFramePr>
          <p:nvPr/>
        </p:nvGraphicFramePr>
        <p:xfrm>
          <a:off x="468313" y="4724400"/>
          <a:ext cx="3595687" cy="1293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9" name="" r:id="rId19" imgW="1209675" imgH="416560" progId="Equation.3">
                  <p:embed/>
                </p:oleObj>
              </mc:Choice>
              <mc:Fallback>
                <p:oleObj name="" r:id="rId19" imgW="1209675" imgH="416560" progId="Equation.3">
                  <p:embed/>
                  <p:pic>
                    <p:nvPicPr>
                      <p:cNvPr id="0" name="图片 3118"/>
                      <p:cNvPicPr/>
                      <p:nvPr/>
                    </p:nvPicPr>
                    <p:blipFill>
                      <a:blip r:embed="rId20">
                        <a:clrChange>
                          <a:clrFrom>
                            <a:srgbClr val="000000"/>
                          </a:clrFrom>
                          <a:clrTo>
                            <a:srgbClr val="0000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68313" y="4724400"/>
                        <a:ext cx="3595687" cy="12938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91" name="Object 19"/>
          <p:cNvGraphicFramePr>
            <a:graphicFrameLocks noChangeAspect="1"/>
          </p:cNvGraphicFramePr>
          <p:nvPr/>
        </p:nvGraphicFramePr>
        <p:xfrm>
          <a:off x="755650" y="6159500"/>
          <a:ext cx="3340100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1" name="" r:id="rId21" imgW="1128395" imgH="139065" progId="Equation.3">
                  <p:embed/>
                </p:oleObj>
              </mc:Choice>
              <mc:Fallback>
                <p:oleObj name="" r:id="rId21" imgW="1128395" imgH="139065" progId="Equation.3">
                  <p:embed/>
                  <p:pic>
                    <p:nvPicPr>
                      <p:cNvPr id="0" name="图片 3120"/>
                      <p:cNvPicPr/>
                      <p:nvPr/>
                    </p:nvPicPr>
                    <p:blipFill>
                      <a:blip r:embed="rId22">
                        <a:clrChange>
                          <a:clrFrom>
                            <a:srgbClr val="000000"/>
                          </a:clrFrom>
                          <a:clrTo>
                            <a:srgbClr val="0000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755650" y="6159500"/>
                        <a:ext cx="3340100" cy="4730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8449" name="Picture 20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95288" y="836613"/>
            <a:ext cx="5159375" cy="37465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98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98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9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9879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79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79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79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79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79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79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79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3" dur="500"/>
                                        <p:tgtEl>
                                          <p:spTgt spid="79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8" dur="500"/>
                                        <p:tgtEl>
                                          <p:spTgt spid="79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3" dur="500"/>
                                        <p:tgtEl>
                                          <p:spTgt spid="79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8" dur="500"/>
                                        <p:tgtEl>
                                          <p:spTgt spid="79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8" grpId="0"/>
      <p:bldP spid="79879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9458" name="Object 2"/>
          <p:cNvGraphicFramePr>
            <a:graphicFrameLocks noChangeAspect="1"/>
          </p:cNvGraphicFramePr>
          <p:nvPr/>
        </p:nvGraphicFramePr>
        <p:xfrm>
          <a:off x="395288" y="981075"/>
          <a:ext cx="5159375" cy="4032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6" name="" r:id="rId1" imgW="6381750" imgH="4448175" progId="Paint.Picture">
                  <p:embed/>
                </p:oleObj>
              </mc:Choice>
              <mc:Fallback>
                <p:oleObj name="" r:id="rId1" imgW="6381750" imgH="4448175" progId="Paint.Picture">
                  <p:embed/>
                  <p:pic>
                    <p:nvPicPr>
                      <p:cNvPr id="0" name="图片 311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95288" y="981075"/>
                        <a:ext cx="5159375" cy="40322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59" name="Rectangle 3"/>
          <p:cNvSpPr>
            <a:spLocks noGrp="1"/>
          </p:cNvSpPr>
          <p:nvPr>
            <p:ph type="title"/>
          </p:nvPr>
        </p:nvSpPr>
        <p:spPr>
          <a:xfrm>
            <a:off x="395288" y="549275"/>
            <a:ext cx="4038600" cy="457200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sz="2400" b="1" dirty="0">
                <a:solidFill>
                  <a:srgbClr val="FF0000"/>
                </a:solidFill>
              </a:rPr>
              <a:t>*  </a:t>
            </a:r>
            <a:r>
              <a:rPr lang="zh-CN" altLang="en-US" sz="2400" b="1" dirty="0">
                <a:solidFill>
                  <a:srgbClr val="003300"/>
                </a:solidFill>
              </a:rPr>
              <a:t>图示电路， 求电流</a:t>
            </a:r>
            <a:r>
              <a:rPr lang="en-US" altLang="zh-CN" sz="2400" b="1" dirty="0">
                <a:solidFill>
                  <a:srgbClr val="003300"/>
                </a:solidFill>
                <a:cs typeface="Times New Roman" panose="02020603050405020304" pitchFamily="18" charset="0"/>
              </a:rPr>
              <a:t>İ</a:t>
            </a:r>
            <a:r>
              <a:rPr lang="zh-CN" altLang="en-US" sz="2400" b="1" dirty="0">
                <a:solidFill>
                  <a:srgbClr val="003300"/>
                </a:solidFill>
              </a:rPr>
              <a:t>。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163844" name="Text Box 4"/>
          <p:cNvSpPr txBox="1"/>
          <p:nvPr/>
        </p:nvSpPr>
        <p:spPr>
          <a:xfrm>
            <a:off x="5435600" y="620713"/>
            <a:ext cx="3276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解：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网孔电流法</a:t>
            </a:r>
            <a:endParaRPr lang="zh-CN" altLang="en-US" sz="24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461" name="Text Box 5"/>
          <p:cNvSpPr txBox="1"/>
          <p:nvPr/>
        </p:nvSpPr>
        <p:spPr>
          <a:xfrm>
            <a:off x="1403350" y="4005263"/>
            <a:ext cx="1524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400" b="1" dirty="0">
                <a:solidFill>
                  <a:srgbClr val="003300"/>
                </a:solidFill>
                <a:latin typeface="Times New Roman" panose="02020603050405020304" pitchFamily="18" charset="0"/>
              </a:rPr>
              <a:t>50 </a:t>
            </a:r>
            <a:r>
              <a:rPr lang="en-US" altLang="zh-CN" sz="2400" b="1" dirty="0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0</a:t>
            </a:r>
            <a:r>
              <a:rPr lang="en-US" altLang="zh-CN" sz="2400" b="1" dirty="0">
                <a:solidFill>
                  <a:srgbClr val="0033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400" b="1" dirty="0">
                <a:solidFill>
                  <a:srgbClr val="0033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</a:t>
            </a:r>
            <a:endParaRPr lang="en-US" altLang="zh-CN" sz="2400" b="1" dirty="0">
              <a:solidFill>
                <a:srgbClr val="0033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63846" name="Text Box 6"/>
          <p:cNvSpPr txBox="1"/>
          <p:nvPr/>
        </p:nvSpPr>
        <p:spPr>
          <a:xfrm>
            <a:off x="1547813" y="3068638"/>
            <a:ext cx="609600" cy="14097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dash"/>
            <a:miter/>
            <a:headEnd type="none" w="sm" len="sm"/>
            <a:tailEnd type="none" w="sm" len="sm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endParaRPr lang="en-US" altLang="zh-CN" sz="2400" b="1" dirty="0">
              <a:latin typeface="Tahoma" panose="020B0604030504040204" pitchFamily="34" charset="0"/>
            </a:endParaRPr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b="1" dirty="0">
                <a:latin typeface="Tahoma" panose="020B0604030504040204" pitchFamily="34" charset="0"/>
              </a:rPr>
              <a:t> </a:t>
            </a:r>
            <a:r>
              <a:rPr lang="en-US" altLang="zh-CN" sz="2400" b="1" dirty="0">
                <a:solidFill>
                  <a:srgbClr val="FF0000"/>
                </a:solidFill>
                <a:latin typeface="Tahoma" panose="020B0604030504040204" pitchFamily="34" charset="0"/>
              </a:rPr>
              <a:t>İ</a:t>
            </a:r>
            <a:r>
              <a:rPr lang="en-US" altLang="zh-CN" sz="2400" b="1" baseline="-25000" dirty="0">
                <a:solidFill>
                  <a:srgbClr val="FF0000"/>
                </a:solidFill>
                <a:latin typeface="Tahoma" panose="020B0604030504040204" pitchFamily="34" charset="0"/>
              </a:rPr>
              <a:t>2</a:t>
            </a:r>
            <a:endParaRPr lang="en-US" altLang="zh-CN" sz="2400" b="1" baseline="-25000" dirty="0">
              <a:solidFill>
                <a:srgbClr val="FF0000"/>
              </a:solidFill>
              <a:latin typeface="Tahoma" panose="020B0604030504040204" pitchFamily="34" charset="0"/>
            </a:endParaRPr>
          </a:p>
          <a:p>
            <a:pPr marL="0" lvl="0" indent="0" eaLnBrk="1" hangingPunct="1">
              <a:spcBef>
                <a:spcPct val="50000"/>
              </a:spcBef>
              <a:buNone/>
            </a:pPr>
            <a:endParaRPr lang="en-US" altLang="zh-CN" sz="2400" b="1" baseline="-25000" dirty="0">
              <a:latin typeface="Tahoma" panose="020B0604030504040204" pitchFamily="34" charset="0"/>
            </a:endParaRPr>
          </a:p>
        </p:txBody>
      </p:sp>
      <p:sp>
        <p:nvSpPr>
          <p:cNvPr id="163847" name="Text Box 7"/>
          <p:cNvSpPr txBox="1"/>
          <p:nvPr/>
        </p:nvSpPr>
        <p:spPr>
          <a:xfrm>
            <a:off x="3851275" y="3068638"/>
            <a:ext cx="609600" cy="14097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dash"/>
            <a:miter/>
            <a:headEnd type="none" w="sm" len="sm"/>
            <a:tailEnd type="none" w="sm" len="sm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endParaRPr lang="en-US" altLang="zh-CN" sz="2400" b="1" dirty="0">
              <a:latin typeface="Tahoma" panose="020B0604030504040204" pitchFamily="34" charset="0"/>
            </a:endParaRPr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b="1" dirty="0">
                <a:latin typeface="Tahoma" panose="020B0604030504040204" pitchFamily="34" charset="0"/>
              </a:rPr>
              <a:t> </a:t>
            </a:r>
            <a:r>
              <a:rPr lang="en-US" altLang="zh-CN" sz="2400" b="1" dirty="0">
                <a:solidFill>
                  <a:srgbClr val="FF0000"/>
                </a:solidFill>
                <a:latin typeface="Tahoma" panose="020B0604030504040204" pitchFamily="34" charset="0"/>
              </a:rPr>
              <a:t>İ</a:t>
            </a:r>
            <a:r>
              <a:rPr lang="en-US" altLang="zh-CN" sz="2400" b="1" baseline="-25000" dirty="0">
                <a:solidFill>
                  <a:srgbClr val="FF0000"/>
                </a:solidFill>
                <a:latin typeface="Tahoma" panose="020B0604030504040204" pitchFamily="34" charset="0"/>
              </a:rPr>
              <a:t>3</a:t>
            </a:r>
            <a:endParaRPr lang="en-US" altLang="zh-CN" sz="2400" b="1" baseline="-25000" dirty="0">
              <a:solidFill>
                <a:srgbClr val="FF0000"/>
              </a:solidFill>
              <a:latin typeface="Tahoma" panose="020B0604030504040204" pitchFamily="34" charset="0"/>
            </a:endParaRPr>
          </a:p>
          <a:p>
            <a:pPr marL="0" lvl="0" indent="0" eaLnBrk="1" hangingPunct="1">
              <a:spcBef>
                <a:spcPct val="50000"/>
              </a:spcBef>
              <a:buNone/>
            </a:pPr>
            <a:endParaRPr lang="en-US" altLang="zh-CN" sz="2400" b="1" baseline="-25000" dirty="0">
              <a:solidFill>
                <a:srgbClr val="FF0000"/>
              </a:solidFill>
              <a:latin typeface="Tahoma" panose="020B0604030504040204" pitchFamily="34" charset="0"/>
            </a:endParaRPr>
          </a:p>
        </p:txBody>
      </p:sp>
      <p:sp>
        <p:nvSpPr>
          <p:cNvPr id="163848" name="Text Box 8"/>
          <p:cNvSpPr txBox="1"/>
          <p:nvPr/>
        </p:nvSpPr>
        <p:spPr>
          <a:xfrm>
            <a:off x="2268538" y="1557338"/>
            <a:ext cx="1371600" cy="4953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dash"/>
            <a:miter/>
            <a:headEnd type="none" w="sm" len="sm"/>
            <a:tailEnd type="none" w="sm" len="sm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b="1" dirty="0">
                <a:latin typeface="Tahoma" panose="020B0604030504040204" pitchFamily="34" charset="0"/>
              </a:rPr>
              <a:t>     </a:t>
            </a:r>
            <a:r>
              <a:rPr lang="en-US" altLang="zh-CN" sz="2400" b="1" dirty="0">
                <a:solidFill>
                  <a:srgbClr val="FF0000"/>
                </a:solidFill>
                <a:latin typeface="Tahoma" panose="020B0604030504040204" pitchFamily="34" charset="0"/>
              </a:rPr>
              <a:t>İ</a:t>
            </a:r>
            <a:r>
              <a:rPr lang="en-US" altLang="zh-CN" sz="2400" b="1" baseline="-25000" dirty="0">
                <a:solidFill>
                  <a:srgbClr val="FF0000"/>
                </a:solidFill>
                <a:latin typeface="Tahoma" panose="020B0604030504040204" pitchFamily="34" charset="0"/>
              </a:rPr>
              <a:t>1</a:t>
            </a:r>
            <a:endParaRPr lang="en-US" altLang="zh-CN" sz="2400" b="1" baseline="-25000" dirty="0">
              <a:solidFill>
                <a:srgbClr val="FF0000"/>
              </a:solidFill>
              <a:latin typeface="Tahoma" panose="020B0604030504040204" pitchFamily="34" charset="0"/>
            </a:endParaRPr>
          </a:p>
        </p:txBody>
      </p:sp>
      <p:graphicFrame>
        <p:nvGraphicFramePr>
          <p:cNvPr id="163849" name="Object 9"/>
          <p:cNvGraphicFramePr>
            <a:graphicFrameLocks noChangeAspect="1"/>
          </p:cNvGraphicFramePr>
          <p:nvPr/>
        </p:nvGraphicFramePr>
        <p:xfrm>
          <a:off x="5867400" y="1196975"/>
          <a:ext cx="2520950" cy="725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4" name="" r:id="rId3" imgW="955040" imgH="271780" progId="Equation.3">
                  <p:embed/>
                </p:oleObj>
              </mc:Choice>
              <mc:Fallback>
                <p:oleObj name="" r:id="rId3" imgW="955040" imgH="271780" progId="Equation.3">
                  <p:embed/>
                  <p:pic>
                    <p:nvPicPr>
                      <p:cNvPr id="0" name="图片 3113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FF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867400" y="1196975"/>
                        <a:ext cx="2520950" cy="7254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50" name="Object 10"/>
          <p:cNvGraphicFramePr>
            <a:graphicFrameLocks noChangeAspect="1"/>
          </p:cNvGraphicFramePr>
          <p:nvPr/>
        </p:nvGraphicFramePr>
        <p:xfrm>
          <a:off x="5580063" y="1844675"/>
          <a:ext cx="3178175" cy="59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0" name="" r:id="rId5" imgW="1284605" imgH="237490" progId="Equation.3">
                  <p:embed/>
                </p:oleObj>
              </mc:Choice>
              <mc:Fallback>
                <p:oleObj name="" r:id="rId5" imgW="1284605" imgH="237490" progId="Equation.3">
                  <p:embed/>
                  <p:pic>
                    <p:nvPicPr>
                      <p:cNvPr id="0" name="图片 3109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FF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580063" y="1844675"/>
                        <a:ext cx="3178175" cy="5953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51" name="Object 11"/>
          <p:cNvGraphicFramePr>
            <a:graphicFrameLocks noChangeAspect="1"/>
          </p:cNvGraphicFramePr>
          <p:nvPr/>
        </p:nvGraphicFramePr>
        <p:xfrm>
          <a:off x="5724525" y="2565400"/>
          <a:ext cx="2903538" cy="630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5" name="" r:id="rId7" imgW="1215390" imgH="271780" progId="Equation.3">
                  <p:embed/>
                </p:oleObj>
              </mc:Choice>
              <mc:Fallback>
                <p:oleObj name="" r:id="rId7" imgW="1215390" imgH="271780" progId="Equation.3">
                  <p:embed/>
                  <p:pic>
                    <p:nvPicPr>
                      <p:cNvPr id="0" name="图片 3114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FF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724525" y="2565400"/>
                        <a:ext cx="2903538" cy="6302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52" name="Object 12"/>
          <p:cNvGraphicFramePr>
            <a:graphicFrameLocks noChangeAspect="1"/>
          </p:cNvGraphicFramePr>
          <p:nvPr/>
        </p:nvGraphicFramePr>
        <p:xfrm>
          <a:off x="6156325" y="3284538"/>
          <a:ext cx="1563688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1" name="" r:id="rId9" imgW="676910" imgH="237490" progId="Equation.3">
                  <p:embed/>
                </p:oleObj>
              </mc:Choice>
              <mc:Fallback>
                <p:oleObj name="" r:id="rId9" imgW="676910" imgH="237490" progId="Equation.3">
                  <p:embed/>
                  <p:pic>
                    <p:nvPicPr>
                      <p:cNvPr id="0" name="图片 3110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FF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156325" y="3284538"/>
                        <a:ext cx="1563688" cy="6286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53" name="Object 13"/>
          <p:cNvGraphicFramePr>
            <a:graphicFrameLocks noChangeAspect="1"/>
          </p:cNvGraphicFramePr>
          <p:nvPr/>
        </p:nvGraphicFramePr>
        <p:xfrm>
          <a:off x="5724525" y="5013325"/>
          <a:ext cx="3024188" cy="630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2" name="" r:id="rId11" imgW="1209675" imgH="237490" progId="Equation.3">
                  <p:embed/>
                </p:oleObj>
              </mc:Choice>
              <mc:Fallback>
                <p:oleObj name="" r:id="rId11" imgW="1209675" imgH="237490" progId="Equation.3">
                  <p:embed/>
                  <p:pic>
                    <p:nvPicPr>
                      <p:cNvPr id="0" name="图片 3111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0000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724525" y="5013325"/>
                        <a:ext cx="3024188" cy="6302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54" name="Object 14"/>
          <p:cNvGraphicFramePr>
            <a:graphicFrameLocks noChangeAspect="1"/>
          </p:cNvGraphicFramePr>
          <p:nvPr/>
        </p:nvGraphicFramePr>
        <p:xfrm>
          <a:off x="6156325" y="4149725"/>
          <a:ext cx="75565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" name="" r:id="rId13" imgW="329565" imgH="237490" progId="Equation.3">
                  <p:embed/>
                </p:oleObj>
              </mc:Choice>
              <mc:Fallback>
                <p:oleObj name="" r:id="rId13" imgW="329565" imgH="237490" progId="Equation.3">
                  <p:embed/>
                  <p:pic>
                    <p:nvPicPr>
                      <p:cNvPr id="0" name="图片 3112"/>
                      <p:cNvPicPr/>
                      <p:nvPr/>
                    </p:nvPicPr>
                    <p:blipFill>
                      <a:blip r:embed="rId14">
                        <a:clrChange>
                          <a:clrFrom>
                            <a:srgbClr val="000000"/>
                          </a:clrFrom>
                          <a:clrTo>
                            <a:srgbClr val="FF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156325" y="4149725"/>
                        <a:ext cx="755650" cy="609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55" name="Line 15"/>
          <p:cNvSpPr/>
          <p:nvPr/>
        </p:nvSpPr>
        <p:spPr>
          <a:xfrm>
            <a:off x="3132138" y="1557338"/>
            <a:ext cx="287337" cy="0"/>
          </a:xfrm>
          <a:prstGeom prst="line">
            <a:avLst/>
          </a:prstGeom>
          <a:ln w="38100" cap="sq" cmpd="sng">
            <a:solidFill>
              <a:srgbClr val="FF0000"/>
            </a:solidFill>
            <a:prstDash val="solid"/>
            <a:headEnd type="none" w="sm" len="sm"/>
            <a:tailEnd type="arrow" w="med" len="med"/>
          </a:ln>
        </p:spPr>
      </p:sp>
      <p:sp>
        <p:nvSpPr>
          <p:cNvPr id="163856" name="Line 16"/>
          <p:cNvSpPr/>
          <p:nvPr/>
        </p:nvSpPr>
        <p:spPr>
          <a:xfrm>
            <a:off x="1619250" y="3068638"/>
            <a:ext cx="287338" cy="0"/>
          </a:xfrm>
          <a:prstGeom prst="line">
            <a:avLst/>
          </a:prstGeom>
          <a:ln w="38100" cap="sq" cmpd="sng">
            <a:solidFill>
              <a:srgbClr val="FF0000"/>
            </a:solidFill>
            <a:prstDash val="solid"/>
            <a:headEnd type="none" w="sm" len="sm"/>
            <a:tailEnd type="arrow" w="med" len="med"/>
          </a:ln>
        </p:spPr>
      </p:sp>
      <p:sp>
        <p:nvSpPr>
          <p:cNvPr id="163857" name="Line 17"/>
          <p:cNvSpPr/>
          <p:nvPr/>
        </p:nvSpPr>
        <p:spPr>
          <a:xfrm>
            <a:off x="3995738" y="3068638"/>
            <a:ext cx="287337" cy="0"/>
          </a:xfrm>
          <a:prstGeom prst="line">
            <a:avLst/>
          </a:prstGeom>
          <a:ln w="38100" cap="sq" cmpd="sng">
            <a:solidFill>
              <a:srgbClr val="FF0000"/>
            </a:solidFill>
            <a:prstDash val="solid"/>
            <a:headEnd type="none" w="sm" len="sm"/>
            <a:tailEnd type="arrow" w="med" len="med"/>
          </a:ln>
        </p:spPr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8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8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63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63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63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63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63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63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63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63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63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63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63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2" dur="500"/>
                                        <p:tgtEl>
                                          <p:spTgt spid="163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44" grpId="0"/>
      <p:bldP spid="163846" grpId="0" animBg="1"/>
      <p:bldP spid="163847" grpId="0" animBg="1"/>
      <p:bldP spid="16384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0508" name="Picture 3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81600" y="914400"/>
            <a:ext cx="3962400" cy="26638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482" name="Rectangle 4"/>
          <p:cNvSpPr/>
          <p:nvPr/>
        </p:nvSpPr>
        <p:spPr>
          <a:xfrm>
            <a:off x="395288" y="404813"/>
            <a:ext cx="1090612" cy="685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FF0000"/>
                </a:solidFill>
              </a:rPr>
              <a:t>例：</a:t>
            </a:r>
            <a:br>
              <a:rPr lang="zh-CN" altLang="en-US" sz="2400" b="1" dirty="0">
                <a:solidFill>
                  <a:srgbClr val="FF0000"/>
                </a:solidFill>
              </a:rPr>
            </a:b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20483" name="Rectangle 5"/>
          <p:cNvSpPr/>
          <p:nvPr/>
        </p:nvSpPr>
        <p:spPr>
          <a:xfrm>
            <a:off x="304800" y="228600"/>
            <a:ext cx="8839200" cy="914400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742950" lvl="1" indent="-285750" eaLnBrk="1" hangingPunct="1">
              <a:buNone/>
            </a:pPr>
            <a:r>
              <a:rPr lang="en-US" altLang="zh-CN" sz="2400" b="1" dirty="0">
                <a:solidFill>
                  <a:srgbClr val="0000FF"/>
                </a:solidFill>
              </a:rPr>
              <a:t>    </a:t>
            </a:r>
            <a:r>
              <a:rPr lang="zh-CN" altLang="en-US" sz="2400" b="1" dirty="0">
                <a:solidFill>
                  <a:srgbClr val="0000FF"/>
                </a:solidFill>
              </a:rPr>
              <a:t>例</a:t>
            </a:r>
            <a:r>
              <a:rPr lang="en-US" altLang="zh-CN" sz="2400" b="1" dirty="0">
                <a:solidFill>
                  <a:srgbClr val="0000FF"/>
                </a:solidFill>
              </a:rPr>
              <a:t>9</a:t>
            </a:r>
            <a:r>
              <a:rPr lang="zh-CN" altLang="en-US" sz="2400" b="1" dirty="0">
                <a:solidFill>
                  <a:srgbClr val="0000FF"/>
                </a:solidFill>
              </a:rPr>
              <a:t>：已知</a:t>
            </a:r>
            <a:r>
              <a:rPr lang="en-US" altLang="zh-CN" sz="2400" b="1" dirty="0">
                <a:solidFill>
                  <a:srgbClr val="0000FF"/>
                </a:solidFill>
              </a:rPr>
              <a:t>I</a:t>
            </a:r>
            <a:r>
              <a:rPr lang="en-US" altLang="zh-CN" sz="2400" b="1" baseline="-25000" dirty="0">
                <a:solidFill>
                  <a:srgbClr val="0000FF"/>
                </a:solidFill>
              </a:rPr>
              <a:t>s</a:t>
            </a:r>
            <a:r>
              <a:rPr lang="en-US" altLang="zh-CN" sz="2400" b="1" dirty="0">
                <a:solidFill>
                  <a:srgbClr val="0000FF"/>
                </a:solidFill>
              </a:rPr>
              <a:t>=10A</a:t>
            </a:r>
            <a:r>
              <a:rPr lang="zh-CN" altLang="en-US" sz="2400" b="1" dirty="0">
                <a:solidFill>
                  <a:srgbClr val="0000FF"/>
                </a:solidFill>
              </a:rPr>
              <a:t>，</a:t>
            </a:r>
            <a:r>
              <a:rPr lang="zh-CN" altLang="en-US" sz="2400" b="1" dirty="0">
                <a:solidFill>
                  <a:srgbClr val="0000FF"/>
                </a:solidFill>
                <a:sym typeface="Symbol" panose="05050102010706020507" pitchFamily="18" charset="2"/>
              </a:rPr>
              <a:t></a:t>
            </a:r>
            <a:r>
              <a:rPr lang="en-US" altLang="zh-CN" sz="2400" b="1" dirty="0">
                <a:solidFill>
                  <a:srgbClr val="0000FF"/>
                </a:solidFill>
                <a:sym typeface="Symbol" panose="05050102010706020507" pitchFamily="18" charset="2"/>
              </a:rPr>
              <a:t>=10</a:t>
            </a:r>
            <a:r>
              <a:rPr lang="en-US" altLang="zh-CN" sz="2400" b="1" baseline="30000" dirty="0">
                <a:solidFill>
                  <a:srgbClr val="0000FF"/>
                </a:solidFill>
                <a:sym typeface="Symbol" panose="05050102010706020507" pitchFamily="18" charset="2"/>
              </a:rPr>
              <a:t>3</a:t>
            </a:r>
            <a:r>
              <a:rPr lang="en-US" altLang="zh-CN" sz="2400" b="1" dirty="0">
                <a:solidFill>
                  <a:srgbClr val="0000FF"/>
                </a:solidFill>
                <a:sym typeface="Symbol" panose="05050102010706020507" pitchFamily="18" charset="2"/>
              </a:rPr>
              <a:t>rad/s</a:t>
            </a:r>
            <a:r>
              <a:rPr lang="zh-CN" altLang="en-US" sz="2400" b="1" dirty="0">
                <a:solidFill>
                  <a:srgbClr val="0000FF"/>
                </a:solidFill>
                <a:sym typeface="Symbol" panose="05050102010706020507" pitchFamily="18" charset="2"/>
              </a:rPr>
              <a:t>，求各无源支路吸收的复功率和电流源发出的复功率。</a:t>
            </a:r>
            <a:endParaRPr lang="zh-CN" altLang="en-US" sz="2400" b="1" dirty="0">
              <a:solidFill>
                <a:srgbClr val="0000FF"/>
              </a:solidFill>
              <a:sym typeface="Symbol" panose="05050102010706020507" pitchFamily="18" charset="2"/>
            </a:endParaRPr>
          </a:p>
        </p:txBody>
      </p:sp>
      <p:sp>
        <p:nvSpPr>
          <p:cNvPr id="20484" name="Text Box 7"/>
          <p:cNvSpPr txBox="1"/>
          <p:nvPr/>
        </p:nvSpPr>
        <p:spPr>
          <a:xfrm>
            <a:off x="6477000" y="1066800"/>
            <a:ext cx="762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b="1" dirty="0">
                <a:solidFill>
                  <a:srgbClr val="FF0000"/>
                </a:solidFill>
                <a:latin typeface="Tahoma" panose="020B0604030504040204" pitchFamily="34" charset="0"/>
              </a:rPr>
              <a:t>İ</a:t>
            </a:r>
            <a:r>
              <a:rPr lang="en-US" altLang="zh-CN" sz="2400" b="1" baseline="-25000" dirty="0">
                <a:solidFill>
                  <a:srgbClr val="FF0000"/>
                </a:solidFill>
                <a:latin typeface="Tahoma" panose="020B0604030504040204" pitchFamily="34" charset="0"/>
              </a:rPr>
              <a:t>1</a:t>
            </a:r>
            <a:endParaRPr lang="en-US" altLang="zh-CN" sz="2400" b="1" baseline="-25000" dirty="0">
              <a:solidFill>
                <a:srgbClr val="FF0000"/>
              </a:solidFill>
              <a:latin typeface="Tahoma" panose="020B0604030504040204" pitchFamily="34" charset="0"/>
            </a:endParaRPr>
          </a:p>
        </p:txBody>
      </p:sp>
      <p:sp>
        <p:nvSpPr>
          <p:cNvPr id="20485" name="Text Box 8"/>
          <p:cNvSpPr txBox="1"/>
          <p:nvPr/>
        </p:nvSpPr>
        <p:spPr>
          <a:xfrm>
            <a:off x="7467600" y="1066800"/>
            <a:ext cx="685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b="1" dirty="0">
                <a:solidFill>
                  <a:srgbClr val="FF0000"/>
                </a:solidFill>
                <a:latin typeface="Tahoma" panose="020B0604030504040204" pitchFamily="34" charset="0"/>
              </a:rPr>
              <a:t>İ</a:t>
            </a:r>
            <a:r>
              <a:rPr lang="en-US" altLang="zh-CN" sz="2400" b="1" baseline="-25000" dirty="0">
                <a:solidFill>
                  <a:srgbClr val="FF0000"/>
                </a:solidFill>
                <a:latin typeface="Tahoma" panose="020B0604030504040204" pitchFamily="34" charset="0"/>
              </a:rPr>
              <a:t>2</a:t>
            </a:r>
            <a:endParaRPr lang="en-US" altLang="zh-CN" sz="2400" b="1" baseline="-25000" dirty="0">
              <a:solidFill>
                <a:srgbClr val="FF0000"/>
              </a:solidFill>
              <a:latin typeface="Tahoma" panose="020B0604030504040204" pitchFamily="34" charset="0"/>
            </a:endParaRPr>
          </a:p>
        </p:txBody>
      </p:sp>
      <p:sp>
        <p:nvSpPr>
          <p:cNvPr id="20486" name="Text Box 9"/>
          <p:cNvSpPr txBox="1"/>
          <p:nvPr/>
        </p:nvSpPr>
        <p:spPr>
          <a:xfrm>
            <a:off x="5029200" y="2057400"/>
            <a:ext cx="762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b="1" dirty="0">
                <a:solidFill>
                  <a:srgbClr val="FF0000"/>
                </a:solidFill>
                <a:latin typeface="Tahoma" panose="020B0604030504040204" pitchFamily="34" charset="0"/>
              </a:rPr>
              <a:t>İ</a:t>
            </a:r>
            <a:r>
              <a:rPr lang="en-US" altLang="zh-CN" sz="2400" b="1" baseline="-25000" dirty="0">
                <a:solidFill>
                  <a:srgbClr val="FF0000"/>
                </a:solidFill>
                <a:latin typeface="Tahoma" panose="020B0604030504040204" pitchFamily="34" charset="0"/>
              </a:rPr>
              <a:t>s</a:t>
            </a:r>
            <a:endParaRPr lang="en-US" altLang="zh-CN" sz="2400" b="1" baseline="-25000" dirty="0">
              <a:solidFill>
                <a:srgbClr val="FF0000"/>
              </a:solidFill>
              <a:latin typeface="Tahoma" panose="020B0604030504040204" pitchFamily="34" charset="0"/>
            </a:endParaRPr>
          </a:p>
        </p:txBody>
      </p:sp>
      <p:sp>
        <p:nvSpPr>
          <p:cNvPr id="81930" name="Text Box 10"/>
          <p:cNvSpPr txBox="1"/>
          <p:nvPr/>
        </p:nvSpPr>
        <p:spPr>
          <a:xfrm>
            <a:off x="609600" y="1143000"/>
            <a:ext cx="4394200" cy="519113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Tahoma" panose="020B0604030504040204" pitchFamily="34" charset="0"/>
              </a:rPr>
              <a:t>解：   设</a:t>
            </a:r>
            <a:r>
              <a:rPr lang="en-US" altLang="zh-CN" sz="2800" b="1" dirty="0">
                <a:solidFill>
                  <a:srgbClr val="FF0000"/>
                </a:solidFill>
                <a:latin typeface="Tahoma" panose="020B0604030504040204" pitchFamily="34" charset="0"/>
              </a:rPr>
              <a:t>İ</a:t>
            </a:r>
            <a:r>
              <a:rPr lang="en-US" altLang="zh-CN" sz="2800" b="1" baseline="-25000" dirty="0">
                <a:solidFill>
                  <a:srgbClr val="FF0000"/>
                </a:solidFill>
                <a:latin typeface="Tahoma" panose="020B0604030504040204" pitchFamily="34" charset="0"/>
              </a:rPr>
              <a:t>s</a:t>
            </a:r>
            <a:r>
              <a:rPr lang="en-US" altLang="zh-CN" sz="2800" b="1" dirty="0">
                <a:solidFill>
                  <a:srgbClr val="FF0000"/>
                </a:solidFill>
                <a:latin typeface="Tahoma" panose="020B0604030504040204" pitchFamily="34" charset="0"/>
              </a:rPr>
              <a:t>=10</a:t>
            </a:r>
            <a:r>
              <a:rPr lang="en-US" altLang="zh-CN" sz="2800" b="1" dirty="0">
                <a:solidFill>
                  <a:srgbClr val="FF0000"/>
                </a:solidFill>
                <a:latin typeface="Tahoma" panose="020B0604030504040204" pitchFamily="34" charset="0"/>
                <a:sym typeface="Symbol" panose="05050102010706020507" pitchFamily="18" charset="2"/>
              </a:rPr>
              <a:t>0A</a:t>
            </a:r>
            <a:r>
              <a:rPr lang="zh-CN" altLang="en-US" sz="2800" b="1" dirty="0">
                <a:solidFill>
                  <a:srgbClr val="FF0000"/>
                </a:solidFill>
                <a:latin typeface="Tahoma" panose="020B0604030504040204" pitchFamily="34" charset="0"/>
                <a:sym typeface="Symbol" panose="05050102010706020507" pitchFamily="18" charset="2"/>
              </a:rPr>
              <a:t>，则</a:t>
            </a:r>
            <a:endParaRPr lang="zh-CN" altLang="en-US" sz="2800" b="1" dirty="0">
              <a:solidFill>
                <a:srgbClr val="FF0000"/>
              </a:solidFill>
              <a:latin typeface="Tahoma" panose="020B0604030504040204" pitchFamily="34" charset="0"/>
            </a:endParaRPr>
          </a:p>
        </p:txBody>
      </p:sp>
      <p:graphicFrame>
        <p:nvGraphicFramePr>
          <p:cNvPr id="81931" name="Object 11"/>
          <p:cNvGraphicFramePr>
            <a:graphicFrameLocks noChangeAspect="1"/>
          </p:cNvGraphicFramePr>
          <p:nvPr/>
        </p:nvGraphicFramePr>
        <p:xfrm>
          <a:off x="323850" y="1752600"/>
          <a:ext cx="2678113" cy="820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7" name="" r:id="rId2" imgW="1111250" imgH="364490" progId="Equation.3">
                  <p:embed/>
                </p:oleObj>
              </mc:Choice>
              <mc:Fallback>
                <p:oleObj name="" r:id="rId2" imgW="1111250" imgH="364490" progId="Equation.3">
                  <p:embed/>
                  <p:pic>
                    <p:nvPicPr>
                      <p:cNvPr id="0" name="图片 3156"/>
                      <p:cNvPicPr/>
                      <p:nvPr/>
                    </p:nvPicPr>
                    <p:blipFill>
                      <a:blip r:embed="rId3">
                        <a:clrChange>
                          <a:clrFrom>
                            <a:srgbClr val="000000"/>
                          </a:clrFrom>
                          <a:clrTo>
                            <a:srgbClr val="0000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23850" y="1752600"/>
                        <a:ext cx="2678113" cy="8207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32" name="Object 12"/>
          <p:cNvGraphicFramePr>
            <a:graphicFrameLocks noChangeAspect="1"/>
          </p:cNvGraphicFramePr>
          <p:nvPr/>
        </p:nvGraphicFramePr>
        <p:xfrm>
          <a:off x="3059113" y="1916113"/>
          <a:ext cx="2057400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1" name="" r:id="rId4" imgW="868045" imgH="167640" progId="Equation.3">
                  <p:embed/>
                </p:oleObj>
              </mc:Choice>
              <mc:Fallback>
                <p:oleObj name="" r:id="rId4" imgW="868045" imgH="167640" progId="Equation.3">
                  <p:embed/>
                  <p:pic>
                    <p:nvPicPr>
                      <p:cNvPr id="0" name="图片 3160"/>
                      <p:cNvPicPr/>
                      <p:nvPr/>
                    </p:nvPicPr>
                    <p:blipFill>
                      <a:blip r:embed="rId5">
                        <a:clrChange>
                          <a:clrFrom>
                            <a:srgbClr val="000000"/>
                          </a:clrFrom>
                          <a:clrTo>
                            <a:srgbClr val="0000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059113" y="1916113"/>
                        <a:ext cx="2057400" cy="415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33" name="Object 13"/>
          <p:cNvGraphicFramePr>
            <a:graphicFrameLocks noChangeAspect="1"/>
          </p:cNvGraphicFramePr>
          <p:nvPr/>
        </p:nvGraphicFramePr>
        <p:xfrm>
          <a:off x="323850" y="3284538"/>
          <a:ext cx="1422400" cy="601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0" name="" r:id="rId6" imgW="619125" imgH="237490" progId="Equation.3">
                  <p:embed/>
                </p:oleObj>
              </mc:Choice>
              <mc:Fallback>
                <p:oleObj name="" r:id="rId6" imgW="619125" imgH="237490" progId="Equation.3">
                  <p:embed/>
                  <p:pic>
                    <p:nvPicPr>
                      <p:cNvPr id="0" name="图片 3159"/>
                      <p:cNvPicPr/>
                      <p:nvPr/>
                    </p:nvPicPr>
                    <p:blipFill>
                      <a:blip r:embed="rId7">
                        <a:clrChange>
                          <a:clrFrom>
                            <a:srgbClr val="000000"/>
                          </a:clrFrom>
                          <a:clrTo>
                            <a:srgbClr val="0000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23850" y="3284538"/>
                        <a:ext cx="1422400" cy="6016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34" name="Object 14"/>
          <p:cNvGraphicFramePr>
            <a:graphicFrameLocks noChangeAspect="1"/>
          </p:cNvGraphicFramePr>
          <p:nvPr/>
        </p:nvGraphicFramePr>
        <p:xfrm>
          <a:off x="1847850" y="3486150"/>
          <a:ext cx="2306638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2" name="" r:id="rId8" imgW="850900" imgH="167640" progId="Equation.3">
                  <p:embed/>
                </p:oleObj>
              </mc:Choice>
              <mc:Fallback>
                <p:oleObj name="" r:id="rId8" imgW="850900" imgH="167640" progId="Equation.3">
                  <p:embed/>
                  <p:pic>
                    <p:nvPicPr>
                      <p:cNvPr id="0" name="图片 3151"/>
                      <p:cNvPicPr/>
                      <p:nvPr/>
                    </p:nvPicPr>
                    <p:blipFill>
                      <a:blip r:embed="rId9">
                        <a:clrChange>
                          <a:clrFrom>
                            <a:srgbClr val="000000"/>
                          </a:clrFrom>
                          <a:clrTo>
                            <a:srgbClr val="0000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847850" y="3486150"/>
                        <a:ext cx="2306638" cy="4476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35" name="Object 15"/>
          <p:cNvGraphicFramePr>
            <a:graphicFrameLocks noChangeAspect="1"/>
          </p:cNvGraphicFramePr>
          <p:nvPr/>
        </p:nvGraphicFramePr>
        <p:xfrm>
          <a:off x="323850" y="4406900"/>
          <a:ext cx="1268413" cy="750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1" name="" r:id="rId10" imgW="549910" imgH="295275" progId="Equation.DSMT4">
                  <p:embed/>
                </p:oleObj>
              </mc:Choice>
              <mc:Fallback>
                <p:oleObj name="" r:id="rId10" imgW="549910" imgH="295275" progId="Equation.DSMT4">
                  <p:embed/>
                  <p:pic>
                    <p:nvPicPr>
                      <p:cNvPr id="0" name="图片 3150"/>
                      <p:cNvPicPr/>
                      <p:nvPr/>
                    </p:nvPicPr>
                    <p:blipFill>
                      <a:blip r:embed="rId11">
                        <a:clrChange>
                          <a:clrFrom>
                            <a:srgbClr val="000000"/>
                          </a:clrFrom>
                          <a:clrTo>
                            <a:srgbClr val="0000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23850" y="4406900"/>
                        <a:ext cx="1268413" cy="7508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36" name="Object 16"/>
          <p:cNvGraphicFramePr>
            <a:graphicFrameLocks noChangeAspect="1"/>
          </p:cNvGraphicFramePr>
          <p:nvPr/>
        </p:nvGraphicFramePr>
        <p:xfrm>
          <a:off x="1530350" y="4725988"/>
          <a:ext cx="1981200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3" name="" r:id="rId12" imgW="793115" imgH="167640" progId="Equation.3">
                  <p:embed/>
                </p:oleObj>
              </mc:Choice>
              <mc:Fallback>
                <p:oleObj name="" r:id="rId12" imgW="793115" imgH="167640" progId="Equation.3">
                  <p:embed/>
                  <p:pic>
                    <p:nvPicPr>
                      <p:cNvPr id="0" name="图片 3152"/>
                      <p:cNvPicPr/>
                      <p:nvPr/>
                    </p:nvPicPr>
                    <p:blipFill>
                      <a:blip r:embed="rId13">
                        <a:clrChange>
                          <a:clrFrom>
                            <a:srgbClr val="000000"/>
                          </a:clrFrom>
                          <a:clrTo>
                            <a:srgbClr val="0000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530350" y="4725988"/>
                        <a:ext cx="1981200" cy="412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37" name="Object 17"/>
          <p:cNvGraphicFramePr>
            <a:graphicFrameLocks noChangeAspect="1"/>
          </p:cNvGraphicFramePr>
          <p:nvPr/>
        </p:nvGraphicFramePr>
        <p:xfrm>
          <a:off x="1504950" y="5264150"/>
          <a:ext cx="2490788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4" name="" r:id="rId14" imgW="862330" imgH="167640" progId="Equation.3">
                  <p:embed/>
                </p:oleObj>
              </mc:Choice>
              <mc:Fallback>
                <p:oleObj name="" r:id="rId14" imgW="862330" imgH="167640" progId="Equation.3">
                  <p:embed/>
                  <p:pic>
                    <p:nvPicPr>
                      <p:cNvPr id="0" name="图片 3153"/>
                      <p:cNvPicPr/>
                      <p:nvPr/>
                    </p:nvPicPr>
                    <p:blipFill>
                      <a:blip r:embed="rId15">
                        <a:clrChange>
                          <a:clrFrom>
                            <a:srgbClr val="000000"/>
                          </a:clrFrom>
                          <a:clrTo>
                            <a:srgbClr val="0000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504950" y="5264150"/>
                        <a:ext cx="2490788" cy="4778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38" name="Object 18"/>
          <p:cNvGraphicFramePr>
            <a:graphicFrameLocks noChangeAspect="1"/>
          </p:cNvGraphicFramePr>
          <p:nvPr/>
        </p:nvGraphicFramePr>
        <p:xfrm>
          <a:off x="309563" y="5099050"/>
          <a:ext cx="1246187" cy="706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5" name="" r:id="rId16" imgW="572770" imgH="295275" progId="Equation.DSMT4">
                  <p:embed/>
                </p:oleObj>
              </mc:Choice>
              <mc:Fallback>
                <p:oleObj name="" r:id="rId16" imgW="572770" imgH="295275" progId="Equation.DSMT4">
                  <p:embed/>
                  <p:pic>
                    <p:nvPicPr>
                      <p:cNvPr id="0" name="图片 3154"/>
                      <p:cNvPicPr/>
                      <p:nvPr/>
                    </p:nvPicPr>
                    <p:blipFill>
                      <a:blip r:embed="rId17">
                        <a:clrChange>
                          <a:clrFrom>
                            <a:srgbClr val="000000"/>
                          </a:clrFrom>
                          <a:clrTo>
                            <a:srgbClr val="0000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09563" y="5099050"/>
                        <a:ext cx="1246187" cy="7064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39" name="Object 19"/>
          <p:cNvGraphicFramePr>
            <a:graphicFrameLocks noChangeAspect="1"/>
          </p:cNvGraphicFramePr>
          <p:nvPr/>
        </p:nvGraphicFramePr>
        <p:xfrm>
          <a:off x="323850" y="5689600"/>
          <a:ext cx="1319213" cy="763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8" name="" r:id="rId18" imgW="555625" imgH="295275" progId="Equation.DSMT4">
                  <p:embed/>
                </p:oleObj>
              </mc:Choice>
              <mc:Fallback>
                <p:oleObj name="" r:id="rId18" imgW="555625" imgH="295275" progId="Equation.DSMT4">
                  <p:embed/>
                  <p:pic>
                    <p:nvPicPr>
                      <p:cNvPr id="0" name="图片 3157"/>
                      <p:cNvPicPr/>
                      <p:nvPr/>
                    </p:nvPicPr>
                    <p:blipFill>
                      <a:blip r:embed="rId19">
                        <a:clrChange>
                          <a:clrFrom>
                            <a:srgbClr val="000000"/>
                          </a:clrFrom>
                          <a:clrTo>
                            <a:srgbClr val="FF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23850" y="5689600"/>
                        <a:ext cx="1319213" cy="7635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40" name="Object 20"/>
          <p:cNvGraphicFramePr>
            <a:graphicFrameLocks noChangeAspect="1"/>
          </p:cNvGraphicFramePr>
          <p:nvPr/>
        </p:nvGraphicFramePr>
        <p:xfrm>
          <a:off x="1547813" y="5949950"/>
          <a:ext cx="205740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2" name="" r:id="rId20" imgW="850900" imgH="167640" progId="Equation.3">
                  <p:embed/>
                </p:oleObj>
              </mc:Choice>
              <mc:Fallback>
                <p:oleObj name="" r:id="rId20" imgW="850900" imgH="167640" progId="Equation.3">
                  <p:embed/>
                  <p:pic>
                    <p:nvPicPr>
                      <p:cNvPr id="0" name="图片 3161"/>
                      <p:cNvPicPr/>
                      <p:nvPr/>
                    </p:nvPicPr>
                    <p:blipFill>
                      <a:blip r:embed="rId21">
                        <a:clrChange>
                          <a:clrFrom>
                            <a:srgbClr val="000000"/>
                          </a:clrFrom>
                          <a:clrTo>
                            <a:srgbClr val="FF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547813" y="5949950"/>
                        <a:ext cx="2057400" cy="4000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41" name="Object 21"/>
          <p:cNvGraphicFramePr>
            <a:graphicFrameLocks noChangeAspect="1"/>
          </p:cNvGraphicFramePr>
          <p:nvPr/>
        </p:nvGraphicFramePr>
        <p:xfrm>
          <a:off x="334963" y="3860800"/>
          <a:ext cx="1127125" cy="630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9" name="" r:id="rId22" imgW="514985" imgH="260350" progId="Equation.3">
                  <p:embed/>
                </p:oleObj>
              </mc:Choice>
              <mc:Fallback>
                <p:oleObj name="" r:id="rId22" imgW="514985" imgH="260350" progId="Equation.3">
                  <p:embed/>
                  <p:pic>
                    <p:nvPicPr>
                      <p:cNvPr id="0" name="图片 3158"/>
                      <p:cNvPicPr/>
                      <p:nvPr/>
                    </p:nvPicPr>
                    <p:blipFill>
                      <a:blip r:embed="rId23">
                        <a:clrChange>
                          <a:clrFrom>
                            <a:srgbClr val="000000"/>
                          </a:clrFrom>
                          <a:clrTo>
                            <a:srgbClr val="112B16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34963" y="3860800"/>
                        <a:ext cx="1127125" cy="6302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42" name="Object 22"/>
          <p:cNvGraphicFramePr>
            <a:graphicFrameLocks noChangeAspect="1"/>
          </p:cNvGraphicFramePr>
          <p:nvPr/>
        </p:nvGraphicFramePr>
        <p:xfrm>
          <a:off x="611188" y="2767013"/>
          <a:ext cx="2492375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3" name="" r:id="rId24" imgW="1024255" imgH="139065" progId="Equation.3">
                  <p:embed/>
                </p:oleObj>
              </mc:Choice>
              <mc:Fallback>
                <p:oleObj name="" r:id="rId24" imgW="1024255" imgH="139065" progId="Equation.3">
                  <p:embed/>
                  <p:pic>
                    <p:nvPicPr>
                      <p:cNvPr id="0" name="图片 3162"/>
                      <p:cNvPicPr/>
                      <p:nvPr/>
                    </p:nvPicPr>
                    <p:blipFill>
                      <a:blip r:embed="rId25">
                        <a:clrChange>
                          <a:clrFrom>
                            <a:srgbClr val="000000"/>
                          </a:clrFrom>
                          <a:clrTo>
                            <a:srgbClr val="0000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11188" y="2767013"/>
                        <a:ext cx="2492375" cy="352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43" name="Object 23"/>
          <p:cNvGraphicFramePr>
            <a:graphicFrameLocks noChangeAspect="1"/>
          </p:cNvGraphicFramePr>
          <p:nvPr/>
        </p:nvGraphicFramePr>
        <p:xfrm>
          <a:off x="4210050" y="3481388"/>
          <a:ext cx="2133600" cy="37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0" name="" r:id="rId26" imgW="827405" imgH="139065" progId="Equation.3">
                  <p:embed/>
                </p:oleObj>
              </mc:Choice>
              <mc:Fallback>
                <p:oleObj name="" r:id="rId26" imgW="827405" imgH="139065" progId="Equation.3">
                  <p:embed/>
                  <p:pic>
                    <p:nvPicPr>
                      <p:cNvPr id="0" name="图片 3149"/>
                      <p:cNvPicPr/>
                      <p:nvPr/>
                    </p:nvPicPr>
                    <p:blipFill>
                      <a:blip r:embed="rId27">
                        <a:clrChange>
                          <a:clrFrom>
                            <a:srgbClr val="000000"/>
                          </a:clrFrom>
                          <a:clrTo>
                            <a:srgbClr val="0000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210050" y="3481388"/>
                        <a:ext cx="2133600" cy="3730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44" name="Object 24"/>
          <p:cNvGraphicFramePr>
            <a:graphicFrameLocks noChangeAspect="1"/>
          </p:cNvGraphicFramePr>
          <p:nvPr/>
        </p:nvGraphicFramePr>
        <p:xfrm>
          <a:off x="1401763" y="4013200"/>
          <a:ext cx="2743200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6" name="" r:id="rId28" imgW="1174750" imgH="139065" progId="Equation.3">
                  <p:embed/>
                </p:oleObj>
              </mc:Choice>
              <mc:Fallback>
                <p:oleObj name="" r:id="rId28" imgW="1174750" imgH="139065" progId="Equation.3">
                  <p:embed/>
                  <p:pic>
                    <p:nvPicPr>
                      <p:cNvPr id="0" name="图片 3155"/>
                      <p:cNvPicPr/>
                      <p:nvPr/>
                    </p:nvPicPr>
                    <p:blipFill>
                      <a:blip r:embed="rId29">
                        <a:clrChange>
                          <a:clrFrom>
                            <a:srgbClr val="000000"/>
                          </a:clrFrom>
                          <a:clrTo>
                            <a:srgbClr val="112B16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401763" y="4013200"/>
                        <a:ext cx="2743200" cy="3968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45" name="Text Box 25"/>
          <p:cNvSpPr txBox="1"/>
          <p:nvPr/>
        </p:nvSpPr>
        <p:spPr>
          <a:xfrm>
            <a:off x="3159125" y="2708275"/>
            <a:ext cx="431800" cy="45720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dirty="0">
                <a:latin typeface="Tahoma" panose="020B0604030504040204" pitchFamily="34" charset="0"/>
              </a:rPr>
              <a:t>A</a:t>
            </a:r>
            <a:endParaRPr lang="en-US" altLang="zh-CN" sz="2400" dirty="0">
              <a:latin typeface="Tahoma" panose="020B0604030504040204" pitchFamily="34" charset="0"/>
            </a:endParaRPr>
          </a:p>
        </p:txBody>
      </p:sp>
      <p:sp>
        <p:nvSpPr>
          <p:cNvPr id="81946" name="Text Box 26"/>
          <p:cNvSpPr txBox="1"/>
          <p:nvPr/>
        </p:nvSpPr>
        <p:spPr>
          <a:xfrm>
            <a:off x="6337300" y="3416300"/>
            <a:ext cx="431800" cy="45720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dirty="0">
                <a:latin typeface="Tahoma" panose="020B0604030504040204" pitchFamily="34" charset="0"/>
              </a:rPr>
              <a:t>A</a:t>
            </a:r>
            <a:endParaRPr lang="en-US" altLang="zh-CN" sz="2400" dirty="0">
              <a:latin typeface="Tahoma" panose="020B0604030504040204" pitchFamily="34" charset="0"/>
            </a:endParaRPr>
          </a:p>
        </p:txBody>
      </p:sp>
      <p:sp>
        <p:nvSpPr>
          <p:cNvPr id="81947" name="Text Box 27"/>
          <p:cNvSpPr txBox="1"/>
          <p:nvPr/>
        </p:nvSpPr>
        <p:spPr>
          <a:xfrm>
            <a:off x="4068763" y="4022725"/>
            <a:ext cx="431800" cy="45720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dirty="0">
                <a:latin typeface="Tahoma" panose="020B0604030504040204" pitchFamily="34" charset="0"/>
              </a:rPr>
              <a:t>V</a:t>
            </a:r>
            <a:endParaRPr lang="en-US" altLang="zh-CN" sz="2400" dirty="0">
              <a:latin typeface="Tahoma" panose="020B0604030504040204" pitchFamily="34" charset="0"/>
            </a:endParaRPr>
          </a:p>
        </p:txBody>
      </p:sp>
      <p:sp>
        <p:nvSpPr>
          <p:cNvPr id="81948" name="Text Box 28"/>
          <p:cNvSpPr txBox="1"/>
          <p:nvPr/>
        </p:nvSpPr>
        <p:spPr>
          <a:xfrm>
            <a:off x="3449638" y="4700588"/>
            <a:ext cx="900112" cy="45720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dirty="0">
                <a:latin typeface="Tahoma" panose="020B0604030504040204" pitchFamily="34" charset="0"/>
              </a:rPr>
              <a:t>VA</a:t>
            </a:r>
            <a:endParaRPr lang="en-US" altLang="zh-CN" sz="2400" dirty="0">
              <a:latin typeface="Tahoma" panose="020B0604030504040204" pitchFamily="34" charset="0"/>
            </a:endParaRPr>
          </a:p>
        </p:txBody>
      </p:sp>
      <p:sp>
        <p:nvSpPr>
          <p:cNvPr id="81949" name="Text Box 29"/>
          <p:cNvSpPr txBox="1"/>
          <p:nvPr/>
        </p:nvSpPr>
        <p:spPr>
          <a:xfrm>
            <a:off x="3995738" y="5276850"/>
            <a:ext cx="900112" cy="45720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dirty="0">
                <a:latin typeface="Tahoma" panose="020B0604030504040204" pitchFamily="34" charset="0"/>
              </a:rPr>
              <a:t>VA</a:t>
            </a:r>
            <a:endParaRPr lang="en-US" altLang="zh-CN" sz="2400" dirty="0">
              <a:latin typeface="Tahoma" panose="020B0604030504040204" pitchFamily="34" charset="0"/>
            </a:endParaRPr>
          </a:p>
        </p:txBody>
      </p:sp>
      <p:sp>
        <p:nvSpPr>
          <p:cNvPr id="81950" name="Text Box 30"/>
          <p:cNvSpPr txBox="1"/>
          <p:nvPr/>
        </p:nvSpPr>
        <p:spPr>
          <a:xfrm>
            <a:off x="3708400" y="5949950"/>
            <a:ext cx="900113" cy="45720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dirty="0">
                <a:latin typeface="Tahoma" panose="020B0604030504040204" pitchFamily="34" charset="0"/>
              </a:rPr>
              <a:t>VA</a:t>
            </a:r>
            <a:endParaRPr lang="en-US" altLang="zh-CN" sz="2400" dirty="0"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1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1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1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1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81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81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81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81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81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81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81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81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81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81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81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81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81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81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81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81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81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30" grpId="0"/>
      <p:bldP spid="81945" grpId="0"/>
      <p:bldP spid="81946" grpId="0"/>
      <p:bldP spid="81947" grpId="0"/>
      <p:bldP spid="81948" grpId="0"/>
      <p:bldP spid="81949" grpId="0"/>
      <p:bldP spid="8195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4" name="Rectangle 5"/>
          <p:cNvSpPr/>
          <p:nvPr/>
        </p:nvSpPr>
        <p:spPr>
          <a:xfrm>
            <a:off x="0" y="260350"/>
            <a:ext cx="2959100" cy="43815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FF0000"/>
                </a:solidFill>
              </a:rPr>
              <a:t>应用举例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3075" name="Rectangle 6"/>
          <p:cNvSpPr/>
          <p:nvPr/>
        </p:nvSpPr>
        <p:spPr>
          <a:xfrm>
            <a:off x="0" y="692150"/>
            <a:ext cx="8424863" cy="11525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342900" lvl="0" indent="-342900" eaLnBrk="1" hangingPunct="1">
              <a:lnSpc>
                <a:spcPct val="150000"/>
              </a:lnSpc>
              <a:buNone/>
            </a:pPr>
            <a:r>
              <a:rPr lang="zh-CN" altLang="en-US" sz="2400" b="1" dirty="0">
                <a:solidFill>
                  <a:srgbClr val="990000"/>
                </a:solidFill>
              </a:rPr>
              <a:t>例</a:t>
            </a:r>
            <a:r>
              <a:rPr lang="en-US" altLang="zh-CN" sz="2400" b="1" dirty="0">
                <a:solidFill>
                  <a:srgbClr val="990000"/>
                </a:solidFill>
              </a:rPr>
              <a:t>1</a:t>
            </a:r>
            <a:r>
              <a:rPr lang="zh-CN" altLang="en-US" sz="2400" b="1" dirty="0">
                <a:solidFill>
                  <a:srgbClr val="990000"/>
                </a:solidFill>
              </a:rPr>
              <a:t>：</a:t>
            </a:r>
            <a:r>
              <a:rPr lang="zh-CN" altLang="en-US" sz="2400" b="1" dirty="0">
                <a:solidFill>
                  <a:srgbClr val="112B16"/>
                </a:solidFill>
                <a:latin typeface="楷体_GB2312" pitchFamily="1" charset="-122"/>
                <a:ea typeface="楷体_GB2312" pitchFamily="1" charset="-122"/>
              </a:rPr>
              <a:t>已知：图示电路中电压有效值</a:t>
            </a:r>
            <a:r>
              <a:rPr lang="en-US" altLang="zh-CN" sz="2400" b="1" dirty="0">
                <a:solidFill>
                  <a:srgbClr val="112B16"/>
                </a:solidFill>
                <a:latin typeface="楷体_GB2312" pitchFamily="1" charset="-122"/>
                <a:ea typeface="楷体_GB2312" pitchFamily="1" charset="-122"/>
              </a:rPr>
              <a:t>U</a:t>
            </a:r>
            <a:r>
              <a:rPr lang="en-US" altLang="zh-CN" sz="2400" b="1" baseline="-25000" dirty="0">
                <a:solidFill>
                  <a:srgbClr val="112B16"/>
                </a:solidFill>
                <a:latin typeface="楷体_GB2312" pitchFamily="1" charset="-122"/>
                <a:ea typeface="楷体_GB2312" pitchFamily="1" charset="-122"/>
              </a:rPr>
              <a:t>R</a:t>
            </a:r>
            <a:r>
              <a:rPr lang="en-US" altLang="zh-CN" sz="2400" b="1" dirty="0">
                <a:solidFill>
                  <a:srgbClr val="112B16"/>
                </a:solidFill>
                <a:latin typeface="楷体_GB2312" pitchFamily="1" charset="-122"/>
                <a:ea typeface="楷体_GB2312" pitchFamily="1" charset="-122"/>
              </a:rPr>
              <a:t>=6V,U</a:t>
            </a:r>
            <a:r>
              <a:rPr lang="en-US" altLang="zh-CN" sz="2400" b="1" baseline="-25000" dirty="0">
                <a:solidFill>
                  <a:srgbClr val="112B16"/>
                </a:solidFill>
                <a:latin typeface="楷体_GB2312" pitchFamily="1" charset="-122"/>
                <a:ea typeface="楷体_GB2312" pitchFamily="1" charset="-122"/>
              </a:rPr>
              <a:t>L</a:t>
            </a:r>
            <a:r>
              <a:rPr lang="en-US" altLang="zh-CN" sz="2400" b="1" dirty="0">
                <a:solidFill>
                  <a:srgbClr val="112B16"/>
                </a:solidFill>
                <a:latin typeface="楷体_GB2312" pitchFamily="1" charset="-122"/>
                <a:ea typeface="楷体_GB2312" pitchFamily="1" charset="-122"/>
              </a:rPr>
              <a:t>=18V, U</a:t>
            </a:r>
            <a:r>
              <a:rPr lang="en-US" altLang="zh-CN" sz="2400" b="1" baseline="-25000" dirty="0">
                <a:solidFill>
                  <a:srgbClr val="112B16"/>
                </a:solidFill>
                <a:latin typeface="楷体_GB2312" pitchFamily="1" charset="-122"/>
                <a:ea typeface="楷体_GB2312" pitchFamily="1" charset="-122"/>
              </a:rPr>
              <a:t>C</a:t>
            </a:r>
            <a:r>
              <a:rPr lang="en-US" altLang="zh-CN" sz="2400" b="1" dirty="0">
                <a:solidFill>
                  <a:srgbClr val="112B16"/>
                </a:solidFill>
                <a:latin typeface="楷体_GB2312" pitchFamily="1" charset="-122"/>
                <a:ea typeface="楷体_GB2312" pitchFamily="1" charset="-122"/>
              </a:rPr>
              <a:t>=10V</a:t>
            </a:r>
            <a:r>
              <a:rPr lang="zh-CN" altLang="en-US" sz="2400" b="1" dirty="0">
                <a:solidFill>
                  <a:srgbClr val="112B16"/>
                </a:solidFill>
                <a:latin typeface="楷体_GB2312" pitchFamily="1" charset="-122"/>
                <a:ea typeface="楷体_GB2312" pitchFamily="1" charset="-122"/>
              </a:rPr>
              <a:t>。求</a:t>
            </a:r>
            <a:r>
              <a:rPr lang="en-US" altLang="zh-CN" sz="2400" b="1" dirty="0">
                <a:solidFill>
                  <a:srgbClr val="112B16"/>
                </a:solidFill>
                <a:latin typeface="楷体_GB2312" pitchFamily="1" charset="-122"/>
                <a:ea typeface="楷体_GB2312" pitchFamily="1" charset="-122"/>
              </a:rPr>
              <a:t>U=</a:t>
            </a:r>
            <a:r>
              <a:rPr lang="zh-CN" altLang="en-US" sz="2400" b="1" dirty="0">
                <a:solidFill>
                  <a:srgbClr val="112B16"/>
                </a:solidFill>
                <a:latin typeface="楷体_GB2312" pitchFamily="1" charset="-122"/>
                <a:ea typeface="楷体_GB2312" pitchFamily="1" charset="-122"/>
              </a:rPr>
              <a:t>？</a:t>
            </a:r>
            <a:endParaRPr lang="zh-CN" altLang="en-US" sz="2400" b="1" dirty="0">
              <a:solidFill>
                <a:srgbClr val="112B16"/>
              </a:solidFill>
              <a:latin typeface="楷体_GB2312" pitchFamily="1" charset="-122"/>
              <a:ea typeface="楷体_GB2312" pitchFamily="1" charset="-122"/>
            </a:endParaRPr>
          </a:p>
        </p:txBody>
      </p:sp>
      <p:sp>
        <p:nvSpPr>
          <p:cNvPr id="68615" name="Rectangle 7"/>
          <p:cNvSpPr/>
          <p:nvPr/>
        </p:nvSpPr>
        <p:spPr>
          <a:xfrm>
            <a:off x="539750" y="1916113"/>
            <a:ext cx="990600" cy="5334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342900" lvl="0" indent="-342900" eaLnBrk="1" hangingPunct="1">
              <a:lnSpc>
                <a:spcPct val="90000"/>
              </a:lnSpc>
              <a:buClr>
                <a:schemeClr val="accent1"/>
              </a:buClr>
              <a:buSzPct val="90000"/>
              <a:buFont typeface="Monotype Sorts" pitchFamily="2" charset="2"/>
              <a:buNone/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解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：</a:t>
            </a:r>
            <a:endParaRPr lang="zh-CN" altLang="en-US" sz="3600" b="1" dirty="0">
              <a:solidFill>
                <a:srgbClr val="112B16"/>
              </a:solidFill>
              <a:latin typeface="Times New Roman" panose="02020603050405020304" pitchFamily="18" charset="0"/>
              <a:ea typeface="楷体_GB2312" pitchFamily="1" charset="-122"/>
            </a:endParaRPr>
          </a:p>
        </p:txBody>
      </p:sp>
      <p:graphicFrame>
        <p:nvGraphicFramePr>
          <p:cNvPr id="68616" name="Object 8"/>
          <p:cNvGraphicFramePr>
            <a:graphicFrameLocks noChangeAspect="1"/>
          </p:cNvGraphicFramePr>
          <p:nvPr/>
        </p:nvGraphicFramePr>
        <p:xfrm>
          <a:off x="1258888" y="1844675"/>
          <a:ext cx="2089150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2" name="" r:id="rId1" imgW="850900" imgH="260350" progId="Equation.3">
                  <p:embed/>
                </p:oleObj>
              </mc:Choice>
              <mc:Fallback>
                <p:oleObj name="" r:id="rId1" imgW="850900" imgH="260350" progId="Equation.3">
                  <p:embed/>
                  <p:pic>
                    <p:nvPicPr>
                      <p:cNvPr id="0" name="图片 3111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258888" y="1844675"/>
                        <a:ext cx="2089150" cy="6032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17" name="Text Box 9"/>
          <p:cNvSpPr txBox="1"/>
          <p:nvPr/>
        </p:nvSpPr>
        <p:spPr>
          <a:xfrm>
            <a:off x="3492500" y="1916113"/>
            <a:ext cx="2743200" cy="45720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400" b="1" dirty="0">
                <a:solidFill>
                  <a:srgbClr val="990000"/>
                </a:solidFill>
                <a:latin typeface="Tahoma" panose="020B0604030504040204" pitchFamily="34" charset="0"/>
              </a:rPr>
              <a:t>（参考相量）</a:t>
            </a:r>
            <a:endParaRPr lang="zh-CN" altLang="en-US" sz="2400" b="1" dirty="0">
              <a:solidFill>
                <a:srgbClr val="990000"/>
              </a:solidFill>
              <a:latin typeface="Tahoma" panose="020B0604030504040204" pitchFamily="34" charset="0"/>
            </a:endParaRPr>
          </a:p>
        </p:txBody>
      </p:sp>
      <p:graphicFrame>
        <p:nvGraphicFramePr>
          <p:cNvPr id="68618" name="Object 10"/>
          <p:cNvGraphicFramePr>
            <a:graphicFrameLocks noChangeAspect="1"/>
          </p:cNvGraphicFramePr>
          <p:nvPr/>
        </p:nvGraphicFramePr>
        <p:xfrm>
          <a:off x="900113" y="2565400"/>
          <a:ext cx="1368425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3" imgW="654050" imgH="237490" progId="Equation.3">
                  <p:embed/>
                </p:oleObj>
              </mc:Choice>
              <mc:Fallback>
                <p:oleObj name="" r:id="rId3" imgW="654050" imgH="237490" progId="Equation.3">
                  <p:embed/>
                  <p:pic>
                    <p:nvPicPr>
                      <p:cNvPr id="0" name="图片 5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900113" y="2565400"/>
                        <a:ext cx="1368425" cy="5254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9" name="Object 11"/>
          <p:cNvGraphicFramePr>
            <a:graphicFrameLocks noChangeAspect="1"/>
          </p:cNvGraphicFramePr>
          <p:nvPr/>
        </p:nvGraphicFramePr>
        <p:xfrm>
          <a:off x="2771775" y="2565400"/>
          <a:ext cx="1427163" cy="53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" name="" r:id="rId5" imgW="728980" imgH="260350" progId="Equation.3">
                  <p:embed/>
                </p:oleObj>
              </mc:Choice>
              <mc:Fallback>
                <p:oleObj name="" r:id="rId5" imgW="728980" imgH="260350" progId="Equation.3">
                  <p:embed/>
                  <p:pic>
                    <p:nvPicPr>
                      <p:cNvPr id="0" name="图片 3112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771775" y="2565400"/>
                        <a:ext cx="1427163" cy="5349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20" name="Object 12"/>
          <p:cNvGraphicFramePr>
            <a:graphicFrameLocks noChangeAspect="1"/>
          </p:cNvGraphicFramePr>
          <p:nvPr/>
        </p:nvGraphicFramePr>
        <p:xfrm>
          <a:off x="4716463" y="2565400"/>
          <a:ext cx="1728787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4" name="" r:id="rId7" imgW="885190" imgH="237490" progId="Equation.3">
                  <p:embed/>
                </p:oleObj>
              </mc:Choice>
              <mc:Fallback>
                <p:oleObj name="" r:id="rId7" imgW="885190" imgH="237490" progId="Equation.3">
                  <p:embed/>
                  <p:pic>
                    <p:nvPicPr>
                      <p:cNvPr id="0" name="图片 3113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0000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716463" y="2565400"/>
                        <a:ext cx="1728787" cy="4937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21" name="Object 13"/>
          <p:cNvGraphicFramePr>
            <a:graphicFrameLocks noChangeAspect="1"/>
          </p:cNvGraphicFramePr>
          <p:nvPr/>
        </p:nvGraphicFramePr>
        <p:xfrm>
          <a:off x="900113" y="3213100"/>
          <a:ext cx="2232025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5" name="" r:id="rId9" imgW="1035685" imgH="271780" progId="Equation.3">
                  <p:embed/>
                </p:oleObj>
              </mc:Choice>
              <mc:Fallback>
                <p:oleObj name="" r:id="rId9" imgW="1035685" imgH="271780" progId="Equation.3">
                  <p:embed/>
                  <p:pic>
                    <p:nvPicPr>
                      <p:cNvPr id="0" name="图片 3114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0000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900113" y="3213100"/>
                        <a:ext cx="2232025" cy="6191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22" name="Object 14"/>
          <p:cNvGraphicFramePr>
            <a:graphicFrameLocks noChangeAspect="1"/>
          </p:cNvGraphicFramePr>
          <p:nvPr/>
        </p:nvGraphicFramePr>
        <p:xfrm>
          <a:off x="1187450" y="3933825"/>
          <a:ext cx="1871663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11" imgW="833120" imgH="167640" progId="Equation.3">
                  <p:embed/>
                </p:oleObj>
              </mc:Choice>
              <mc:Fallback>
                <p:oleObj name="" r:id="rId11" imgW="833120" imgH="167640" progId="Equation.3">
                  <p:embed/>
                  <p:pic>
                    <p:nvPicPr>
                      <p:cNvPr id="0" name="图片 3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0000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187450" y="3933825"/>
                        <a:ext cx="1871663" cy="4111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23" name="Object 15"/>
          <p:cNvGraphicFramePr>
            <a:graphicFrameLocks noChangeAspect="1"/>
          </p:cNvGraphicFramePr>
          <p:nvPr/>
        </p:nvGraphicFramePr>
        <p:xfrm>
          <a:off x="1258888" y="4437063"/>
          <a:ext cx="100965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3" imgW="451485" imgH="167640" progId="Equation.3">
                  <p:embed/>
                </p:oleObj>
              </mc:Choice>
              <mc:Fallback>
                <p:oleObj name="" r:id="rId13" imgW="451485" imgH="167640" progId="Equation.3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14">
                        <a:clrChange>
                          <a:clrFrom>
                            <a:srgbClr val="000000"/>
                          </a:clrFrom>
                          <a:clrTo>
                            <a:srgbClr val="0000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258888" y="4437063"/>
                        <a:ext cx="1009650" cy="4000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24" name="Object 16"/>
          <p:cNvGraphicFramePr>
            <a:graphicFrameLocks noChangeAspect="1"/>
          </p:cNvGraphicFramePr>
          <p:nvPr/>
        </p:nvGraphicFramePr>
        <p:xfrm>
          <a:off x="1331913" y="4941888"/>
          <a:ext cx="1655762" cy="350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15" imgW="758190" imgH="139065" progId="Equation.3">
                  <p:embed/>
                </p:oleObj>
              </mc:Choice>
              <mc:Fallback>
                <p:oleObj name="" r:id="rId15" imgW="758190" imgH="139065" progId="Equation.3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16">
                        <a:clrChange>
                          <a:clrFrom>
                            <a:srgbClr val="000000"/>
                          </a:clrFrom>
                          <a:clrTo>
                            <a:srgbClr val="0000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331913" y="4941888"/>
                        <a:ext cx="1655762" cy="3508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25" name="Object 17"/>
          <p:cNvGraphicFramePr>
            <a:graphicFrameLocks noChangeAspect="1"/>
          </p:cNvGraphicFramePr>
          <p:nvPr/>
        </p:nvGraphicFramePr>
        <p:xfrm>
          <a:off x="827088" y="5445125"/>
          <a:ext cx="2305050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17" imgW="781050" imgH="173355" progId="Equation.3">
                  <p:embed/>
                </p:oleObj>
              </mc:Choice>
              <mc:Fallback>
                <p:oleObj name="" r:id="rId17" imgW="781050" imgH="173355" progId="Equation.3">
                  <p:embed/>
                  <p:pic>
                    <p:nvPicPr>
                      <p:cNvPr id="0" name="图片 1"/>
                      <p:cNvPicPr/>
                      <p:nvPr/>
                    </p:nvPicPr>
                    <p:blipFill>
                      <a:blip r:embed="rId18">
                        <a:clrChange>
                          <a:clrFrom>
                            <a:srgbClr val="000000"/>
                          </a:clrFrom>
                          <a:clrTo>
                            <a:srgbClr val="FF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827088" y="5445125"/>
                        <a:ext cx="2305050" cy="4508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26" name="Text Box 18"/>
          <p:cNvSpPr txBox="1"/>
          <p:nvPr/>
        </p:nvSpPr>
        <p:spPr>
          <a:xfrm>
            <a:off x="1619250" y="5949950"/>
            <a:ext cx="1504950" cy="45720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b="1" dirty="0">
                <a:solidFill>
                  <a:srgbClr val="990000"/>
                </a:solidFill>
                <a:latin typeface="楷体_GB2312" pitchFamily="1" charset="-122"/>
                <a:ea typeface="楷体_GB2312" pitchFamily="1" charset="-122"/>
              </a:rPr>
              <a:t>(</a:t>
            </a:r>
            <a:r>
              <a:rPr lang="zh-CN" altLang="en-US" sz="2400" b="1" dirty="0">
                <a:solidFill>
                  <a:srgbClr val="990000"/>
                </a:solidFill>
                <a:latin typeface="楷体_GB2312" pitchFamily="1" charset="-122"/>
                <a:ea typeface="楷体_GB2312" pitchFamily="1" charset="-122"/>
              </a:rPr>
              <a:t>相量图</a:t>
            </a:r>
            <a:r>
              <a:rPr lang="en-US" altLang="zh-CN" sz="2400" b="1" dirty="0">
                <a:solidFill>
                  <a:srgbClr val="990000"/>
                </a:solidFill>
                <a:latin typeface="楷体_GB2312" pitchFamily="1" charset="-122"/>
                <a:ea typeface="楷体_GB2312" pitchFamily="1" charset="-122"/>
              </a:rPr>
              <a:t>)</a:t>
            </a:r>
            <a:endParaRPr lang="en-US" altLang="zh-CN" sz="2400" b="1" dirty="0">
              <a:solidFill>
                <a:srgbClr val="990000"/>
              </a:solidFill>
              <a:latin typeface="楷体_GB2312" pitchFamily="1" charset="-122"/>
              <a:ea typeface="楷体_GB2312" pitchFamily="1" charset="-122"/>
            </a:endParaRPr>
          </a:p>
        </p:txBody>
      </p:sp>
      <p:pic>
        <p:nvPicPr>
          <p:cNvPr id="68627" name="Picture 19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5292725" y="5013325"/>
            <a:ext cx="317500" cy="43338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8628" name="Picture 20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5292725" y="3860800"/>
            <a:ext cx="366713" cy="461963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68629" name="Group 21"/>
          <p:cNvGrpSpPr/>
          <p:nvPr/>
        </p:nvGrpSpPr>
        <p:grpSpPr>
          <a:xfrm>
            <a:off x="3419475" y="3644900"/>
            <a:ext cx="3351213" cy="2520950"/>
            <a:chOff x="3334" y="527"/>
            <a:chExt cx="2120" cy="1620"/>
          </a:xfrm>
        </p:grpSpPr>
        <p:sp>
          <p:nvSpPr>
            <p:cNvPr id="3105" name="Rectangle 22"/>
            <p:cNvSpPr/>
            <p:nvPr/>
          </p:nvSpPr>
          <p:spPr>
            <a:xfrm>
              <a:off x="4060" y="527"/>
              <a:ext cx="345" cy="294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solidFill>
                    <a:srgbClr val="0000FF"/>
                  </a:solidFill>
                  <a:latin typeface="Tahoma" panose="020B0604030504040204" pitchFamily="34" charset="0"/>
                </a:rPr>
                <a:t>+j</a:t>
              </a:r>
              <a:endParaRPr lang="en-US" altLang="zh-CN" sz="2400" b="1" dirty="0">
                <a:solidFill>
                  <a:srgbClr val="0000FF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3106" name="Line 23"/>
            <p:cNvSpPr/>
            <p:nvPr/>
          </p:nvSpPr>
          <p:spPr>
            <a:xfrm flipV="1">
              <a:off x="3334" y="1388"/>
              <a:ext cx="1731" cy="0"/>
            </a:xfrm>
            <a:prstGeom prst="line">
              <a:avLst/>
            </a:prstGeom>
            <a:ln w="25400" cap="sq" cmpd="sng">
              <a:solidFill>
                <a:srgbClr val="0000FF"/>
              </a:solidFill>
              <a:prstDash val="solid"/>
              <a:headEnd type="none" w="sm" len="sm"/>
              <a:tailEnd type="stealth" w="sm" len="sm"/>
            </a:ln>
          </p:spPr>
        </p:sp>
        <p:sp>
          <p:nvSpPr>
            <p:cNvPr id="3107" name="Line 24"/>
            <p:cNvSpPr/>
            <p:nvPr/>
          </p:nvSpPr>
          <p:spPr>
            <a:xfrm flipV="1">
              <a:off x="4061" y="663"/>
              <a:ext cx="0" cy="1484"/>
            </a:xfrm>
            <a:prstGeom prst="line">
              <a:avLst/>
            </a:prstGeom>
            <a:ln w="25400" cap="sq" cmpd="sng">
              <a:solidFill>
                <a:srgbClr val="0000FF"/>
              </a:solidFill>
              <a:prstDash val="solid"/>
              <a:headEnd type="none" w="sm" len="sm"/>
              <a:tailEnd type="stealth" w="sm" len="sm"/>
            </a:ln>
          </p:spPr>
        </p:sp>
        <p:sp>
          <p:nvSpPr>
            <p:cNvPr id="3108" name="Rectangle 25"/>
            <p:cNvSpPr/>
            <p:nvPr/>
          </p:nvSpPr>
          <p:spPr>
            <a:xfrm>
              <a:off x="4831" y="1161"/>
              <a:ext cx="371" cy="37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b="1" dirty="0">
                  <a:solidFill>
                    <a:srgbClr val="0000FF"/>
                  </a:solidFill>
                  <a:latin typeface="Tahoma" panose="020B0604030504040204" pitchFamily="34" charset="0"/>
                  <a:sym typeface="Symbol" panose="05050102010706020507" pitchFamily="18" charset="2"/>
                </a:rPr>
                <a:t></a:t>
              </a:r>
              <a:endParaRPr lang="en-US" altLang="zh-CN" b="1" dirty="0">
                <a:solidFill>
                  <a:srgbClr val="0000FF"/>
                </a:solidFill>
                <a:latin typeface="Tahoma" panose="020B0604030504040204" pitchFamily="34" charset="0"/>
                <a:sym typeface="Symbol" panose="05050102010706020507" pitchFamily="18" charset="2"/>
              </a:endParaRPr>
            </a:p>
          </p:txBody>
        </p:sp>
        <p:sp>
          <p:nvSpPr>
            <p:cNvPr id="3109" name="Rectangle 26"/>
            <p:cNvSpPr/>
            <p:nvPr/>
          </p:nvSpPr>
          <p:spPr>
            <a:xfrm>
              <a:off x="3924" y="572"/>
              <a:ext cx="272" cy="37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b="1" dirty="0">
                  <a:solidFill>
                    <a:srgbClr val="0000FF"/>
                  </a:solidFill>
                  <a:latin typeface="Tahoma" panose="020B0604030504040204" pitchFamily="34" charset="0"/>
                  <a:sym typeface="Symbol" panose="05050102010706020507" pitchFamily="18" charset="2"/>
                </a:rPr>
                <a:t></a:t>
              </a:r>
              <a:endParaRPr lang="en-US" altLang="zh-CN" b="1" dirty="0">
                <a:solidFill>
                  <a:srgbClr val="0000FF"/>
                </a:solidFill>
                <a:latin typeface="Tahoma" panose="020B0604030504040204" pitchFamily="34" charset="0"/>
                <a:sym typeface="Symbol" panose="05050102010706020507" pitchFamily="18" charset="2"/>
              </a:endParaRPr>
            </a:p>
          </p:txBody>
        </p:sp>
        <p:sp>
          <p:nvSpPr>
            <p:cNvPr id="3110" name="Rectangle 27"/>
            <p:cNvSpPr/>
            <p:nvPr/>
          </p:nvSpPr>
          <p:spPr>
            <a:xfrm>
              <a:off x="5057" y="1298"/>
              <a:ext cx="397" cy="294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solidFill>
                    <a:srgbClr val="0000FF"/>
                  </a:solidFill>
                  <a:latin typeface="Tahoma" panose="020B0604030504040204" pitchFamily="34" charset="0"/>
                </a:rPr>
                <a:t>+1</a:t>
              </a:r>
              <a:endParaRPr lang="en-US" altLang="zh-CN" sz="2400" b="1" dirty="0">
                <a:solidFill>
                  <a:srgbClr val="0000FF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3111" name="Rectangle 28"/>
            <p:cNvSpPr/>
            <p:nvPr/>
          </p:nvSpPr>
          <p:spPr>
            <a:xfrm>
              <a:off x="4015" y="1343"/>
              <a:ext cx="239" cy="294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solidFill>
                    <a:srgbClr val="0000FF"/>
                  </a:solidFill>
                  <a:latin typeface="Tahoma" panose="020B0604030504040204" pitchFamily="34" charset="0"/>
                </a:rPr>
                <a:t>0</a:t>
              </a:r>
              <a:endParaRPr lang="en-US" altLang="zh-CN" sz="2400" b="1" dirty="0">
                <a:solidFill>
                  <a:srgbClr val="0000FF"/>
                </a:solidFill>
                <a:latin typeface="Tahoma" panose="020B0604030504040204" pitchFamily="34" charset="0"/>
              </a:endParaRPr>
            </a:p>
          </p:txBody>
        </p:sp>
      </p:grpSp>
      <p:sp>
        <p:nvSpPr>
          <p:cNvPr id="68637" name="Line 29"/>
          <p:cNvSpPr/>
          <p:nvPr/>
        </p:nvSpPr>
        <p:spPr>
          <a:xfrm flipV="1">
            <a:off x="4572000" y="4941888"/>
            <a:ext cx="1584325" cy="0"/>
          </a:xfrm>
          <a:prstGeom prst="line">
            <a:avLst/>
          </a:prstGeom>
          <a:ln w="44450" cap="flat" cmpd="sng">
            <a:solidFill>
              <a:srgbClr val="FF0000"/>
            </a:solidFill>
            <a:prstDash val="solid"/>
            <a:headEnd type="none" w="sm" len="sm"/>
            <a:tailEnd type="arrow" w="sm" len="sm"/>
          </a:ln>
        </p:spPr>
      </p:sp>
      <p:sp>
        <p:nvSpPr>
          <p:cNvPr id="68638" name="Line 30"/>
          <p:cNvSpPr/>
          <p:nvPr/>
        </p:nvSpPr>
        <p:spPr>
          <a:xfrm flipV="1">
            <a:off x="4572000" y="5013325"/>
            <a:ext cx="719138" cy="0"/>
          </a:xfrm>
          <a:prstGeom prst="line">
            <a:avLst/>
          </a:prstGeom>
          <a:ln w="31750" cap="flat" cmpd="sng">
            <a:solidFill>
              <a:srgbClr val="112B16"/>
            </a:solidFill>
            <a:prstDash val="solid"/>
            <a:headEnd type="none" w="sm" len="sm"/>
            <a:tailEnd type="arrow" w="sm" len="sm"/>
          </a:ln>
        </p:spPr>
      </p:sp>
      <p:sp>
        <p:nvSpPr>
          <p:cNvPr id="68639" name="Line 31"/>
          <p:cNvSpPr/>
          <p:nvPr/>
        </p:nvSpPr>
        <p:spPr>
          <a:xfrm flipV="1">
            <a:off x="4572000" y="3213100"/>
            <a:ext cx="0" cy="1762125"/>
          </a:xfrm>
          <a:prstGeom prst="line">
            <a:avLst/>
          </a:prstGeom>
          <a:ln w="31750" cap="flat" cmpd="sng">
            <a:solidFill>
              <a:srgbClr val="112B16"/>
            </a:solidFill>
            <a:prstDash val="solid"/>
            <a:headEnd type="none" w="sm" len="sm"/>
            <a:tailEnd type="arrow" w="sm" len="sm"/>
          </a:ln>
        </p:spPr>
      </p:sp>
      <p:sp>
        <p:nvSpPr>
          <p:cNvPr id="68640" name="Line 32"/>
          <p:cNvSpPr/>
          <p:nvPr/>
        </p:nvSpPr>
        <p:spPr>
          <a:xfrm>
            <a:off x="4572000" y="5013325"/>
            <a:ext cx="0" cy="946150"/>
          </a:xfrm>
          <a:prstGeom prst="line">
            <a:avLst/>
          </a:prstGeom>
          <a:ln w="31750" cap="flat" cmpd="sng">
            <a:solidFill>
              <a:srgbClr val="00CC66"/>
            </a:solidFill>
            <a:prstDash val="solid"/>
            <a:headEnd type="none" w="sm" len="sm"/>
            <a:tailEnd type="arrow" w="sm" len="sm"/>
          </a:ln>
        </p:spPr>
      </p:sp>
      <p:sp>
        <p:nvSpPr>
          <p:cNvPr id="68641" name="Line 33"/>
          <p:cNvSpPr/>
          <p:nvPr/>
        </p:nvSpPr>
        <p:spPr>
          <a:xfrm flipV="1">
            <a:off x="4572000" y="4292600"/>
            <a:ext cx="792163" cy="684213"/>
          </a:xfrm>
          <a:prstGeom prst="line">
            <a:avLst/>
          </a:prstGeom>
          <a:ln w="31750" cap="flat" cmpd="sng">
            <a:solidFill>
              <a:srgbClr val="112B16"/>
            </a:solidFill>
            <a:prstDash val="solid"/>
            <a:headEnd type="none" w="sm" len="sm"/>
            <a:tailEnd type="arrow" w="sm" len="sm"/>
          </a:ln>
        </p:spPr>
      </p:sp>
      <p:graphicFrame>
        <p:nvGraphicFramePr>
          <p:cNvPr id="68642" name="Object 34"/>
          <p:cNvGraphicFramePr>
            <a:graphicFrameLocks noChangeAspect="1"/>
          </p:cNvGraphicFramePr>
          <p:nvPr/>
        </p:nvGraphicFramePr>
        <p:xfrm>
          <a:off x="4940300" y="4941888"/>
          <a:ext cx="423863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21" imgW="191135" imgH="237490" progId="Equation.3">
                  <p:embed/>
                </p:oleObj>
              </mc:Choice>
              <mc:Fallback>
                <p:oleObj name="" r:id="rId21" imgW="191135" imgH="237490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2">
                        <a:clrChange>
                          <a:clrFrom>
                            <a:srgbClr val="000000"/>
                          </a:clrFrom>
                          <a:clrTo>
                            <a:srgbClr val="0000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940300" y="4941888"/>
                        <a:ext cx="423863" cy="5254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43" name="Object 35"/>
          <p:cNvGraphicFramePr>
            <a:graphicFrameLocks noChangeAspect="1"/>
          </p:cNvGraphicFramePr>
          <p:nvPr/>
        </p:nvGraphicFramePr>
        <p:xfrm>
          <a:off x="4572000" y="3059113"/>
          <a:ext cx="395288" cy="534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23" imgW="191135" imgH="260350" progId="Equation.3">
                  <p:embed/>
                </p:oleObj>
              </mc:Choice>
              <mc:Fallback>
                <p:oleObj name="" r:id="rId23" imgW="191135" imgH="260350" progId="Equation.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24">
                        <a:clrChange>
                          <a:clrFrom>
                            <a:srgbClr val="000000"/>
                          </a:clrFrom>
                          <a:clrTo>
                            <a:srgbClr val="0000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572000" y="3059113"/>
                        <a:ext cx="395288" cy="5349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44" name="Object 36"/>
          <p:cNvGraphicFramePr>
            <a:graphicFrameLocks noChangeAspect="1"/>
          </p:cNvGraphicFramePr>
          <p:nvPr/>
        </p:nvGraphicFramePr>
        <p:xfrm>
          <a:off x="4140200" y="5648325"/>
          <a:ext cx="420688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25" imgW="202565" imgH="237490" progId="Equation.3">
                  <p:embed/>
                </p:oleObj>
              </mc:Choice>
              <mc:Fallback>
                <p:oleObj name="" r:id="rId25" imgW="202565" imgH="237490" progId="Equation.3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26">
                        <a:clrChange>
                          <a:clrFrom>
                            <a:srgbClr val="000000"/>
                          </a:clrFrom>
                          <a:clrTo>
                            <a:srgbClr val="0000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140200" y="5648325"/>
                        <a:ext cx="420688" cy="4937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99" name="Object 37"/>
          <p:cNvGraphicFramePr>
            <a:graphicFrameLocks noChangeAspect="1"/>
          </p:cNvGraphicFramePr>
          <p:nvPr/>
        </p:nvGraphicFramePr>
        <p:xfrm>
          <a:off x="8424863" y="3667125"/>
          <a:ext cx="600075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27" imgW="271780" imgH="167640" progId="Equation.3">
                  <p:embed/>
                </p:oleObj>
              </mc:Choice>
              <mc:Fallback>
                <p:oleObj name="" r:id="rId27" imgW="271780" imgH="167640" progId="Equation.3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28">
                        <a:clrChange>
                          <a:clrFrom>
                            <a:srgbClr val="000000"/>
                          </a:clrFrom>
                          <a:clrTo>
                            <a:srgbClr val="A50021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8424863" y="3667125"/>
                        <a:ext cx="600075" cy="38576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00" name="Object 38"/>
          <p:cNvGraphicFramePr>
            <a:graphicFrameLocks noChangeAspect="1"/>
          </p:cNvGraphicFramePr>
          <p:nvPr/>
        </p:nvGraphicFramePr>
        <p:xfrm>
          <a:off x="7451725" y="4567238"/>
          <a:ext cx="677863" cy="725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29" imgW="306705" imgH="364490" progId="Equation.3">
                  <p:embed/>
                </p:oleObj>
              </mc:Choice>
              <mc:Fallback>
                <p:oleObj name="" r:id="rId29" imgW="306705" imgH="364490" progId="Equation.3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30">
                        <a:clrChange>
                          <a:clrFrom>
                            <a:srgbClr val="000000"/>
                          </a:clrFrom>
                          <a:clrTo>
                            <a:srgbClr val="A50021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7451725" y="4567238"/>
                        <a:ext cx="677863" cy="72548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47" name="Line 39"/>
          <p:cNvSpPr/>
          <p:nvPr/>
        </p:nvSpPr>
        <p:spPr>
          <a:xfrm>
            <a:off x="4560888" y="3275013"/>
            <a:ext cx="0" cy="1017587"/>
          </a:xfrm>
          <a:prstGeom prst="line">
            <a:avLst/>
          </a:prstGeom>
          <a:ln w="31750" cap="flat" cmpd="sng">
            <a:solidFill>
              <a:srgbClr val="00CC66"/>
            </a:solidFill>
            <a:prstDash val="solid"/>
            <a:headEnd type="none" w="sm" len="sm"/>
            <a:tailEnd type="arrow" w="sm" len="sm"/>
          </a:ln>
        </p:spPr>
      </p:sp>
      <p:sp>
        <p:nvSpPr>
          <p:cNvPr id="68648" name="Line 40"/>
          <p:cNvSpPr/>
          <p:nvPr/>
        </p:nvSpPr>
        <p:spPr>
          <a:xfrm>
            <a:off x="4560888" y="4292600"/>
            <a:ext cx="803275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miter/>
            <a:headEnd type="none" w="med" len="med"/>
            <a:tailEnd type="none" w="med" len="med"/>
          </a:ln>
        </p:spPr>
      </p:sp>
      <p:sp>
        <p:nvSpPr>
          <p:cNvPr id="68649" name="Line 41"/>
          <p:cNvSpPr/>
          <p:nvPr/>
        </p:nvSpPr>
        <p:spPr>
          <a:xfrm>
            <a:off x="5364163" y="4322763"/>
            <a:ext cx="0" cy="619125"/>
          </a:xfrm>
          <a:prstGeom prst="line">
            <a:avLst/>
          </a:prstGeom>
          <a:ln w="9525" cap="flat" cmpd="sng">
            <a:solidFill>
              <a:schemeClr val="tx1"/>
            </a:solidFill>
            <a:prstDash val="dash"/>
            <a:miter/>
            <a:headEnd type="none" w="med" len="med"/>
            <a:tailEnd type="none" w="med" len="med"/>
          </a:ln>
        </p:spPr>
      </p:sp>
      <p:pic>
        <p:nvPicPr>
          <p:cNvPr id="3104" name="Picture 42"/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6659563" y="1557338"/>
            <a:ext cx="2176462" cy="417671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5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8615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8615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8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8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68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68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68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68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68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68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68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86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686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6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68626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68626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686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686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68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68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68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68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9" presetClass="entr" presetSubtype="0" repeatCount="5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1000"/>
                                        <p:tgtEl>
                                          <p:spTgt spid="68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68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9" presetClass="entr" presetSubtype="0" repeatCount="5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1000"/>
                                        <p:tgtEl>
                                          <p:spTgt spid="68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500"/>
                                        <p:tgtEl>
                                          <p:spTgt spid="68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9" presetClass="entr" presetSubtype="0" repeatCount="5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1000"/>
                                        <p:tgtEl>
                                          <p:spTgt spid="68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1" dur="500"/>
                                        <p:tgtEl>
                                          <p:spTgt spid="68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4" dur="500"/>
                                        <p:tgtEl>
                                          <p:spTgt spid="68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9" presetClass="entr" presetSubtype="0" repeatCount="5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9" dur="1000"/>
                                        <p:tgtEl>
                                          <p:spTgt spid="68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4" dur="500"/>
                                        <p:tgtEl>
                                          <p:spTgt spid="68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5" grpId="0" build="p"/>
      <p:bldP spid="68617" grpId="0"/>
      <p:bldP spid="68626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6" name="Rectangle 4"/>
          <p:cNvSpPr/>
          <p:nvPr/>
        </p:nvSpPr>
        <p:spPr>
          <a:xfrm>
            <a:off x="179388" y="93663"/>
            <a:ext cx="3200400" cy="457200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FF0000"/>
                </a:solidFill>
              </a:rPr>
              <a:t>例</a:t>
            </a:r>
            <a:r>
              <a:rPr lang="en-US" altLang="zh-CN" sz="2400" b="1" dirty="0">
                <a:solidFill>
                  <a:srgbClr val="FF0000"/>
                </a:solidFill>
              </a:rPr>
              <a:t>10</a:t>
            </a:r>
            <a:r>
              <a:rPr lang="zh-CN" altLang="en-US" sz="2400" b="1" dirty="0">
                <a:solidFill>
                  <a:srgbClr val="FF0000"/>
                </a:solidFill>
              </a:rPr>
              <a:t>：</a:t>
            </a:r>
            <a:r>
              <a:rPr lang="zh-CN" altLang="en-US" sz="2400" b="1" dirty="0">
                <a:solidFill>
                  <a:srgbClr val="0000FF"/>
                </a:solidFill>
              </a:rPr>
              <a:t>图示电路已知</a:t>
            </a:r>
            <a:endParaRPr lang="zh-CN" altLang="en-US" sz="2400" b="1" dirty="0">
              <a:solidFill>
                <a:srgbClr val="0000FF"/>
              </a:solidFill>
            </a:endParaRPr>
          </a:p>
        </p:txBody>
      </p:sp>
      <p:sp>
        <p:nvSpPr>
          <p:cNvPr id="21507" name="Rectangle 5"/>
          <p:cNvSpPr/>
          <p:nvPr/>
        </p:nvSpPr>
        <p:spPr>
          <a:xfrm>
            <a:off x="250825" y="620713"/>
            <a:ext cx="8642350" cy="504825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742950" lvl="1" indent="-285750" eaLnBrk="1" hangingPunct="1">
              <a:lnSpc>
                <a:spcPct val="90000"/>
              </a:lnSpc>
              <a:buNone/>
            </a:pPr>
            <a:r>
              <a:rPr lang="zh-CN" altLang="en-US" sz="2400" b="1" dirty="0">
                <a:solidFill>
                  <a:srgbClr val="660033"/>
                </a:solidFill>
                <a:sym typeface="Symbol" panose="05050102010706020507" pitchFamily="18" charset="2"/>
              </a:rPr>
              <a:t>求：</a:t>
            </a:r>
            <a:r>
              <a:rPr lang="en-US" altLang="zh-CN" sz="2400" b="1" dirty="0">
                <a:solidFill>
                  <a:srgbClr val="660033"/>
                </a:solidFill>
                <a:sym typeface="Symbol" panose="05050102010706020507" pitchFamily="18" charset="2"/>
              </a:rPr>
              <a:t>1</a:t>
            </a:r>
            <a:r>
              <a:rPr lang="zh-CN" altLang="en-US" sz="2400" b="1" dirty="0">
                <a:solidFill>
                  <a:srgbClr val="660033"/>
                </a:solidFill>
                <a:sym typeface="Symbol" panose="05050102010706020507" pitchFamily="18" charset="2"/>
              </a:rPr>
              <a:t>） 负载</a:t>
            </a:r>
            <a:r>
              <a:rPr lang="en-US" altLang="zh-CN" sz="2400" b="1" dirty="0">
                <a:solidFill>
                  <a:srgbClr val="660033"/>
                </a:solidFill>
                <a:sym typeface="Symbol" panose="05050102010706020507" pitchFamily="18" charset="2"/>
              </a:rPr>
              <a:t>R</a:t>
            </a:r>
            <a:r>
              <a:rPr lang="zh-CN" altLang="en-US" sz="2400" b="1" dirty="0">
                <a:solidFill>
                  <a:srgbClr val="660033"/>
                </a:solidFill>
                <a:sym typeface="Symbol" panose="05050102010706020507" pitchFamily="18" charset="2"/>
              </a:rPr>
              <a:t>获最大功率时，电路中</a:t>
            </a:r>
            <a:r>
              <a:rPr lang="en-US" altLang="zh-CN" sz="2400" b="1" i="1" dirty="0">
                <a:solidFill>
                  <a:srgbClr val="660033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400" b="1" dirty="0">
                <a:solidFill>
                  <a:srgbClr val="660033"/>
                </a:solidFill>
                <a:sym typeface="Symbol" panose="05050102010706020507" pitchFamily="18" charset="2"/>
              </a:rPr>
              <a:t>=?  </a:t>
            </a:r>
            <a:r>
              <a:rPr lang="en-US" altLang="zh-CN" sz="2400" b="1" i="1" dirty="0">
                <a:solidFill>
                  <a:srgbClr val="660033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 sz="2400" b="1" dirty="0">
                <a:solidFill>
                  <a:srgbClr val="660033"/>
                </a:solidFill>
                <a:sym typeface="Symbol" panose="05050102010706020507" pitchFamily="18" charset="2"/>
              </a:rPr>
              <a:t>=?  </a:t>
            </a:r>
            <a:r>
              <a:rPr lang="en-US" altLang="zh-CN" sz="2400" b="1" i="1" dirty="0">
                <a:solidFill>
                  <a:srgbClr val="660033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400" b="1" baseline="-25000" dirty="0">
                <a:solidFill>
                  <a:srgbClr val="660033"/>
                </a:solidFill>
                <a:sym typeface="Symbol" panose="05050102010706020507" pitchFamily="18" charset="2"/>
              </a:rPr>
              <a:t>max</a:t>
            </a:r>
            <a:r>
              <a:rPr lang="en-US" altLang="zh-CN" sz="2400" b="1" dirty="0">
                <a:solidFill>
                  <a:srgbClr val="660033"/>
                </a:solidFill>
                <a:sym typeface="Symbol" panose="05050102010706020507" pitchFamily="18" charset="2"/>
              </a:rPr>
              <a:t>=?</a:t>
            </a:r>
            <a:endParaRPr lang="en-US" altLang="zh-CN" sz="2400" b="1" dirty="0">
              <a:solidFill>
                <a:srgbClr val="660033"/>
              </a:solidFill>
              <a:sym typeface="Symbol" panose="05050102010706020507" pitchFamily="18" charset="2"/>
            </a:endParaRPr>
          </a:p>
          <a:p>
            <a:pPr marL="742950" lvl="1" indent="-285750" eaLnBrk="1" hangingPunct="1">
              <a:lnSpc>
                <a:spcPct val="90000"/>
              </a:lnSpc>
              <a:buNone/>
            </a:pPr>
            <a:r>
              <a:rPr lang="en-US" altLang="zh-CN" sz="2000" b="1" dirty="0">
                <a:solidFill>
                  <a:srgbClr val="660033"/>
                </a:solidFill>
                <a:sym typeface="Symbol" panose="05050102010706020507" pitchFamily="18" charset="2"/>
              </a:rPr>
              <a:t>       </a:t>
            </a:r>
            <a:endParaRPr lang="en-US" altLang="zh-CN" sz="2000" b="1" dirty="0">
              <a:solidFill>
                <a:srgbClr val="660033"/>
              </a:solidFill>
              <a:sym typeface="Symbol" panose="05050102010706020507" pitchFamily="18" charset="2"/>
            </a:endParaRPr>
          </a:p>
        </p:txBody>
      </p:sp>
      <p:graphicFrame>
        <p:nvGraphicFramePr>
          <p:cNvPr id="21508" name="Object 6"/>
          <p:cNvGraphicFramePr>
            <a:graphicFrameLocks noChangeAspect="1"/>
          </p:cNvGraphicFramePr>
          <p:nvPr/>
        </p:nvGraphicFramePr>
        <p:xfrm>
          <a:off x="3203575" y="-57150"/>
          <a:ext cx="4248150" cy="649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8" name="" r:id="rId1" imgW="1752600" imgH="304800" progId="Equation.3">
                  <p:embed/>
                </p:oleObj>
              </mc:Choice>
              <mc:Fallback>
                <p:oleObj name="" r:id="rId1" imgW="1752600" imgH="304800" progId="Equation.3">
                  <p:embed/>
                  <p:pic>
                    <p:nvPicPr>
                      <p:cNvPr id="0" name="图片 316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203575" y="-57150"/>
                        <a:ext cx="4248150" cy="6492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51" name="Object 7"/>
          <p:cNvGraphicFramePr>
            <a:graphicFrameLocks noChangeAspect="1"/>
          </p:cNvGraphicFramePr>
          <p:nvPr/>
        </p:nvGraphicFramePr>
        <p:xfrm>
          <a:off x="179388" y="1773238"/>
          <a:ext cx="2420937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6" name="" r:id="rId3" imgW="885190" imgH="191135" progId="Equation.3">
                  <p:embed/>
                </p:oleObj>
              </mc:Choice>
              <mc:Fallback>
                <p:oleObj name="" r:id="rId3" imgW="885190" imgH="191135" progId="Equation.3">
                  <p:embed/>
                  <p:pic>
                    <p:nvPicPr>
                      <p:cNvPr id="0" name="图片 3165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79388" y="1773238"/>
                        <a:ext cx="2420937" cy="4810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52" name="Object 8"/>
          <p:cNvGraphicFramePr>
            <a:graphicFrameLocks noChangeAspect="1"/>
          </p:cNvGraphicFramePr>
          <p:nvPr/>
        </p:nvGraphicFramePr>
        <p:xfrm>
          <a:off x="3203575" y="1628775"/>
          <a:ext cx="2376488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7" name="" r:id="rId5" imgW="966470" imgH="382270" progId="Equation.3">
                  <p:embed/>
                </p:oleObj>
              </mc:Choice>
              <mc:Fallback>
                <p:oleObj name="" r:id="rId5" imgW="966470" imgH="382270" progId="Equation.3">
                  <p:embed/>
                  <p:pic>
                    <p:nvPicPr>
                      <p:cNvPr id="0" name="图片 3166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203575" y="1628775"/>
                        <a:ext cx="2376488" cy="9302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53" name="Object 9"/>
          <p:cNvGraphicFramePr>
            <a:graphicFrameLocks noChangeAspect="1"/>
          </p:cNvGraphicFramePr>
          <p:nvPr/>
        </p:nvGraphicFramePr>
        <p:xfrm>
          <a:off x="755650" y="3284538"/>
          <a:ext cx="2189163" cy="912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5" name="" r:id="rId7" imgW="902970" imgH="364490" progId="Equation.3">
                  <p:embed/>
                </p:oleObj>
              </mc:Choice>
              <mc:Fallback>
                <p:oleObj name="" r:id="rId7" imgW="902970" imgH="364490" progId="Equation.3">
                  <p:embed/>
                  <p:pic>
                    <p:nvPicPr>
                      <p:cNvPr id="0" name="图片 3164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0000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755650" y="3284538"/>
                        <a:ext cx="2189163" cy="9128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54" name="Object 10"/>
          <p:cNvGraphicFramePr>
            <a:graphicFrameLocks noChangeAspect="1"/>
          </p:cNvGraphicFramePr>
          <p:nvPr/>
        </p:nvGraphicFramePr>
        <p:xfrm>
          <a:off x="3132138" y="3357563"/>
          <a:ext cx="2570162" cy="97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9" name="" r:id="rId9" imgW="1007110" imgH="382270" progId="Equation.3">
                  <p:embed/>
                </p:oleObj>
              </mc:Choice>
              <mc:Fallback>
                <p:oleObj name="" r:id="rId9" imgW="1007110" imgH="382270" progId="Equation.3">
                  <p:embed/>
                  <p:pic>
                    <p:nvPicPr>
                      <p:cNvPr id="0" name="图片 3168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0000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132138" y="3357563"/>
                        <a:ext cx="2570162" cy="9747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955" name="Text Box 11"/>
          <p:cNvSpPr txBox="1"/>
          <p:nvPr/>
        </p:nvSpPr>
        <p:spPr>
          <a:xfrm>
            <a:off x="0" y="2708275"/>
            <a:ext cx="3816350" cy="45720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400" b="1" dirty="0">
                <a:solidFill>
                  <a:srgbClr val="990000"/>
                </a:solidFill>
                <a:latin typeface="Tahoma" panose="020B0604030504040204" pitchFamily="34" charset="0"/>
              </a:rPr>
              <a:t>由最大功率传输条件：</a:t>
            </a:r>
            <a:endParaRPr lang="zh-CN" altLang="en-US" sz="2400" b="1" dirty="0">
              <a:solidFill>
                <a:srgbClr val="990000"/>
              </a:solidFill>
              <a:latin typeface="Tahoma" panose="020B0604030504040204" pitchFamily="34" charset="0"/>
            </a:endParaRPr>
          </a:p>
        </p:txBody>
      </p:sp>
      <p:graphicFrame>
        <p:nvGraphicFramePr>
          <p:cNvPr id="82956" name="Object 12"/>
          <p:cNvGraphicFramePr>
            <a:graphicFrameLocks noChangeAspect="1"/>
          </p:cNvGraphicFramePr>
          <p:nvPr/>
        </p:nvGraphicFramePr>
        <p:xfrm>
          <a:off x="4140200" y="2565400"/>
          <a:ext cx="1368425" cy="68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2" name="" r:id="rId11" imgW="468630" imgH="271780" progId="Equation.3">
                  <p:embed/>
                </p:oleObj>
              </mc:Choice>
              <mc:Fallback>
                <p:oleObj name="" r:id="rId11" imgW="468630" imgH="271780" progId="Equation.3">
                  <p:embed/>
                  <p:pic>
                    <p:nvPicPr>
                      <p:cNvPr id="0" name="图片 3171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0000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140200" y="2565400"/>
                        <a:ext cx="1368425" cy="688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957" name="Text Box 13"/>
          <p:cNvSpPr txBox="1"/>
          <p:nvPr/>
        </p:nvSpPr>
        <p:spPr>
          <a:xfrm>
            <a:off x="0" y="3429000"/>
            <a:ext cx="533400" cy="45720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400" b="1" dirty="0">
                <a:solidFill>
                  <a:srgbClr val="990000"/>
                </a:solidFill>
                <a:latin typeface="Tahoma" panose="020B0604030504040204" pitchFamily="34" charset="0"/>
              </a:rPr>
              <a:t>有</a:t>
            </a:r>
            <a:endParaRPr lang="zh-CN" altLang="en-US" sz="2400" b="1" dirty="0">
              <a:solidFill>
                <a:srgbClr val="990000"/>
              </a:solidFill>
              <a:latin typeface="Tahoma" panose="020B0604030504040204" pitchFamily="34" charset="0"/>
            </a:endParaRPr>
          </a:p>
        </p:txBody>
      </p:sp>
      <p:graphicFrame>
        <p:nvGraphicFramePr>
          <p:cNvPr id="82958" name="Object 14"/>
          <p:cNvGraphicFramePr>
            <a:graphicFrameLocks noChangeAspect="1"/>
          </p:cNvGraphicFramePr>
          <p:nvPr/>
        </p:nvGraphicFramePr>
        <p:xfrm>
          <a:off x="611188" y="4292600"/>
          <a:ext cx="2159000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0" name="" r:id="rId13" imgW="723265" imgH="139065" progId="Equation.3">
                  <p:embed/>
                </p:oleObj>
              </mc:Choice>
              <mc:Fallback>
                <p:oleObj name="" r:id="rId13" imgW="723265" imgH="139065" progId="Equation.3">
                  <p:embed/>
                  <p:pic>
                    <p:nvPicPr>
                      <p:cNvPr id="0" name="图片 3169"/>
                      <p:cNvPicPr/>
                      <p:nvPr/>
                    </p:nvPicPr>
                    <p:blipFill>
                      <a:blip r:embed="rId14">
                        <a:clrChange>
                          <a:clrFrom>
                            <a:srgbClr val="000000"/>
                          </a:clrFrom>
                          <a:clrTo>
                            <a:srgbClr val="0000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11188" y="4292600"/>
                        <a:ext cx="2159000" cy="4857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59" name="Object 15"/>
          <p:cNvGraphicFramePr>
            <a:graphicFrameLocks noChangeAspect="1"/>
          </p:cNvGraphicFramePr>
          <p:nvPr/>
        </p:nvGraphicFramePr>
        <p:xfrm>
          <a:off x="468313" y="4806950"/>
          <a:ext cx="3095625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4" name="" r:id="rId15" imgW="1205865" imgH="215900" progId="Equation.3">
                  <p:embed/>
                </p:oleObj>
              </mc:Choice>
              <mc:Fallback>
                <p:oleObj name="" r:id="rId15" imgW="1205865" imgH="215900" progId="Equation.3">
                  <p:embed/>
                  <p:pic>
                    <p:nvPicPr>
                      <p:cNvPr id="0" name="图片 3163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68313" y="4806950"/>
                        <a:ext cx="3095625" cy="5365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60" name="Object 16"/>
          <p:cNvGraphicFramePr>
            <a:graphicFrameLocks noChangeAspect="1"/>
          </p:cNvGraphicFramePr>
          <p:nvPr/>
        </p:nvGraphicFramePr>
        <p:xfrm>
          <a:off x="4140200" y="4941888"/>
          <a:ext cx="2181225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1" name="" r:id="rId17" imgW="761365" imgH="203200" progId="Equation.3">
                  <p:embed/>
                </p:oleObj>
              </mc:Choice>
              <mc:Fallback>
                <p:oleObj name="" r:id="rId17" imgW="761365" imgH="203200" progId="Equation.3">
                  <p:embed/>
                  <p:pic>
                    <p:nvPicPr>
                      <p:cNvPr id="0" name="图片 3170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4140200" y="4941888"/>
                        <a:ext cx="2181225" cy="495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61" name="Object 17"/>
          <p:cNvGraphicFramePr>
            <a:graphicFrameLocks noChangeAspect="1"/>
          </p:cNvGraphicFramePr>
          <p:nvPr/>
        </p:nvGraphicFramePr>
        <p:xfrm>
          <a:off x="3492500" y="5734050"/>
          <a:ext cx="1500188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0" name="" r:id="rId19" imgW="486410" imgH="167640" progId="Equation.3">
                  <p:embed/>
                </p:oleObj>
              </mc:Choice>
              <mc:Fallback>
                <p:oleObj name="" r:id="rId19" imgW="486410" imgH="167640" progId="Equation.3">
                  <p:embed/>
                  <p:pic>
                    <p:nvPicPr>
                      <p:cNvPr id="0" name="图片 3179"/>
                      <p:cNvPicPr/>
                      <p:nvPr/>
                    </p:nvPicPr>
                    <p:blipFill>
                      <a:blip r:embed="rId20">
                        <a:clrChange>
                          <a:clrFrom>
                            <a:srgbClr val="000000"/>
                          </a:clrFrom>
                          <a:clrTo>
                            <a:srgbClr val="FF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492500" y="5734050"/>
                        <a:ext cx="1500188" cy="5778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63" name="Object 19"/>
          <p:cNvGraphicFramePr>
            <a:graphicFrameLocks noChangeAspect="1"/>
          </p:cNvGraphicFramePr>
          <p:nvPr/>
        </p:nvGraphicFramePr>
        <p:xfrm>
          <a:off x="1692275" y="5373688"/>
          <a:ext cx="1655763" cy="1246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" name="" r:id="rId21" imgW="549910" imgH="399415" progId="Equation.3">
                  <p:embed/>
                </p:oleObj>
              </mc:Choice>
              <mc:Fallback>
                <p:oleObj name="" r:id="rId21" imgW="549910" imgH="399415" progId="Equation.3">
                  <p:embed/>
                  <p:pic>
                    <p:nvPicPr>
                      <p:cNvPr id="0" name="图片 3174"/>
                      <p:cNvPicPr/>
                      <p:nvPr/>
                    </p:nvPicPr>
                    <p:blipFill>
                      <a:blip r:embed="rId22">
                        <a:clrChange>
                          <a:clrFrom>
                            <a:srgbClr val="000000"/>
                          </a:clrFrom>
                          <a:clrTo>
                            <a:srgbClr val="FF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692275" y="5373688"/>
                        <a:ext cx="1655763" cy="12461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1521" name="Picture 20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5772150" y="1125538"/>
            <a:ext cx="3371850" cy="22383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2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2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29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29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82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29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29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82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82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82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29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29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29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29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82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82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55" grpId="0"/>
      <p:bldP spid="8295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83972" name="Object 4"/>
          <p:cNvGraphicFramePr>
            <a:graphicFrameLocks noChangeAspect="1"/>
          </p:cNvGraphicFramePr>
          <p:nvPr/>
        </p:nvGraphicFramePr>
        <p:xfrm>
          <a:off x="971550" y="1341438"/>
          <a:ext cx="2952750" cy="674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9" name="" r:id="rId1" imgW="885190" imgH="191135" progId="Equation.3">
                  <p:embed/>
                </p:oleObj>
              </mc:Choice>
              <mc:Fallback>
                <p:oleObj name="" r:id="rId1" imgW="885190" imgH="191135" progId="Equation.3">
                  <p:embed/>
                  <p:pic>
                    <p:nvPicPr>
                      <p:cNvPr id="0" name="图片 3178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971550" y="1341438"/>
                        <a:ext cx="2952750" cy="6746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73" name="Object 5"/>
          <p:cNvGraphicFramePr>
            <a:graphicFrameLocks noChangeAspect="1"/>
          </p:cNvGraphicFramePr>
          <p:nvPr/>
        </p:nvGraphicFramePr>
        <p:xfrm>
          <a:off x="468313" y="2205038"/>
          <a:ext cx="1517650" cy="760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3" name="" r:id="rId3" imgW="445770" imgH="208280" progId="Equation.3">
                  <p:embed/>
                </p:oleObj>
              </mc:Choice>
              <mc:Fallback>
                <p:oleObj name="" r:id="rId3" imgW="445770" imgH="208280" progId="Equation.3">
                  <p:embed/>
                  <p:pic>
                    <p:nvPicPr>
                      <p:cNvPr id="0" name="图片 3172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68313" y="2205038"/>
                        <a:ext cx="1517650" cy="7604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74" name="Object 6"/>
          <p:cNvGraphicFramePr>
            <a:graphicFrameLocks noChangeAspect="1"/>
          </p:cNvGraphicFramePr>
          <p:nvPr/>
        </p:nvGraphicFramePr>
        <p:xfrm>
          <a:off x="1979613" y="2276475"/>
          <a:ext cx="2447925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" name="" r:id="rId5" imgW="688975" imgH="139065" progId="Equation.3">
                  <p:embed/>
                </p:oleObj>
              </mc:Choice>
              <mc:Fallback>
                <p:oleObj name="" r:id="rId5" imgW="688975" imgH="139065" progId="Equation.3">
                  <p:embed/>
                  <p:pic>
                    <p:nvPicPr>
                      <p:cNvPr id="0" name="图片 3173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979613" y="2276475"/>
                        <a:ext cx="2447925" cy="5603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75" name="Object 7"/>
          <p:cNvGraphicFramePr>
            <a:graphicFrameLocks noChangeAspect="1"/>
          </p:cNvGraphicFramePr>
          <p:nvPr/>
        </p:nvGraphicFramePr>
        <p:xfrm>
          <a:off x="1187450" y="4508500"/>
          <a:ext cx="2879725" cy="630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" name="" r:id="rId7" imgW="659765" imgH="167640" progId="Equation.3">
                  <p:embed/>
                </p:oleObj>
              </mc:Choice>
              <mc:Fallback>
                <p:oleObj name="" r:id="rId7" imgW="659765" imgH="167640" progId="Equation.3">
                  <p:embed/>
                  <p:pic>
                    <p:nvPicPr>
                      <p:cNvPr id="0" name="图片 3176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FF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187450" y="4508500"/>
                        <a:ext cx="2879725" cy="6302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76" name="Object 8"/>
          <p:cNvGraphicFramePr>
            <a:graphicFrameLocks noChangeAspect="1"/>
          </p:cNvGraphicFramePr>
          <p:nvPr/>
        </p:nvGraphicFramePr>
        <p:xfrm>
          <a:off x="539750" y="2924175"/>
          <a:ext cx="4537075" cy="139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" name="" r:id="rId9" imgW="1232535" imgH="416560" progId="Equation.3">
                  <p:embed/>
                </p:oleObj>
              </mc:Choice>
              <mc:Fallback>
                <p:oleObj name="" r:id="rId9" imgW="1232535" imgH="416560" progId="Equation.3">
                  <p:embed/>
                  <p:pic>
                    <p:nvPicPr>
                      <p:cNvPr id="0" name="图片 3177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FF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39750" y="2924175"/>
                        <a:ext cx="4537075" cy="1397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977" name="Text Box 9"/>
          <p:cNvSpPr txBox="1"/>
          <p:nvPr/>
        </p:nvSpPr>
        <p:spPr>
          <a:xfrm>
            <a:off x="971550" y="765175"/>
            <a:ext cx="5105400" cy="45720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b="1" dirty="0">
                <a:solidFill>
                  <a:srgbClr val="660033"/>
                </a:solidFill>
                <a:latin typeface="Tahoma" panose="020B0604030504040204" pitchFamily="34" charset="0"/>
                <a:sym typeface="Symbol" panose="05050102010706020507" pitchFamily="18" charset="2"/>
              </a:rPr>
              <a:t>2)   </a:t>
            </a:r>
            <a:r>
              <a:rPr lang="zh-CN" altLang="en-US" sz="2400" b="1" dirty="0">
                <a:solidFill>
                  <a:srgbClr val="660033"/>
                </a:solidFill>
                <a:latin typeface="Tahoma" panose="020B0604030504040204" pitchFamily="34" charset="0"/>
                <a:sym typeface="Symbol" panose="05050102010706020507" pitchFamily="18" charset="2"/>
              </a:rPr>
              <a:t>移去</a:t>
            </a:r>
            <a:r>
              <a:rPr lang="en-US" altLang="zh-CN" sz="2400" b="1" i="1" dirty="0">
                <a:solidFill>
                  <a:srgbClr val="660033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zh-CN" altLang="en-US" sz="2400" b="1" dirty="0">
                <a:solidFill>
                  <a:srgbClr val="660033"/>
                </a:solidFill>
                <a:latin typeface="Tahoma" panose="020B0604030504040204" pitchFamily="34" charset="0"/>
                <a:sym typeface="Symbol" panose="05050102010706020507" pitchFamily="18" charset="2"/>
              </a:rPr>
              <a:t>时，</a:t>
            </a:r>
            <a:r>
              <a:rPr lang="en-US" altLang="zh-CN" sz="2400" b="1" i="1" dirty="0">
                <a:solidFill>
                  <a:srgbClr val="660033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400" b="1" dirty="0">
                <a:solidFill>
                  <a:srgbClr val="660033"/>
                </a:solidFill>
                <a:latin typeface="Tahoma" panose="020B0604030504040204" pitchFamily="34" charset="0"/>
                <a:sym typeface="Symbol" panose="05050102010706020507" pitchFamily="18" charset="2"/>
              </a:rPr>
              <a:t>=?</a:t>
            </a:r>
            <a:r>
              <a:rPr lang="zh-CN" altLang="en-US" sz="2400" b="1" dirty="0">
                <a:solidFill>
                  <a:srgbClr val="660033"/>
                </a:solidFill>
                <a:latin typeface="Tahoma" panose="020B0604030504040204" pitchFamily="34" charset="0"/>
                <a:sym typeface="Symbol" panose="05050102010706020507" pitchFamily="18" charset="2"/>
              </a:rPr>
              <a:t>时可获最大功率</a:t>
            </a:r>
            <a:endParaRPr lang="zh-CN" altLang="en-US" sz="2400" b="1" dirty="0">
              <a:solidFill>
                <a:srgbClr val="FF0000"/>
              </a:solidFill>
              <a:latin typeface="Tahoma" panose="020B0604030504040204" pitchFamily="34" charset="0"/>
            </a:endParaRPr>
          </a:p>
        </p:txBody>
      </p:sp>
      <p:pic>
        <p:nvPicPr>
          <p:cNvPr id="22536" name="Picture 1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724525" y="1773238"/>
            <a:ext cx="3419475" cy="22669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39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39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3" dur="500"/>
                                        <p:tgtEl>
                                          <p:spTgt spid="83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83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83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83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83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4" name="Text Box 4"/>
          <p:cNvSpPr txBox="1"/>
          <p:nvPr/>
        </p:nvSpPr>
        <p:spPr>
          <a:xfrm>
            <a:off x="609600" y="381000"/>
            <a:ext cx="7488238" cy="7620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4400" b="1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第十章  含耦合电感电路分析</a:t>
            </a:r>
            <a:endParaRPr lang="zh-CN" altLang="en-US" sz="4400" b="1" dirty="0">
              <a:solidFill>
                <a:srgbClr val="FF0000"/>
              </a:solidFill>
              <a:latin typeface="楷体_GB2312" pitchFamily="1" charset="-122"/>
              <a:ea typeface="楷体_GB2312" pitchFamily="1" charset="-122"/>
            </a:endParaRPr>
          </a:p>
        </p:txBody>
      </p:sp>
      <p:sp>
        <p:nvSpPr>
          <p:cNvPr id="23555" name="Text Box 5"/>
          <p:cNvSpPr txBox="1"/>
          <p:nvPr/>
        </p:nvSpPr>
        <p:spPr>
          <a:xfrm>
            <a:off x="0" y="1371600"/>
            <a:ext cx="8240713" cy="39354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b="1" dirty="0"/>
              <a:t>1</a:t>
            </a:r>
            <a:r>
              <a:rPr lang="zh-CN" altLang="en-US" sz="2800" b="1" dirty="0"/>
              <a:t>、互感、同名端、耦合系数的概念以及同名端的</a:t>
            </a:r>
            <a:endParaRPr lang="zh-CN" altLang="en-US" sz="2800" b="1" dirty="0"/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/>
              <a:t>判断方法；</a:t>
            </a:r>
            <a:endParaRPr lang="zh-CN" altLang="en-US" sz="2800" b="1" dirty="0"/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b="1" dirty="0"/>
              <a:t>2</a:t>
            </a:r>
            <a:r>
              <a:rPr lang="zh-CN" altLang="en-US" sz="2800" b="1" dirty="0"/>
              <a:t>、利用同名端判断互感电压极性的方法；</a:t>
            </a:r>
            <a:endParaRPr lang="zh-CN" altLang="en-US" sz="2800" b="1" dirty="0"/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b="1" dirty="0"/>
              <a:t>3</a:t>
            </a:r>
            <a:r>
              <a:rPr lang="zh-CN" altLang="en-US" sz="2800" b="1" dirty="0"/>
              <a:t>、同向串联和反向串联的耦合电感的等效电路；</a:t>
            </a:r>
            <a:endParaRPr lang="zh-CN" altLang="en-US" sz="2800" b="1" dirty="0"/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b="1" dirty="0"/>
              <a:t>4</a:t>
            </a:r>
            <a:r>
              <a:rPr lang="zh-CN" altLang="en-US" sz="2800" b="1" dirty="0"/>
              <a:t>、同侧并联和异侧并联耦合电感的等效电路；</a:t>
            </a:r>
            <a:endParaRPr lang="zh-CN" altLang="en-US" sz="2800" b="1" dirty="0"/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b="1" dirty="0"/>
              <a:t>T</a:t>
            </a:r>
            <a:r>
              <a:rPr lang="zh-CN" altLang="en-US" sz="2800" b="1" dirty="0"/>
              <a:t>型耦合电感电路的等效电路；</a:t>
            </a:r>
            <a:endParaRPr lang="zh-CN" altLang="en-US" sz="2800" b="1" dirty="0"/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b="1" dirty="0"/>
              <a:t>5</a:t>
            </a:r>
            <a:r>
              <a:rPr lang="zh-CN" altLang="en-US" sz="2800" b="1" dirty="0"/>
              <a:t>、空心变压器的一次侧和二次侧电路的等效电路；</a:t>
            </a:r>
            <a:endParaRPr lang="zh-CN" altLang="en-US" sz="2800" b="1" dirty="0"/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b="1" dirty="0"/>
              <a:t>6</a:t>
            </a:r>
            <a:r>
              <a:rPr lang="zh-CN" altLang="en-US" sz="2800" b="1" dirty="0"/>
              <a:t>、理想变压器的三个变比以及与同名端的关系</a:t>
            </a:r>
            <a:endParaRPr lang="zh-CN" altLang="en-US" sz="2800" b="1" dirty="0"/>
          </a:p>
          <a:p>
            <a:pPr marL="0" lvl="0" indent="0" eaLnBrk="1" hangingPunct="1">
              <a:spcBef>
                <a:spcPct val="0"/>
              </a:spcBef>
              <a:buNone/>
            </a:pPr>
            <a:endParaRPr lang="en-US" altLang="zh-CN" sz="2800" b="1" dirty="0"/>
          </a:p>
        </p:txBody>
      </p:sp>
      <p:sp>
        <p:nvSpPr>
          <p:cNvPr id="23556" name="Text Box 6"/>
          <p:cNvSpPr txBox="1"/>
          <p:nvPr/>
        </p:nvSpPr>
        <p:spPr>
          <a:xfrm>
            <a:off x="268288" y="5768975"/>
            <a:ext cx="8875712" cy="946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/>
              <a:t>结论</a:t>
            </a:r>
            <a:r>
              <a:rPr lang="en-US" altLang="zh-CN" sz="2800" b="1" dirty="0"/>
              <a:t>:</a:t>
            </a:r>
            <a:r>
              <a:rPr lang="zh-CN" altLang="en-US" sz="2800" b="1" dirty="0"/>
              <a:t>施感电流从同名端流入，互感电压在同名端为正；</a:t>
            </a:r>
            <a:endParaRPr lang="zh-CN" altLang="en-US" sz="2800" b="1" dirty="0"/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/>
              <a:t>施感电流从同名端流出，互感电压在同名端为负；</a:t>
            </a:r>
            <a:endParaRPr lang="zh-CN" altLang="en-US" sz="2800" b="1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3909" name="Text Box 5"/>
          <p:cNvSpPr txBox="1"/>
          <p:nvPr/>
        </p:nvSpPr>
        <p:spPr>
          <a:xfrm>
            <a:off x="395288" y="1000125"/>
            <a:ext cx="3816350" cy="547688"/>
          </a:xfrm>
          <a:prstGeom prst="rect">
            <a:avLst/>
          </a:prstGeom>
          <a:solidFill>
            <a:srgbClr val="FF0000"/>
          </a:solidFill>
          <a:ln w="28575" cap="flat" cmpd="sng">
            <a:solidFill>
              <a:srgbClr val="8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b="1" dirty="0">
                <a:solidFill>
                  <a:schemeClr val="bg1"/>
                </a:solidFill>
                <a:latin typeface="楷体_GB2312" pitchFamily="1" charset="-122"/>
                <a:ea typeface="楷体_GB2312" pitchFamily="1" charset="-122"/>
              </a:rPr>
              <a:t>1. </a:t>
            </a:r>
            <a:r>
              <a:rPr lang="zh-CN" altLang="en-US" sz="2800" b="1" dirty="0">
                <a:solidFill>
                  <a:schemeClr val="bg1"/>
                </a:solidFill>
                <a:latin typeface="楷体_GB2312" pitchFamily="1" charset="-122"/>
                <a:ea typeface="楷体_GB2312" pitchFamily="1" charset="-122"/>
              </a:rPr>
              <a:t>耦合电感的串联</a:t>
            </a:r>
            <a:endParaRPr lang="zh-CN" altLang="en-US" sz="2800" b="1" dirty="0">
              <a:solidFill>
                <a:schemeClr val="bg1"/>
              </a:solidFill>
              <a:latin typeface="楷体_GB2312" pitchFamily="1" charset="-122"/>
              <a:ea typeface="楷体_GB2312" pitchFamily="1" charset="-122"/>
            </a:endParaRPr>
          </a:p>
        </p:txBody>
      </p:sp>
      <p:sp>
        <p:nvSpPr>
          <p:cNvPr id="123910" name="Text Box 6"/>
          <p:cNvSpPr txBox="1"/>
          <p:nvPr/>
        </p:nvSpPr>
        <p:spPr>
          <a:xfrm>
            <a:off x="684213" y="1773238"/>
            <a:ext cx="2447925" cy="457200"/>
          </a:xfrm>
          <a:prstGeom prst="rect">
            <a:avLst/>
          </a:prstGeom>
          <a:solidFill>
            <a:srgbClr val="008080"/>
          </a:soli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chemeClr val="bg1"/>
                </a:solidFill>
                <a:latin typeface="楷体_GB2312" pitchFamily="1" charset="-122"/>
                <a:ea typeface="楷体_GB2312" pitchFamily="1" charset="-122"/>
              </a:rPr>
              <a:t>（</a:t>
            </a:r>
            <a:r>
              <a:rPr lang="en-US" altLang="zh-CN" sz="2400" b="1" dirty="0">
                <a:solidFill>
                  <a:schemeClr val="bg1"/>
                </a:solidFill>
                <a:latin typeface="楷体_GB2312" pitchFamily="1" charset="-122"/>
                <a:ea typeface="楷体_GB2312" pitchFamily="1" charset="-122"/>
              </a:rPr>
              <a:t>1</a:t>
            </a:r>
            <a:r>
              <a:rPr lang="zh-CN" altLang="en-US" sz="2400" b="1" dirty="0">
                <a:solidFill>
                  <a:schemeClr val="bg1"/>
                </a:solidFill>
                <a:latin typeface="楷体_GB2312" pitchFamily="1" charset="-122"/>
                <a:ea typeface="楷体_GB2312" pitchFamily="1" charset="-122"/>
              </a:rPr>
              <a:t>） 同向串联</a:t>
            </a:r>
            <a:endParaRPr lang="zh-CN" altLang="en-US" sz="2400" b="1" dirty="0">
              <a:solidFill>
                <a:schemeClr val="bg1"/>
              </a:solidFill>
              <a:latin typeface="楷体_GB2312" pitchFamily="1" charset="-122"/>
              <a:ea typeface="楷体_GB2312" pitchFamily="1" charset="-122"/>
            </a:endParaRPr>
          </a:p>
        </p:txBody>
      </p:sp>
      <p:sp>
        <p:nvSpPr>
          <p:cNvPr id="123913" name="AutoShape 9"/>
          <p:cNvSpPr/>
          <p:nvPr/>
        </p:nvSpPr>
        <p:spPr>
          <a:xfrm rot="5400000">
            <a:off x="6588125" y="2708275"/>
            <a:ext cx="809625" cy="333375"/>
          </a:xfrm>
          <a:prstGeom prst="rightArrow">
            <a:avLst>
              <a:gd name="adj1" fmla="val 50000"/>
              <a:gd name="adj2" fmla="val 60714"/>
            </a:avLst>
          </a:prstGeom>
          <a:solidFill>
            <a:schemeClr val="hlink"/>
          </a:solidFill>
          <a:ln w="19050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grpSp>
        <p:nvGrpSpPr>
          <p:cNvPr id="123914" name="Group 10"/>
          <p:cNvGrpSpPr/>
          <p:nvPr/>
        </p:nvGrpSpPr>
        <p:grpSpPr>
          <a:xfrm>
            <a:off x="6877050" y="2924175"/>
            <a:ext cx="1511300" cy="2233613"/>
            <a:chOff x="3907" y="925"/>
            <a:chExt cx="1258" cy="1764"/>
          </a:xfrm>
        </p:grpSpPr>
        <p:sp>
          <p:nvSpPr>
            <p:cNvPr id="24626" name="Line 11"/>
            <p:cNvSpPr/>
            <p:nvPr/>
          </p:nvSpPr>
          <p:spPr>
            <a:xfrm>
              <a:off x="4064" y="1327"/>
              <a:ext cx="713" cy="0"/>
            </a:xfrm>
            <a:prstGeom prst="line">
              <a:avLst/>
            </a:prstGeom>
            <a:ln w="3810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4627" name="Line 12"/>
            <p:cNvSpPr/>
            <p:nvPr/>
          </p:nvSpPr>
          <p:spPr>
            <a:xfrm>
              <a:off x="4147" y="1219"/>
              <a:ext cx="288" cy="0"/>
            </a:xfrm>
            <a:prstGeom prst="line">
              <a:avLst/>
            </a:prstGeom>
            <a:ln w="38100" cap="flat" cmpd="sng">
              <a:solidFill>
                <a:schemeClr val="accent2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4628" name="Text Box 13"/>
            <p:cNvSpPr txBox="1"/>
            <p:nvPr/>
          </p:nvSpPr>
          <p:spPr>
            <a:xfrm>
              <a:off x="4185" y="925"/>
              <a:ext cx="223" cy="361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b="1" i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i</a:t>
              </a:r>
              <a:endPara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4629" name="Oval 14"/>
            <p:cNvSpPr/>
            <p:nvPr/>
          </p:nvSpPr>
          <p:spPr>
            <a:xfrm>
              <a:off x="3990" y="1291"/>
              <a:ext cx="68" cy="68"/>
            </a:xfrm>
            <a:prstGeom prst="ellipse">
              <a:avLst/>
            </a:prstGeom>
            <a:noFill/>
            <a:ln w="3810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grpSp>
          <p:nvGrpSpPr>
            <p:cNvPr id="24630" name="Group 15"/>
            <p:cNvGrpSpPr/>
            <p:nvPr/>
          </p:nvGrpSpPr>
          <p:grpSpPr>
            <a:xfrm rot="5400000">
              <a:off x="4608" y="2253"/>
              <a:ext cx="379" cy="57"/>
              <a:chOff x="1200" y="1584"/>
              <a:chExt cx="379" cy="45"/>
            </a:xfrm>
          </p:grpSpPr>
          <p:sp>
            <p:nvSpPr>
              <p:cNvPr id="24642" name="Arc 16"/>
              <p:cNvSpPr/>
              <p:nvPr/>
            </p:nvSpPr>
            <p:spPr>
              <a:xfrm rot="5400000" flipH="1" flipV="1">
                <a:off x="1223" y="1561"/>
                <a:ext cx="45" cy="9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pathLst>
                  <a:path w="22723" h="43200" fill="none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</a:path>
                  <a:path w="22723" h="43200" stroke="0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3" y="0"/>
                    </a:lnTo>
                    <a:close/>
                  </a:path>
                </a:pathLst>
              </a:custGeom>
              <a:noFill/>
              <a:ln w="38100" cap="flat" cmpd="sng">
                <a:solidFill>
                  <a:schemeClr val="accent2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4643" name="Arc 17"/>
              <p:cNvSpPr/>
              <p:nvPr/>
            </p:nvSpPr>
            <p:spPr>
              <a:xfrm rot="5400000" flipH="1" flipV="1">
                <a:off x="1319" y="1561"/>
                <a:ext cx="45" cy="9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pathLst>
                  <a:path w="22723" h="43200" fill="none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</a:path>
                  <a:path w="22723" h="43200" stroke="0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3" y="0"/>
                    </a:lnTo>
                    <a:close/>
                  </a:path>
                </a:pathLst>
              </a:custGeom>
              <a:noFill/>
              <a:ln w="38100" cap="flat" cmpd="sng">
                <a:solidFill>
                  <a:schemeClr val="accent2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4644" name="Arc 18"/>
              <p:cNvSpPr/>
              <p:nvPr/>
            </p:nvSpPr>
            <p:spPr>
              <a:xfrm rot="5400000" flipH="1" flipV="1">
                <a:off x="1415" y="1561"/>
                <a:ext cx="45" cy="9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pathLst>
                  <a:path w="22723" h="43200" fill="none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</a:path>
                  <a:path w="22723" h="43200" stroke="0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3" y="0"/>
                    </a:lnTo>
                    <a:close/>
                  </a:path>
                </a:pathLst>
              </a:custGeom>
              <a:noFill/>
              <a:ln w="38100" cap="flat" cmpd="sng">
                <a:solidFill>
                  <a:schemeClr val="accent2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4645" name="Arc 19"/>
              <p:cNvSpPr/>
              <p:nvPr/>
            </p:nvSpPr>
            <p:spPr>
              <a:xfrm rot="5400000" flipH="1" flipV="1">
                <a:off x="1511" y="1561"/>
                <a:ext cx="45" cy="9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pathLst>
                  <a:path w="22723" h="43200" fill="none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</a:path>
                  <a:path w="22723" h="43200" stroke="0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3" y="0"/>
                    </a:lnTo>
                    <a:close/>
                  </a:path>
                </a:pathLst>
              </a:custGeom>
              <a:noFill/>
              <a:ln w="38100" cap="flat" cmpd="sng">
                <a:solidFill>
                  <a:schemeClr val="accent2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24631" name="Oval 20"/>
            <p:cNvSpPr/>
            <p:nvPr/>
          </p:nvSpPr>
          <p:spPr>
            <a:xfrm>
              <a:off x="3978" y="2621"/>
              <a:ext cx="68" cy="68"/>
            </a:xfrm>
            <a:prstGeom prst="ellipse">
              <a:avLst/>
            </a:prstGeom>
            <a:noFill/>
            <a:ln w="3810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24632" name="Rectangle 21"/>
            <p:cNvSpPr/>
            <p:nvPr/>
          </p:nvSpPr>
          <p:spPr>
            <a:xfrm rot="5400000">
              <a:off x="4620" y="1618"/>
              <a:ext cx="304" cy="105"/>
            </a:xfrm>
            <a:prstGeom prst="rect">
              <a:avLst/>
            </a:prstGeom>
            <a:solidFill>
              <a:schemeClr val="bg1"/>
            </a:solidFill>
            <a:ln w="38100" cap="flat" cmpd="sng">
              <a:solidFill>
                <a:schemeClr val="accent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24633" name="Text Box 22"/>
            <p:cNvSpPr txBox="1"/>
            <p:nvPr/>
          </p:nvSpPr>
          <p:spPr>
            <a:xfrm>
              <a:off x="4853" y="1536"/>
              <a:ext cx="312" cy="361"/>
            </a:xfrm>
            <a:prstGeom prst="rect">
              <a:avLst/>
            </a:prstGeom>
            <a:noFill/>
            <a:ln w="3810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2400" b="1" i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R</a:t>
              </a:r>
              <a:endPara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4634" name="Text Box 23"/>
            <p:cNvSpPr txBox="1"/>
            <p:nvPr/>
          </p:nvSpPr>
          <p:spPr>
            <a:xfrm>
              <a:off x="4853" y="2134"/>
              <a:ext cx="312" cy="361"/>
            </a:xfrm>
            <a:prstGeom prst="rect">
              <a:avLst/>
            </a:prstGeom>
            <a:noFill/>
            <a:ln w="3810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2400" b="1" i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L</a:t>
              </a:r>
              <a:endPara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4635" name="Text Box 24"/>
            <p:cNvSpPr txBox="1"/>
            <p:nvPr/>
          </p:nvSpPr>
          <p:spPr>
            <a:xfrm>
              <a:off x="3907" y="1840"/>
              <a:ext cx="295" cy="361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b="1" i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u</a:t>
              </a:r>
              <a:endPara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4636" name="Text Box 25"/>
            <p:cNvSpPr txBox="1"/>
            <p:nvPr/>
          </p:nvSpPr>
          <p:spPr>
            <a:xfrm>
              <a:off x="3907" y="1339"/>
              <a:ext cx="336" cy="361"/>
            </a:xfrm>
            <a:prstGeom prst="rect">
              <a:avLst/>
            </a:prstGeom>
            <a:noFill/>
            <a:ln w="3810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2400" b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+</a:t>
              </a:r>
              <a:endPara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4637" name="Text Box 26"/>
            <p:cNvSpPr txBox="1"/>
            <p:nvPr/>
          </p:nvSpPr>
          <p:spPr>
            <a:xfrm>
              <a:off x="3907" y="2313"/>
              <a:ext cx="241" cy="361"/>
            </a:xfrm>
            <a:prstGeom prst="rect">
              <a:avLst/>
            </a:prstGeom>
            <a:noFill/>
            <a:ln w="3810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2400" b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–</a:t>
              </a:r>
              <a:endPara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4638" name="Line 27"/>
            <p:cNvSpPr/>
            <p:nvPr/>
          </p:nvSpPr>
          <p:spPr>
            <a:xfrm flipH="1">
              <a:off x="4777" y="1321"/>
              <a:ext cx="0" cy="198"/>
            </a:xfrm>
            <a:prstGeom prst="line">
              <a:avLst/>
            </a:prstGeom>
            <a:ln w="3810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4639" name="Line 28"/>
            <p:cNvSpPr/>
            <p:nvPr/>
          </p:nvSpPr>
          <p:spPr>
            <a:xfrm flipH="1">
              <a:off x="4777" y="1832"/>
              <a:ext cx="0" cy="269"/>
            </a:xfrm>
            <a:prstGeom prst="line">
              <a:avLst/>
            </a:prstGeom>
            <a:ln w="3810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4640" name="Line 29"/>
            <p:cNvSpPr/>
            <p:nvPr/>
          </p:nvSpPr>
          <p:spPr>
            <a:xfrm>
              <a:off x="4768" y="2464"/>
              <a:ext cx="1" cy="195"/>
            </a:xfrm>
            <a:prstGeom prst="line">
              <a:avLst/>
            </a:prstGeom>
            <a:ln w="3810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4641" name="Line 30"/>
            <p:cNvSpPr/>
            <p:nvPr/>
          </p:nvSpPr>
          <p:spPr>
            <a:xfrm>
              <a:off x="4046" y="2659"/>
              <a:ext cx="722" cy="0"/>
            </a:xfrm>
            <a:prstGeom prst="line">
              <a:avLst/>
            </a:prstGeom>
            <a:ln w="3810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123935" name="Group 31"/>
          <p:cNvGrpSpPr/>
          <p:nvPr/>
        </p:nvGrpSpPr>
        <p:grpSpPr>
          <a:xfrm>
            <a:off x="4356100" y="1052513"/>
            <a:ext cx="4392613" cy="1628775"/>
            <a:chOff x="249" y="1434"/>
            <a:chExt cx="2653" cy="1073"/>
          </a:xfrm>
        </p:grpSpPr>
        <p:sp>
          <p:nvSpPr>
            <p:cNvPr id="24586" name="Text Box 32"/>
            <p:cNvSpPr txBox="1"/>
            <p:nvPr/>
          </p:nvSpPr>
          <p:spPr>
            <a:xfrm>
              <a:off x="336" y="1480"/>
              <a:ext cx="162" cy="301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b="1" i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i</a:t>
              </a:r>
              <a:endPara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4587" name="Text Box 33"/>
            <p:cNvSpPr txBox="1"/>
            <p:nvPr/>
          </p:nvSpPr>
          <p:spPr>
            <a:xfrm>
              <a:off x="1474" y="1434"/>
              <a:ext cx="288" cy="301"/>
            </a:xfrm>
            <a:prstGeom prst="rect">
              <a:avLst/>
            </a:prstGeom>
            <a:noFill/>
            <a:ln w="3810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2400" b="1" i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M</a:t>
              </a:r>
              <a:endPara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grpSp>
          <p:nvGrpSpPr>
            <p:cNvPr id="24588" name="Group 34"/>
            <p:cNvGrpSpPr/>
            <p:nvPr/>
          </p:nvGrpSpPr>
          <p:grpSpPr>
            <a:xfrm>
              <a:off x="249" y="1480"/>
              <a:ext cx="2653" cy="1027"/>
              <a:chOff x="-23" y="1752"/>
              <a:chExt cx="2653" cy="1027"/>
            </a:xfrm>
          </p:grpSpPr>
          <p:sp>
            <p:nvSpPr>
              <p:cNvPr id="24589" name="Line 35"/>
              <p:cNvSpPr/>
              <p:nvPr/>
            </p:nvSpPr>
            <p:spPr>
              <a:xfrm>
                <a:off x="1927" y="2160"/>
                <a:ext cx="681" cy="0"/>
              </a:xfrm>
              <a:prstGeom prst="line">
                <a:avLst/>
              </a:prstGeom>
              <a:ln w="38100" cap="flat" cmpd="sng">
                <a:solidFill>
                  <a:schemeClr val="accent2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4590" name="Line 36"/>
              <p:cNvSpPr/>
              <p:nvPr/>
            </p:nvSpPr>
            <p:spPr>
              <a:xfrm>
                <a:off x="0" y="2160"/>
                <a:ext cx="839" cy="0"/>
              </a:xfrm>
              <a:prstGeom prst="line">
                <a:avLst/>
              </a:prstGeom>
              <a:ln w="38100" cap="flat" cmpd="sng">
                <a:solidFill>
                  <a:schemeClr val="accent2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4591" name="Line 37"/>
              <p:cNvSpPr/>
              <p:nvPr/>
            </p:nvSpPr>
            <p:spPr>
              <a:xfrm>
                <a:off x="59" y="2024"/>
                <a:ext cx="288" cy="0"/>
              </a:xfrm>
              <a:prstGeom prst="line">
                <a:avLst/>
              </a:prstGeom>
              <a:ln w="38100" cap="flat" cmpd="sng">
                <a:solidFill>
                  <a:schemeClr val="accent2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24592" name="Text Box 38"/>
              <p:cNvSpPr txBox="1"/>
              <p:nvPr/>
            </p:nvSpPr>
            <p:spPr>
              <a:xfrm>
                <a:off x="748" y="2053"/>
                <a:ext cx="234" cy="382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r>
                  <a:rPr lang="en-US" altLang="zh-CN" b="1" dirty="0">
                    <a:solidFill>
                      <a:schemeClr val="accent2"/>
                    </a:solidFill>
                    <a:latin typeface="Times New Roman" panose="02020603050405020304" pitchFamily="18" charset="0"/>
                  </a:rPr>
                  <a:t>*</a:t>
                </a:r>
                <a:endParaRPr lang="en-US" altLang="zh-CN" b="1" dirty="0">
                  <a:solidFill>
                    <a:schemeClr val="accent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4593" name="Text Box 39"/>
              <p:cNvSpPr txBox="1"/>
              <p:nvPr/>
            </p:nvSpPr>
            <p:spPr>
              <a:xfrm>
                <a:off x="1473" y="2115"/>
                <a:ext cx="213" cy="301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r>
                  <a:rPr lang="en-US" altLang="zh-CN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</a:rPr>
                  <a:t>*</a:t>
                </a:r>
                <a:endParaRPr lang="en-US" altLang="zh-CN" sz="2400" b="1" dirty="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4594" name="Text Box 40"/>
              <p:cNvSpPr txBox="1"/>
              <p:nvPr/>
            </p:nvSpPr>
            <p:spPr>
              <a:xfrm>
                <a:off x="1973" y="2205"/>
                <a:ext cx="275" cy="301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r>
                  <a:rPr lang="en-US" altLang="zh-CN" sz="2400" b="1" i="1" dirty="0">
                    <a:solidFill>
                      <a:schemeClr val="accent2"/>
                    </a:solidFill>
                    <a:latin typeface="Times New Roman" panose="02020603050405020304" pitchFamily="18" charset="0"/>
                  </a:rPr>
                  <a:t>u</a:t>
                </a:r>
                <a:r>
                  <a:rPr lang="en-US" altLang="zh-CN" sz="2400" b="1" baseline="-25000" dirty="0">
                    <a:solidFill>
                      <a:schemeClr val="accent2"/>
                    </a:solidFill>
                    <a:latin typeface="Times New Roman" panose="02020603050405020304" pitchFamily="18" charset="0"/>
                  </a:rPr>
                  <a:t>2</a:t>
                </a:r>
                <a:endParaRPr lang="en-US" altLang="zh-CN" sz="2400" b="1" dirty="0">
                  <a:solidFill>
                    <a:schemeClr val="accent2"/>
                  </a:solidFill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24595" name="Group 41"/>
              <p:cNvGrpSpPr/>
              <p:nvPr/>
            </p:nvGrpSpPr>
            <p:grpSpPr>
              <a:xfrm>
                <a:off x="859" y="2094"/>
                <a:ext cx="379" cy="57"/>
                <a:chOff x="1200" y="1584"/>
                <a:chExt cx="379" cy="45"/>
              </a:xfrm>
            </p:grpSpPr>
            <p:sp>
              <p:nvSpPr>
                <p:cNvPr id="24622" name="Arc 42"/>
                <p:cNvSpPr/>
                <p:nvPr/>
              </p:nvSpPr>
              <p:spPr>
                <a:xfrm rot="5400000" flipH="1" flipV="1">
                  <a:off x="1223" y="1561"/>
                  <a:ext cx="45" cy="9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pathLst>
                    <a:path w="22723" h="43200" fill="none">
                      <a:moveTo>
                        <a:pt x="1123" y="0"/>
                      </a:moveTo>
                      <a:cubicBezTo>
                        <a:pt x="13052" y="0"/>
                        <a:pt x="22723" y="9670"/>
                        <a:pt x="22723" y="21600"/>
                      </a:cubicBezTo>
                      <a:cubicBezTo>
                        <a:pt x="22723" y="33529"/>
                        <a:pt x="13052" y="43200"/>
                        <a:pt x="1123" y="43200"/>
                      </a:cubicBezTo>
                      <a:cubicBezTo>
                        <a:pt x="748" y="43199"/>
                        <a:pt x="374" y="43190"/>
                        <a:pt x="0" y="43170"/>
                      </a:cubicBezTo>
                    </a:path>
                    <a:path w="22723" h="43200" stroke="0">
                      <a:moveTo>
                        <a:pt x="1123" y="0"/>
                      </a:moveTo>
                      <a:cubicBezTo>
                        <a:pt x="13052" y="0"/>
                        <a:pt x="22723" y="9670"/>
                        <a:pt x="22723" y="21600"/>
                      </a:cubicBezTo>
                      <a:cubicBezTo>
                        <a:pt x="22723" y="33529"/>
                        <a:pt x="13052" y="43200"/>
                        <a:pt x="1123" y="43200"/>
                      </a:cubicBezTo>
                      <a:cubicBezTo>
                        <a:pt x="748" y="43199"/>
                        <a:pt x="374" y="43190"/>
                        <a:pt x="0" y="43170"/>
                      </a:cubicBezTo>
                      <a:lnTo>
                        <a:pt x="1123" y="21600"/>
                      </a:lnTo>
                      <a:lnTo>
                        <a:pt x="1123" y="0"/>
                      </a:lnTo>
                      <a:close/>
                    </a:path>
                  </a:pathLst>
                </a:custGeom>
                <a:noFill/>
                <a:ln w="38100" cap="flat" cmpd="sng">
                  <a:solidFill>
                    <a:schemeClr val="accent2">
                      <a:alpha val="10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24623" name="Arc 43"/>
                <p:cNvSpPr/>
                <p:nvPr/>
              </p:nvSpPr>
              <p:spPr>
                <a:xfrm rot="5400000" flipH="1" flipV="1">
                  <a:off x="1319" y="1561"/>
                  <a:ext cx="45" cy="9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pathLst>
                    <a:path w="22723" h="43200" fill="none">
                      <a:moveTo>
                        <a:pt x="1123" y="0"/>
                      </a:moveTo>
                      <a:cubicBezTo>
                        <a:pt x="13052" y="0"/>
                        <a:pt x="22723" y="9670"/>
                        <a:pt x="22723" y="21600"/>
                      </a:cubicBezTo>
                      <a:cubicBezTo>
                        <a:pt x="22723" y="33529"/>
                        <a:pt x="13052" y="43200"/>
                        <a:pt x="1123" y="43200"/>
                      </a:cubicBezTo>
                      <a:cubicBezTo>
                        <a:pt x="748" y="43199"/>
                        <a:pt x="374" y="43190"/>
                        <a:pt x="0" y="43170"/>
                      </a:cubicBezTo>
                    </a:path>
                    <a:path w="22723" h="43200" stroke="0">
                      <a:moveTo>
                        <a:pt x="1123" y="0"/>
                      </a:moveTo>
                      <a:cubicBezTo>
                        <a:pt x="13052" y="0"/>
                        <a:pt x="22723" y="9670"/>
                        <a:pt x="22723" y="21600"/>
                      </a:cubicBezTo>
                      <a:cubicBezTo>
                        <a:pt x="22723" y="33529"/>
                        <a:pt x="13052" y="43200"/>
                        <a:pt x="1123" y="43200"/>
                      </a:cubicBezTo>
                      <a:cubicBezTo>
                        <a:pt x="748" y="43199"/>
                        <a:pt x="374" y="43190"/>
                        <a:pt x="0" y="43170"/>
                      </a:cubicBezTo>
                      <a:lnTo>
                        <a:pt x="1123" y="21600"/>
                      </a:lnTo>
                      <a:lnTo>
                        <a:pt x="1123" y="0"/>
                      </a:lnTo>
                      <a:close/>
                    </a:path>
                  </a:pathLst>
                </a:custGeom>
                <a:noFill/>
                <a:ln w="38100" cap="flat" cmpd="sng">
                  <a:solidFill>
                    <a:schemeClr val="accent2">
                      <a:alpha val="10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24624" name="Arc 44"/>
                <p:cNvSpPr/>
                <p:nvPr/>
              </p:nvSpPr>
              <p:spPr>
                <a:xfrm rot="5400000" flipH="1" flipV="1">
                  <a:off x="1415" y="1561"/>
                  <a:ext cx="45" cy="9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pathLst>
                    <a:path w="22723" h="43200" fill="none">
                      <a:moveTo>
                        <a:pt x="1123" y="0"/>
                      </a:moveTo>
                      <a:cubicBezTo>
                        <a:pt x="13052" y="0"/>
                        <a:pt x="22723" y="9670"/>
                        <a:pt x="22723" y="21600"/>
                      </a:cubicBezTo>
                      <a:cubicBezTo>
                        <a:pt x="22723" y="33529"/>
                        <a:pt x="13052" y="43200"/>
                        <a:pt x="1123" y="43200"/>
                      </a:cubicBezTo>
                      <a:cubicBezTo>
                        <a:pt x="748" y="43199"/>
                        <a:pt x="374" y="43190"/>
                        <a:pt x="0" y="43170"/>
                      </a:cubicBezTo>
                    </a:path>
                    <a:path w="22723" h="43200" stroke="0">
                      <a:moveTo>
                        <a:pt x="1123" y="0"/>
                      </a:moveTo>
                      <a:cubicBezTo>
                        <a:pt x="13052" y="0"/>
                        <a:pt x="22723" y="9670"/>
                        <a:pt x="22723" y="21600"/>
                      </a:cubicBezTo>
                      <a:cubicBezTo>
                        <a:pt x="22723" y="33529"/>
                        <a:pt x="13052" y="43200"/>
                        <a:pt x="1123" y="43200"/>
                      </a:cubicBezTo>
                      <a:cubicBezTo>
                        <a:pt x="748" y="43199"/>
                        <a:pt x="374" y="43190"/>
                        <a:pt x="0" y="43170"/>
                      </a:cubicBezTo>
                      <a:lnTo>
                        <a:pt x="1123" y="21600"/>
                      </a:lnTo>
                      <a:lnTo>
                        <a:pt x="1123" y="0"/>
                      </a:lnTo>
                      <a:close/>
                    </a:path>
                  </a:pathLst>
                </a:custGeom>
                <a:noFill/>
                <a:ln w="38100" cap="flat" cmpd="sng">
                  <a:solidFill>
                    <a:schemeClr val="accent2">
                      <a:alpha val="10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24625" name="Arc 45"/>
                <p:cNvSpPr/>
                <p:nvPr/>
              </p:nvSpPr>
              <p:spPr>
                <a:xfrm rot="5400000" flipH="1" flipV="1">
                  <a:off x="1511" y="1561"/>
                  <a:ext cx="45" cy="9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pathLst>
                    <a:path w="22723" h="43200" fill="none">
                      <a:moveTo>
                        <a:pt x="1123" y="0"/>
                      </a:moveTo>
                      <a:cubicBezTo>
                        <a:pt x="13052" y="0"/>
                        <a:pt x="22723" y="9670"/>
                        <a:pt x="22723" y="21600"/>
                      </a:cubicBezTo>
                      <a:cubicBezTo>
                        <a:pt x="22723" y="33529"/>
                        <a:pt x="13052" y="43200"/>
                        <a:pt x="1123" y="43200"/>
                      </a:cubicBezTo>
                      <a:cubicBezTo>
                        <a:pt x="748" y="43199"/>
                        <a:pt x="374" y="43190"/>
                        <a:pt x="0" y="43170"/>
                      </a:cubicBezTo>
                    </a:path>
                    <a:path w="22723" h="43200" stroke="0">
                      <a:moveTo>
                        <a:pt x="1123" y="0"/>
                      </a:moveTo>
                      <a:cubicBezTo>
                        <a:pt x="13052" y="0"/>
                        <a:pt x="22723" y="9670"/>
                        <a:pt x="22723" y="21600"/>
                      </a:cubicBezTo>
                      <a:cubicBezTo>
                        <a:pt x="22723" y="33529"/>
                        <a:pt x="13052" y="43200"/>
                        <a:pt x="1123" y="43200"/>
                      </a:cubicBezTo>
                      <a:cubicBezTo>
                        <a:pt x="748" y="43199"/>
                        <a:pt x="374" y="43190"/>
                        <a:pt x="0" y="43170"/>
                      </a:cubicBezTo>
                      <a:lnTo>
                        <a:pt x="1123" y="21600"/>
                      </a:lnTo>
                      <a:lnTo>
                        <a:pt x="1123" y="0"/>
                      </a:lnTo>
                      <a:close/>
                    </a:path>
                  </a:pathLst>
                </a:custGeom>
                <a:noFill/>
                <a:ln w="38100" cap="flat" cmpd="sng">
                  <a:solidFill>
                    <a:schemeClr val="accent2">
                      <a:alpha val="10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  <p:sp>
            <p:nvSpPr>
              <p:cNvPr id="24596" name="Oval 46"/>
              <p:cNvSpPr/>
              <p:nvPr/>
            </p:nvSpPr>
            <p:spPr>
              <a:xfrm>
                <a:off x="-23" y="2500"/>
                <a:ext cx="68" cy="68"/>
              </a:xfrm>
              <a:prstGeom prst="ellipse">
                <a:avLst/>
              </a:prstGeom>
              <a:noFill/>
              <a:ln w="38100" cap="flat" cmpd="sng">
                <a:solidFill>
                  <a:schemeClr val="accent2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endParaRPr lang="zh-CN" altLang="en-US" sz="1800" dirty="0"/>
              </a:p>
            </p:txBody>
          </p:sp>
          <p:grpSp>
            <p:nvGrpSpPr>
              <p:cNvPr id="24597" name="Group 47"/>
              <p:cNvGrpSpPr/>
              <p:nvPr/>
            </p:nvGrpSpPr>
            <p:grpSpPr>
              <a:xfrm>
                <a:off x="1565" y="2094"/>
                <a:ext cx="379" cy="57"/>
                <a:chOff x="1200" y="1584"/>
                <a:chExt cx="379" cy="45"/>
              </a:xfrm>
            </p:grpSpPr>
            <p:sp>
              <p:nvSpPr>
                <p:cNvPr id="24618" name="Arc 48"/>
                <p:cNvSpPr/>
                <p:nvPr/>
              </p:nvSpPr>
              <p:spPr>
                <a:xfrm rot="5400000" flipH="1" flipV="1">
                  <a:off x="1223" y="1561"/>
                  <a:ext cx="45" cy="9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pathLst>
                    <a:path w="22723" h="43200" fill="none">
                      <a:moveTo>
                        <a:pt x="1123" y="0"/>
                      </a:moveTo>
                      <a:cubicBezTo>
                        <a:pt x="13052" y="0"/>
                        <a:pt x="22723" y="9670"/>
                        <a:pt x="22723" y="21600"/>
                      </a:cubicBezTo>
                      <a:cubicBezTo>
                        <a:pt x="22723" y="33529"/>
                        <a:pt x="13052" y="43200"/>
                        <a:pt x="1123" y="43200"/>
                      </a:cubicBezTo>
                      <a:cubicBezTo>
                        <a:pt x="748" y="43199"/>
                        <a:pt x="374" y="43190"/>
                        <a:pt x="0" y="43170"/>
                      </a:cubicBezTo>
                    </a:path>
                    <a:path w="22723" h="43200" stroke="0">
                      <a:moveTo>
                        <a:pt x="1123" y="0"/>
                      </a:moveTo>
                      <a:cubicBezTo>
                        <a:pt x="13052" y="0"/>
                        <a:pt x="22723" y="9670"/>
                        <a:pt x="22723" y="21600"/>
                      </a:cubicBezTo>
                      <a:cubicBezTo>
                        <a:pt x="22723" y="33529"/>
                        <a:pt x="13052" y="43200"/>
                        <a:pt x="1123" y="43200"/>
                      </a:cubicBezTo>
                      <a:cubicBezTo>
                        <a:pt x="748" y="43199"/>
                        <a:pt x="374" y="43190"/>
                        <a:pt x="0" y="43170"/>
                      </a:cubicBezTo>
                      <a:lnTo>
                        <a:pt x="1123" y="21600"/>
                      </a:lnTo>
                      <a:lnTo>
                        <a:pt x="1123" y="0"/>
                      </a:lnTo>
                      <a:close/>
                    </a:path>
                  </a:pathLst>
                </a:custGeom>
                <a:noFill/>
                <a:ln w="38100" cap="flat" cmpd="sng">
                  <a:solidFill>
                    <a:schemeClr val="accent2">
                      <a:alpha val="10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24619" name="Arc 49"/>
                <p:cNvSpPr/>
                <p:nvPr/>
              </p:nvSpPr>
              <p:spPr>
                <a:xfrm rot="5400000" flipH="1" flipV="1">
                  <a:off x="1319" y="1561"/>
                  <a:ext cx="45" cy="9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pathLst>
                    <a:path w="22723" h="43200" fill="none">
                      <a:moveTo>
                        <a:pt x="1123" y="0"/>
                      </a:moveTo>
                      <a:cubicBezTo>
                        <a:pt x="13052" y="0"/>
                        <a:pt x="22723" y="9670"/>
                        <a:pt x="22723" y="21600"/>
                      </a:cubicBezTo>
                      <a:cubicBezTo>
                        <a:pt x="22723" y="33529"/>
                        <a:pt x="13052" y="43200"/>
                        <a:pt x="1123" y="43200"/>
                      </a:cubicBezTo>
                      <a:cubicBezTo>
                        <a:pt x="748" y="43199"/>
                        <a:pt x="374" y="43190"/>
                        <a:pt x="0" y="43170"/>
                      </a:cubicBezTo>
                    </a:path>
                    <a:path w="22723" h="43200" stroke="0">
                      <a:moveTo>
                        <a:pt x="1123" y="0"/>
                      </a:moveTo>
                      <a:cubicBezTo>
                        <a:pt x="13052" y="0"/>
                        <a:pt x="22723" y="9670"/>
                        <a:pt x="22723" y="21600"/>
                      </a:cubicBezTo>
                      <a:cubicBezTo>
                        <a:pt x="22723" y="33529"/>
                        <a:pt x="13052" y="43200"/>
                        <a:pt x="1123" y="43200"/>
                      </a:cubicBezTo>
                      <a:cubicBezTo>
                        <a:pt x="748" y="43199"/>
                        <a:pt x="374" y="43190"/>
                        <a:pt x="0" y="43170"/>
                      </a:cubicBezTo>
                      <a:lnTo>
                        <a:pt x="1123" y="21600"/>
                      </a:lnTo>
                      <a:lnTo>
                        <a:pt x="1123" y="0"/>
                      </a:lnTo>
                      <a:close/>
                    </a:path>
                  </a:pathLst>
                </a:custGeom>
                <a:noFill/>
                <a:ln w="38100" cap="flat" cmpd="sng">
                  <a:solidFill>
                    <a:schemeClr val="accent2">
                      <a:alpha val="10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24620" name="Arc 50"/>
                <p:cNvSpPr/>
                <p:nvPr/>
              </p:nvSpPr>
              <p:spPr>
                <a:xfrm rot="5400000" flipH="1" flipV="1">
                  <a:off x="1415" y="1561"/>
                  <a:ext cx="45" cy="9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pathLst>
                    <a:path w="22723" h="43200" fill="none">
                      <a:moveTo>
                        <a:pt x="1123" y="0"/>
                      </a:moveTo>
                      <a:cubicBezTo>
                        <a:pt x="13052" y="0"/>
                        <a:pt x="22723" y="9670"/>
                        <a:pt x="22723" y="21600"/>
                      </a:cubicBezTo>
                      <a:cubicBezTo>
                        <a:pt x="22723" y="33529"/>
                        <a:pt x="13052" y="43200"/>
                        <a:pt x="1123" y="43200"/>
                      </a:cubicBezTo>
                      <a:cubicBezTo>
                        <a:pt x="748" y="43199"/>
                        <a:pt x="374" y="43190"/>
                        <a:pt x="0" y="43170"/>
                      </a:cubicBezTo>
                    </a:path>
                    <a:path w="22723" h="43200" stroke="0">
                      <a:moveTo>
                        <a:pt x="1123" y="0"/>
                      </a:moveTo>
                      <a:cubicBezTo>
                        <a:pt x="13052" y="0"/>
                        <a:pt x="22723" y="9670"/>
                        <a:pt x="22723" y="21600"/>
                      </a:cubicBezTo>
                      <a:cubicBezTo>
                        <a:pt x="22723" y="33529"/>
                        <a:pt x="13052" y="43200"/>
                        <a:pt x="1123" y="43200"/>
                      </a:cubicBezTo>
                      <a:cubicBezTo>
                        <a:pt x="748" y="43199"/>
                        <a:pt x="374" y="43190"/>
                        <a:pt x="0" y="43170"/>
                      </a:cubicBezTo>
                      <a:lnTo>
                        <a:pt x="1123" y="21600"/>
                      </a:lnTo>
                      <a:lnTo>
                        <a:pt x="1123" y="0"/>
                      </a:lnTo>
                      <a:close/>
                    </a:path>
                  </a:pathLst>
                </a:custGeom>
                <a:noFill/>
                <a:ln w="38100" cap="flat" cmpd="sng">
                  <a:solidFill>
                    <a:schemeClr val="accent2">
                      <a:alpha val="10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24621" name="Arc 51"/>
                <p:cNvSpPr/>
                <p:nvPr/>
              </p:nvSpPr>
              <p:spPr>
                <a:xfrm rot="5400000" flipH="1" flipV="1">
                  <a:off x="1511" y="1561"/>
                  <a:ext cx="45" cy="9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pathLst>
                    <a:path w="22723" h="43200" fill="none">
                      <a:moveTo>
                        <a:pt x="1123" y="0"/>
                      </a:moveTo>
                      <a:cubicBezTo>
                        <a:pt x="13052" y="0"/>
                        <a:pt x="22723" y="9670"/>
                        <a:pt x="22723" y="21600"/>
                      </a:cubicBezTo>
                      <a:cubicBezTo>
                        <a:pt x="22723" y="33529"/>
                        <a:pt x="13052" y="43200"/>
                        <a:pt x="1123" y="43200"/>
                      </a:cubicBezTo>
                      <a:cubicBezTo>
                        <a:pt x="748" y="43199"/>
                        <a:pt x="374" y="43190"/>
                        <a:pt x="0" y="43170"/>
                      </a:cubicBezTo>
                    </a:path>
                    <a:path w="22723" h="43200" stroke="0">
                      <a:moveTo>
                        <a:pt x="1123" y="0"/>
                      </a:moveTo>
                      <a:cubicBezTo>
                        <a:pt x="13052" y="0"/>
                        <a:pt x="22723" y="9670"/>
                        <a:pt x="22723" y="21600"/>
                      </a:cubicBezTo>
                      <a:cubicBezTo>
                        <a:pt x="22723" y="33529"/>
                        <a:pt x="13052" y="43200"/>
                        <a:pt x="1123" y="43200"/>
                      </a:cubicBezTo>
                      <a:cubicBezTo>
                        <a:pt x="748" y="43199"/>
                        <a:pt x="374" y="43190"/>
                        <a:pt x="0" y="43170"/>
                      </a:cubicBezTo>
                      <a:lnTo>
                        <a:pt x="1123" y="21600"/>
                      </a:lnTo>
                      <a:lnTo>
                        <a:pt x="1123" y="0"/>
                      </a:lnTo>
                      <a:close/>
                    </a:path>
                  </a:pathLst>
                </a:custGeom>
                <a:noFill/>
                <a:ln w="38100" cap="flat" cmpd="sng">
                  <a:solidFill>
                    <a:schemeClr val="accent2">
                      <a:alpha val="10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  <p:sp>
            <p:nvSpPr>
              <p:cNvPr id="24598" name="Oval 52"/>
              <p:cNvSpPr/>
              <p:nvPr/>
            </p:nvSpPr>
            <p:spPr>
              <a:xfrm>
                <a:off x="2562" y="2523"/>
                <a:ext cx="68" cy="68"/>
              </a:xfrm>
              <a:prstGeom prst="ellipse">
                <a:avLst/>
              </a:prstGeom>
              <a:noFill/>
              <a:ln w="38100" cap="flat" cmpd="sng">
                <a:solidFill>
                  <a:schemeClr val="accent2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endParaRPr lang="zh-CN" altLang="en-US" sz="1800" dirty="0"/>
              </a:p>
            </p:txBody>
          </p:sp>
          <p:sp>
            <p:nvSpPr>
              <p:cNvPr id="24599" name="Arc 53"/>
              <p:cNvSpPr/>
              <p:nvPr/>
            </p:nvSpPr>
            <p:spPr>
              <a:xfrm rot="467013">
                <a:off x="1474" y="1888"/>
                <a:ext cx="324" cy="28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pathLst>
                  <a:path w="19335" h="21600" fill="none">
                    <a:moveTo>
                      <a:pt x="0" y="0"/>
                    </a:moveTo>
                    <a:cubicBezTo>
                      <a:pt x="8193" y="0"/>
                      <a:pt x="15682" y="4636"/>
                      <a:pt x="19335" y="11970"/>
                    </a:cubicBezTo>
                  </a:path>
                  <a:path w="19335" h="21600" stroke="0">
                    <a:moveTo>
                      <a:pt x="0" y="0"/>
                    </a:moveTo>
                    <a:cubicBezTo>
                      <a:pt x="8193" y="0"/>
                      <a:pt x="15682" y="4636"/>
                      <a:pt x="19335" y="11970"/>
                    </a:cubicBez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38100" cap="flat" cmpd="sng">
                <a:solidFill>
                  <a:srgbClr val="FF3300">
                    <a:alpha val="100000"/>
                  </a:srgbClr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4600" name="Arc 54"/>
              <p:cNvSpPr/>
              <p:nvPr/>
            </p:nvSpPr>
            <p:spPr>
              <a:xfrm rot="220785" flipH="1">
                <a:off x="945" y="1879"/>
                <a:ext cx="347" cy="28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pathLst>
                  <a:path w="20759" h="21109" fill="none">
                    <a:moveTo>
                      <a:pt x="4579" y="0"/>
                    </a:moveTo>
                    <a:cubicBezTo>
                      <a:pt x="12347" y="1685"/>
                      <a:pt x="18561" y="7500"/>
                      <a:pt x="20758" y="15139"/>
                    </a:cubicBezTo>
                  </a:path>
                  <a:path w="20759" h="21109" stroke="0">
                    <a:moveTo>
                      <a:pt x="4579" y="0"/>
                    </a:moveTo>
                    <a:cubicBezTo>
                      <a:pt x="12347" y="1685"/>
                      <a:pt x="18561" y="7500"/>
                      <a:pt x="20758" y="15139"/>
                    </a:cubicBezTo>
                    <a:lnTo>
                      <a:pt x="0" y="21109"/>
                    </a:lnTo>
                    <a:lnTo>
                      <a:pt x="4579" y="0"/>
                    </a:lnTo>
                    <a:close/>
                  </a:path>
                </a:pathLst>
              </a:custGeom>
              <a:noFill/>
              <a:ln w="38100" cap="flat" cmpd="sng">
                <a:solidFill>
                  <a:srgbClr val="FF3300">
                    <a:alpha val="100000"/>
                  </a:srgbClr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4601" name="Text Box 55"/>
              <p:cNvSpPr txBox="1"/>
              <p:nvPr/>
            </p:nvSpPr>
            <p:spPr>
              <a:xfrm>
                <a:off x="0" y="2115"/>
                <a:ext cx="336" cy="301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None/>
                </a:pPr>
                <a:r>
                  <a:rPr lang="en-US" altLang="zh-CN" sz="2400" b="1" dirty="0">
                    <a:solidFill>
                      <a:schemeClr val="accent2"/>
                    </a:solidFill>
                    <a:latin typeface="Times New Roman" panose="02020603050405020304" pitchFamily="18" charset="0"/>
                  </a:rPr>
                  <a:t>+</a:t>
                </a:r>
                <a:endParaRPr lang="en-US" altLang="zh-CN" sz="2400" b="1" dirty="0">
                  <a:solidFill>
                    <a:schemeClr val="accent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4602" name="Text Box 56"/>
              <p:cNvSpPr txBox="1"/>
              <p:nvPr/>
            </p:nvSpPr>
            <p:spPr>
              <a:xfrm>
                <a:off x="2381" y="2205"/>
                <a:ext cx="240" cy="301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None/>
                </a:pPr>
                <a:r>
                  <a:rPr lang="en-US" altLang="zh-CN" sz="2400" b="1" dirty="0">
                    <a:solidFill>
                      <a:schemeClr val="accent2"/>
                    </a:solidFill>
                    <a:latin typeface="Times New Roman" panose="02020603050405020304" pitchFamily="18" charset="0"/>
                  </a:rPr>
                  <a:t>–</a:t>
                </a:r>
                <a:endParaRPr lang="en-US" altLang="zh-CN" sz="2400" b="1" dirty="0">
                  <a:solidFill>
                    <a:schemeClr val="accent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4603" name="Rectangle 57"/>
              <p:cNvSpPr/>
              <p:nvPr/>
            </p:nvSpPr>
            <p:spPr>
              <a:xfrm>
                <a:off x="2109" y="2115"/>
                <a:ext cx="304" cy="105"/>
              </a:xfrm>
              <a:prstGeom prst="rect">
                <a:avLst/>
              </a:prstGeom>
              <a:solidFill>
                <a:schemeClr val="bg1"/>
              </a:solidFill>
              <a:ln w="38100" cap="flat" cmpd="sng">
                <a:solidFill>
                  <a:schemeClr val="accent2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endParaRPr lang="zh-CN" altLang="en-US" sz="1800" dirty="0"/>
              </a:p>
            </p:txBody>
          </p:sp>
          <p:sp>
            <p:nvSpPr>
              <p:cNvPr id="24604" name="Rectangle 58"/>
              <p:cNvSpPr/>
              <p:nvPr/>
            </p:nvSpPr>
            <p:spPr>
              <a:xfrm>
                <a:off x="359" y="2100"/>
                <a:ext cx="304" cy="105"/>
              </a:xfrm>
              <a:prstGeom prst="rect">
                <a:avLst/>
              </a:prstGeom>
              <a:solidFill>
                <a:schemeClr val="bg1"/>
              </a:solidFill>
              <a:ln w="38100" cap="flat" cmpd="sng">
                <a:solidFill>
                  <a:schemeClr val="accent2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endParaRPr lang="zh-CN" altLang="en-US" sz="1800" dirty="0"/>
              </a:p>
            </p:txBody>
          </p:sp>
          <p:sp>
            <p:nvSpPr>
              <p:cNvPr id="24605" name="Text Box 59"/>
              <p:cNvSpPr txBox="1"/>
              <p:nvPr/>
            </p:nvSpPr>
            <p:spPr>
              <a:xfrm>
                <a:off x="340" y="1752"/>
                <a:ext cx="312" cy="301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None/>
                </a:pPr>
                <a:r>
                  <a:rPr lang="en-US" altLang="zh-CN" sz="2400" b="1" i="1" dirty="0">
                    <a:solidFill>
                      <a:schemeClr val="accent2"/>
                    </a:solidFill>
                    <a:latin typeface="Times New Roman" panose="02020603050405020304" pitchFamily="18" charset="0"/>
                  </a:rPr>
                  <a:t>R</a:t>
                </a:r>
                <a:r>
                  <a:rPr lang="en-US" altLang="zh-CN" sz="2400" b="1" baseline="-25000" dirty="0">
                    <a:solidFill>
                      <a:schemeClr val="accent2"/>
                    </a:solidFill>
                    <a:latin typeface="Times New Roman" panose="02020603050405020304" pitchFamily="18" charset="0"/>
                  </a:rPr>
                  <a:t>1</a:t>
                </a:r>
                <a:endParaRPr lang="en-US" altLang="zh-CN" sz="2400" b="1" dirty="0">
                  <a:solidFill>
                    <a:schemeClr val="accent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4606" name="Text Box 60"/>
              <p:cNvSpPr txBox="1"/>
              <p:nvPr/>
            </p:nvSpPr>
            <p:spPr>
              <a:xfrm>
                <a:off x="2109" y="1752"/>
                <a:ext cx="312" cy="301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None/>
                </a:pPr>
                <a:r>
                  <a:rPr lang="en-US" altLang="zh-CN" sz="2400" b="1" i="1" dirty="0">
                    <a:solidFill>
                      <a:schemeClr val="accent2"/>
                    </a:solidFill>
                    <a:latin typeface="Times New Roman" panose="02020603050405020304" pitchFamily="18" charset="0"/>
                  </a:rPr>
                  <a:t>R</a:t>
                </a:r>
                <a:r>
                  <a:rPr lang="en-US" altLang="zh-CN" sz="2400" b="1" baseline="-25000" dirty="0">
                    <a:solidFill>
                      <a:schemeClr val="accent2"/>
                    </a:solidFill>
                    <a:latin typeface="Times New Roman" panose="02020603050405020304" pitchFamily="18" charset="0"/>
                  </a:rPr>
                  <a:t>2</a:t>
                </a:r>
                <a:endParaRPr lang="en-US" altLang="zh-CN" sz="2400" b="1" dirty="0">
                  <a:solidFill>
                    <a:schemeClr val="accent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4607" name="Text Box 61"/>
              <p:cNvSpPr txBox="1"/>
              <p:nvPr/>
            </p:nvSpPr>
            <p:spPr>
              <a:xfrm>
                <a:off x="703" y="1797"/>
                <a:ext cx="312" cy="301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None/>
                </a:pPr>
                <a:r>
                  <a:rPr lang="en-US" altLang="zh-CN" sz="2400" b="1" i="1" dirty="0">
                    <a:solidFill>
                      <a:schemeClr val="accent2"/>
                    </a:solidFill>
                    <a:latin typeface="Times New Roman" panose="02020603050405020304" pitchFamily="18" charset="0"/>
                  </a:rPr>
                  <a:t>L</a:t>
                </a:r>
                <a:r>
                  <a:rPr lang="en-US" altLang="zh-CN" sz="2400" b="1" baseline="-25000" dirty="0">
                    <a:solidFill>
                      <a:schemeClr val="accent2"/>
                    </a:solidFill>
                    <a:latin typeface="Times New Roman" panose="02020603050405020304" pitchFamily="18" charset="0"/>
                  </a:rPr>
                  <a:t>1</a:t>
                </a:r>
                <a:endParaRPr lang="en-US" altLang="zh-CN" sz="2400" b="1" dirty="0">
                  <a:solidFill>
                    <a:schemeClr val="accent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4608" name="Text Box 62"/>
              <p:cNvSpPr txBox="1"/>
              <p:nvPr/>
            </p:nvSpPr>
            <p:spPr>
              <a:xfrm>
                <a:off x="1746" y="1752"/>
                <a:ext cx="312" cy="301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None/>
                </a:pPr>
                <a:r>
                  <a:rPr lang="en-US" altLang="zh-CN" sz="2400" b="1" i="1" dirty="0">
                    <a:solidFill>
                      <a:schemeClr val="accent2"/>
                    </a:solidFill>
                    <a:latin typeface="Times New Roman" panose="02020603050405020304" pitchFamily="18" charset="0"/>
                  </a:rPr>
                  <a:t>L</a:t>
                </a:r>
                <a:r>
                  <a:rPr lang="en-US" altLang="zh-CN" sz="2400" b="1" baseline="-25000" dirty="0">
                    <a:solidFill>
                      <a:schemeClr val="accent2"/>
                    </a:solidFill>
                    <a:latin typeface="Times New Roman" panose="02020603050405020304" pitchFamily="18" charset="0"/>
                  </a:rPr>
                  <a:t>2</a:t>
                </a:r>
                <a:endParaRPr lang="en-US" altLang="zh-CN" sz="2400" b="1" dirty="0">
                  <a:solidFill>
                    <a:schemeClr val="accent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4609" name="Text Box 63"/>
              <p:cNvSpPr txBox="1"/>
              <p:nvPr/>
            </p:nvSpPr>
            <p:spPr>
              <a:xfrm>
                <a:off x="431" y="2160"/>
                <a:ext cx="276" cy="301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r>
                  <a:rPr lang="en-US" altLang="zh-CN" sz="2400" b="1" i="1" dirty="0">
                    <a:solidFill>
                      <a:schemeClr val="accent2"/>
                    </a:solidFill>
                    <a:latin typeface="Times New Roman" panose="02020603050405020304" pitchFamily="18" charset="0"/>
                  </a:rPr>
                  <a:t>u</a:t>
                </a:r>
                <a:r>
                  <a:rPr lang="en-US" altLang="zh-CN" sz="2400" b="1" baseline="-25000" dirty="0">
                    <a:solidFill>
                      <a:schemeClr val="accent2"/>
                    </a:solidFill>
                    <a:latin typeface="Times New Roman" panose="02020603050405020304" pitchFamily="18" charset="0"/>
                  </a:rPr>
                  <a:t>1</a:t>
                </a:r>
                <a:endParaRPr lang="en-US" altLang="zh-CN" sz="2400" b="1" dirty="0">
                  <a:solidFill>
                    <a:schemeClr val="accent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4610" name="Text Box 64"/>
              <p:cNvSpPr txBox="1"/>
              <p:nvPr/>
            </p:nvSpPr>
            <p:spPr>
              <a:xfrm>
                <a:off x="1383" y="2160"/>
                <a:ext cx="337" cy="301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None/>
                </a:pPr>
                <a:r>
                  <a:rPr lang="en-US" altLang="zh-CN" sz="2400" b="1" dirty="0">
                    <a:solidFill>
                      <a:schemeClr val="accent2"/>
                    </a:solidFill>
                    <a:latin typeface="Times New Roman" panose="02020603050405020304" pitchFamily="18" charset="0"/>
                  </a:rPr>
                  <a:t>+</a:t>
                </a:r>
                <a:endParaRPr lang="en-US" altLang="zh-CN" sz="2400" b="1" dirty="0">
                  <a:solidFill>
                    <a:schemeClr val="accent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4611" name="Text Box 65"/>
              <p:cNvSpPr txBox="1"/>
              <p:nvPr/>
            </p:nvSpPr>
            <p:spPr>
              <a:xfrm>
                <a:off x="1202" y="2115"/>
                <a:ext cx="241" cy="301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None/>
                </a:pPr>
                <a:r>
                  <a:rPr lang="en-US" altLang="zh-CN" sz="2400" b="1" dirty="0">
                    <a:solidFill>
                      <a:schemeClr val="accent2"/>
                    </a:solidFill>
                    <a:latin typeface="Times New Roman" panose="02020603050405020304" pitchFamily="18" charset="0"/>
                  </a:rPr>
                  <a:t>–</a:t>
                </a:r>
                <a:endParaRPr lang="en-US" altLang="zh-CN" sz="2400" b="1" dirty="0">
                  <a:solidFill>
                    <a:schemeClr val="accent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4612" name="Text Box 66"/>
              <p:cNvSpPr txBox="1"/>
              <p:nvPr/>
            </p:nvSpPr>
            <p:spPr>
              <a:xfrm>
                <a:off x="1066" y="2478"/>
                <a:ext cx="214" cy="301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r>
                  <a:rPr lang="en-US" altLang="zh-CN" sz="2400" b="1" i="1" dirty="0">
                    <a:solidFill>
                      <a:schemeClr val="accent2"/>
                    </a:solidFill>
                    <a:latin typeface="Times New Roman" panose="02020603050405020304" pitchFamily="18" charset="0"/>
                  </a:rPr>
                  <a:t>u</a:t>
                </a:r>
                <a:endParaRPr lang="en-US" altLang="zh-CN" sz="2400" b="1" dirty="0">
                  <a:solidFill>
                    <a:schemeClr val="accent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4613" name="Text Box 67"/>
              <p:cNvSpPr txBox="1"/>
              <p:nvPr/>
            </p:nvSpPr>
            <p:spPr>
              <a:xfrm>
                <a:off x="158" y="2432"/>
                <a:ext cx="335" cy="301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None/>
                </a:pPr>
                <a:r>
                  <a:rPr lang="en-US" altLang="zh-CN" sz="2400" b="1" dirty="0">
                    <a:solidFill>
                      <a:schemeClr val="accent2"/>
                    </a:solidFill>
                    <a:latin typeface="Times New Roman" panose="02020603050405020304" pitchFamily="18" charset="0"/>
                  </a:rPr>
                  <a:t>+</a:t>
                </a:r>
                <a:endParaRPr lang="en-US" altLang="zh-CN" sz="2400" b="1" dirty="0">
                  <a:solidFill>
                    <a:schemeClr val="accent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4614" name="Text Box 68"/>
              <p:cNvSpPr txBox="1"/>
              <p:nvPr/>
            </p:nvSpPr>
            <p:spPr>
              <a:xfrm>
                <a:off x="2290" y="2478"/>
                <a:ext cx="240" cy="301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None/>
                </a:pPr>
                <a:r>
                  <a:rPr lang="en-US" altLang="zh-CN" sz="2400" b="1" dirty="0">
                    <a:solidFill>
                      <a:schemeClr val="accent2"/>
                    </a:solidFill>
                    <a:latin typeface="Times New Roman" panose="02020603050405020304" pitchFamily="18" charset="0"/>
                  </a:rPr>
                  <a:t>–</a:t>
                </a:r>
                <a:endParaRPr lang="en-US" altLang="zh-CN" sz="2400" b="1" dirty="0">
                  <a:solidFill>
                    <a:schemeClr val="accent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4615" name="Line 69"/>
              <p:cNvSpPr/>
              <p:nvPr/>
            </p:nvSpPr>
            <p:spPr>
              <a:xfrm>
                <a:off x="1247" y="2160"/>
                <a:ext cx="317" cy="0"/>
              </a:xfrm>
              <a:prstGeom prst="line">
                <a:avLst/>
              </a:prstGeom>
              <a:ln w="38100" cap="flat" cmpd="sng">
                <a:solidFill>
                  <a:schemeClr val="accent2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4616" name="Line 70"/>
              <p:cNvSpPr/>
              <p:nvPr/>
            </p:nvSpPr>
            <p:spPr>
              <a:xfrm>
                <a:off x="0" y="2160"/>
                <a:ext cx="0" cy="363"/>
              </a:xfrm>
              <a:prstGeom prst="line">
                <a:avLst/>
              </a:prstGeom>
              <a:ln w="38100" cap="flat" cmpd="sng">
                <a:solidFill>
                  <a:schemeClr val="accent2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4617" name="Line 71"/>
              <p:cNvSpPr/>
              <p:nvPr/>
            </p:nvSpPr>
            <p:spPr>
              <a:xfrm>
                <a:off x="2608" y="2160"/>
                <a:ext cx="0" cy="363"/>
              </a:xfrm>
              <a:prstGeom prst="line">
                <a:avLst/>
              </a:prstGeom>
              <a:ln w="38100" cap="flat" cmpd="sng">
                <a:solidFill>
                  <a:schemeClr val="accent2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</p:grpSp>
      <p:sp>
        <p:nvSpPr>
          <p:cNvPr id="123976" name="AutoShape 72" descr="羊皮纸"/>
          <p:cNvSpPr/>
          <p:nvPr/>
        </p:nvSpPr>
        <p:spPr>
          <a:xfrm>
            <a:off x="4140200" y="5661025"/>
            <a:ext cx="2303463" cy="576263"/>
          </a:xfrm>
          <a:prstGeom prst="wedgeRoundRectCallout">
            <a:avLst>
              <a:gd name="adj1" fmla="val 72120"/>
              <a:gd name="adj2" fmla="val -146417"/>
              <a:gd name="adj3" fmla="val 16667"/>
            </a:avLst>
          </a:prstGeom>
          <a:blipFill rotWithShape="1">
            <a:blip r:embed="rId1"/>
          </a:blipFill>
          <a:ln w="9525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en-US" sz="2400" b="1" dirty="0">
                <a:ea typeface="楷体_GB2312" pitchFamily="1" charset="-122"/>
              </a:rPr>
              <a:t>去耦等效电路</a:t>
            </a:r>
            <a:endParaRPr lang="zh-CN" altLang="en-US" sz="2400" b="1" dirty="0">
              <a:ea typeface="楷体_GB2312" pitchFamily="1" charset="-122"/>
            </a:endParaRPr>
          </a:p>
        </p:txBody>
      </p:sp>
      <p:sp>
        <p:nvSpPr>
          <p:cNvPr id="123977" name="Text Box 73"/>
          <p:cNvSpPr txBox="1"/>
          <p:nvPr/>
        </p:nvSpPr>
        <p:spPr>
          <a:xfrm>
            <a:off x="6804025" y="1628775"/>
            <a:ext cx="360363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en-US" b="1" dirty="0">
                <a:solidFill>
                  <a:schemeClr val="accent2"/>
                </a:solidFill>
                <a:ea typeface="仿宋_GB2312" pitchFamily="1" charset="-122"/>
              </a:rPr>
              <a:t>*</a:t>
            </a:r>
            <a:endParaRPr lang="en-US" altLang="en-US" b="1" dirty="0">
              <a:solidFill>
                <a:schemeClr val="accent2"/>
              </a:solidFill>
              <a:ea typeface="仿宋_GB2312" pitchFamily="1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580" y="4953000"/>
            <a:ext cx="5334000" cy="495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39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39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39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39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0"/>
                                        <p:tgtEl>
                                          <p:spTgt spid="123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3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1" dur="500"/>
                                        <p:tgtEl>
                                          <p:spTgt spid="123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5" dur="1000"/>
                                        <p:tgtEl>
                                          <p:spTgt spid="123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9" dur="2000"/>
                                        <p:tgtEl>
                                          <p:spTgt spid="123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09" grpId="0" animBg="1"/>
      <p:bldP spid="123910" grpId="0" animBg="1"/>
      <p:bldP spid="123976" grpId="0" animBg="1"/>
      <p:bldP spid="12397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2" name="Text Box 4"/>
          <p:cNvSpPr txBox="1"/>
          <p:nvPr/>
        </p:nvSpPr>
        <p:spPr>
          <a:xfrm>
            <a:off x="468313" y="333375"/>
            <a:ext cx="2879725" cy="457200"/>
          </a:xfrm>
          <a:prstGeom prst="rect">
            <a:avLst/>
          </a:prstGeom>
          <a:solidFill>
            <a:srgbClr val="008080"/>
          </a:soli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chemeClr val="bg1"/>
                </a:solidFill>
                <a:latin typeface="仿宋_GB2312" pitchFamily="1" charset="-122"/>
                <a:ea typeface="仿宋_GB2312" pitchFamily="1" charset="-122"/>
              </a:rPr>
              <a:t>（</a:t>
            </a:r>
            <a:r>
              <a:rPr lang="en-US" altLang="zh-CN" sz="2400" b="1" dirty="0">
                <a:solidFill>
                  <a:schemeClr val="bg1"/>
                </a:solidFill>
                <a:latin typeface="仿宋_GB2312" pitchFamily="1" charset="-122"/>
                <a:ea typeface="仿宋_GB2312" pitchFamily="1" charset="-122"/>
              </a:rPr>
              <a:t>2</a:t>
            </a:r>
            <a:r>
              <a:rPr lang="zh-CN" altLang="en-US" sz="2400" b="1" dirty="0">
                <a:solidFill>
                  <a:schemeClr val="bg1"/>
                </a:solidFill>
                <a:latin typeface="仿宋_GB2312" pitchFamily="1" charset="-122"/>
                <a:ea typeface="仿宋_GB2312" pitchFamily="1" charset="-122"/>
              </a:rPr>
              <a:t>） 反向串联</a:t>
            </a:r>
            <a:endParaRPr lang="zh-CN" altLang="en-US" sz="2400" b="1" dirty="0">
              <a:solidFill>
                <a:schemeClr val="bg1"/>
              </a:solidFill>
              <a:latin typeface="仿宋_GB2312" pitchFamily="1" charset="-122"/>
              <a:ea typeface="仿宋_GB2312" pitchFamily="1" charset="-122"/>
            </a:endParaRPr>
          </a:p>
        </p:txBody>
      </p:sp>
      <p:sp>
        <p:nvSpPr>
          <p:cNvPr id="124934" name="AutoShape 6"/>
          <p:cNvSpPr/>
          <p:nvPr/>
        </p:nvSpPr>
        <p:spPr>
          <a:xfrm>
            <a:off x="5364163" y="1628775"/>
            <a:ext cx="809625" cy="333375"/>
          </a:xfrm>
          <a:prstGeom prst="rightArrow">
            <a:avLst>
              <a:gd name="adj1" fmla="val 50000"/>
              <a:gd name="adj2" fmla="val 60714"/>
            </a:avLst>
          </a:prstGeom>
          <a:solidFill>
            <a:schemeClr val="hlink"/>
          </a:solidFill>
          <a:ln w="19050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grpSp>
        <p:nvGrpSpPr>
          <p:cNvPr id="124936" name="Group 8"/>
          <p:cNvGrpSpPr/>
          <p:nvPr/>
        </p:nvGrpSpPr>
        <p:grpSpPr>
          <a:xfrm>
            <a:off x="755650" y="908050"/>
            <a:ext cx="4248150" cy="1658938"/>
            <a:chOff x="476" y="572"/>
            <a:chExt cx="2653" cy="1065"/>
          </a:xfrm>
        </p:grpSpPr>
        <p:sp>
          <p:nvSpPr>
            <p:cNvPr id="25627" name="Text Box 9"/>
            <p:cNvSpPr txBox="1"/>
            <p:nvPr/>
          </p:nvSpPr>
          <p:spPr>
            <a:xfrm>
              <a:off x="567" y="618"/>
              <a:ext cx="168" cy="293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b="1" i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i</a:t>
              </a:r>
              <a:endPara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5628" name="Text Box 10"/>
            <p:cNvSpPr txBox="1"/>
            <p:nvPr/>
          </p:nvSpPr>
          <p:spPr>
            <a:xfrm>
              <a:off x="1701" y="572"/>
              <a:ext cx="288" cy="292"/>
            </a:xfrm>
            <a:prstGeom prst="rect">
              <a:avLst/>
            </a:prstGeom>
            <a:noFill/>
            <a:ln w="3810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2400" b="1" i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M</a:t>
              </a:r>
              <a:endPara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5629" name="Line 11"/>
            <p:cNvSpPr/>
            <p:nvPr/>
          </p:nvSpPr>
          <p:spPr>
            <a:xfrm>
              <a:off x="2426" y="1026"/>
              <a:ext cx="681" cy="0"/>
            </a:xfrm>
            <a:prstGeom prst="line">
              <a:avLst/>
            </a:prstGeom>
            <a:ln w="3810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5630" name="Line 12"/>
            <p:cNvSpPr/>
            <p:nvPr/>
          </p:nvSpPr>
          <p:spPr>
            <a:xfrm>
              <a:off x="499" y="1026"/>
              <a:ext cx="839" cy="0"/>
            </a:xfrm>
            <a:prstGeom prst="line">
              <a:avLst/>
            </a:prstGeom>
            <a:ln w="3810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5631" name="Line 13"/>
            <p:cNvSpPr/>
            <p:nvPr/>
          </p:nvSpPr>
          <p:spPr>
            <a:xfrm>
              <a:off x="558" y="890"/>
              <a:ext cx="288" cy="0"/>
            </a:xfrm>
            <a:prstGeom prst="line">
              <a:avLst/>
            </a:prstGeom>
            <a:ln w="38100" cap="flat" cmpd="sng">
              <a:solidFill>
                <a:schemeClr val="accent2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5632" name="Text Box 14"/>
            <p:cNvSpPr txBox="1"/>
            <p:nvPr/>
          </p:nvSpPr>
          <p:spPr>
            <a:xfrm>
              <a:off x="1247" y="919"/>
              <a:ext cx="242" cy="371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b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*</a:t>
              </a:r>
              <a:endPara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5633" name="Text Box 15"/>
            <p:cNvSpPr txBox="1"/>
            <p:nvPr/>
          </p:nvSpPr>
          <p:spPr>
            <a:xfrm>
              <a:off x="2291" y="981"/>
              <a:ext cx="211" cy="372"/>
            </a:xfrm>
            <a:prstGeom prst="rect">
              <a:avLst/>
            </a:prstGeom>
            <a:noFill/>
            <a:ln w="3810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b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*</a:t>
              </a:r>
              <a:endPara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5634" name="Text Box 16"/>
            <p:cNvSpPr txBox="1"/>
            <p:nvPr/>
          </p:nvSpPr>
          <p:spPr>
            <a:xfrm>
              <a:off x="2472" y="1071"/>
              <a:ext cx="284" cy="294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b="1" i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u</a:t>
              </a:r>
              <a:r>
                <a:rPr lang="en-US" altLang="zh-CN" sz="2400" b="1" baseline="-25000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2</a:t>
              </a:r>
              <a:endPara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grpSp>
          <p:nvGrpSpPr>
            <p:cNvPr id="25635" name="Group 17"/>
            <p:cNvGrpSpPr/>
            <p:nvPr/>
          </p:nvGrpSpPr>
          <p:grpSpPr>
            <a:xfrm>
              <a:off x="1358" y="960"/>
              <a:ext cx="379" cy="57"/>
              <a:chOff x="1200" y="1584"/>
              <a:chExt cx="379" cy="45"/>
            </a:xfrm>
          </p:grpSpPr>
          <p:sp>
            <p:nvSpPr>
              <p:cNvPr id="25662" name="Arc 18"/>
              <p:cNvSpPr/>
              <p:nvPr/>
            </p:nvSpPr>
            <p:spPr>
              <a:xfrm rot="5400000" flipH="1" flipV="1">
                <a:off x="1223" y="1561"/>
                <a:ext cx="45" cy="9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pathLst>
                  <a:path w="22723" h="43200" fill="none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</a:path>
                  <a:path w="22723" h="43200" stroke="0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3" y="0"/>
                    </a:lnTo>
                    <a:close/>
                  </a:path>
                </a:pathLst>
              </a:custGeom>
              <a:noFill/>
              <a:ln w="38100" cap="flat" cmpd="sng">
                <a:solidFill>
                  <a:schemeClr val="accent2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5663" name="Arc 19"/>
              <p:cNvSpPr/>
              <p:nvPr/>
            </p:nvSpPr>
            <p:spPr>
              <a:xfrm rot="5400000" flipH="1" flipV="1">
                <a:off x="1319" y="1561"/>
                <a:ext cx="45" cy="9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pathLst>
                  <a:path w="22723" h="43200" fill="none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</a:path>
                  <a:path w="22723" h="43200" stroke="0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3" y="0"/>
                    </a:lnTo>
                    <a:close/>
                  </a:path>
                </a:pathLst>
              </a:custGeom>
              <a:noFill/>
              <a:ln w="38100" cap="flat" cmpd="sng">
                <a:solidFill>
                  <a:schemeClr val="accent2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5664" name="Arc 20"/>
              <p:cNvSpPr/>
              <p:nvPr/>
            </p:nvSpPr>
            <p:spPr>
              <a:xfrm rot="5400000" flipH="1" flipV="1">
                <a:off x="1415" y="1561"/>
                <a:ext cx="45" cy="9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pathLst>
                  <a:path w="22723" h="43200" fill="none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</a:path>
                  <a:path w="22723" h="43200" stroke="0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3" y="0"/>
                    </a:lnTo>
                    <a:close/>
                  </a:path>
                </a:pathLst>
              </a:custGeom>
              <a:noFill/>
              <a:ln w="38100" cap="flat" cmpd="sng">
                <a:solidFill>
                  <a:schemeClr val="accent2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5665" name="Arc 21"/>
              <p:cNvSpPr/>
              <p:nvPr/>
            </p:nvSpPr>
            <p:spPr>
              <a:xfrm rot="5400000" flipH="1" flipV="1">
                <a:off x="1511" y="1561"/>
                <a:ext cx="45" cy="9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pathLst>
                  <a:path w="22723" h="43200" fill="none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</a:path>
                  <a:path w="22723" h="43200" stroke="0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3" y="0"/>
                    </a:lnTo>
                    <a:close/>
                  </a:path>
                </a:pathLst>
              </a:custGeom>
              <a:noFill/>
              <a:ln w="38100" cap="flat" cmpd="sng">
                <a:solidFill>
                  <a:schemeClr val="accent2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25636" name="Oval 22"/>
            <p:cNvSpPr/>
            <p:nvPr/>
          </p:nvSpPr>
          <p:spPr>
            <a:xfrm>
              <a:off x="476" y="1366"/>
              <a:ext cx="68" cy="68"/>
            </a:xfrm>
            <a:prstGeom prst="ellipse">
              <a:avLst/>
            </a:prstGeom>
            <a:noFill/>
            <a:ln w="3810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grpSp>
          <p:nvGrpSpPr>
            <p:cNvPr id="25637" name="Group 23"/>
            <p:cNvGrpSpPr/>
            <p:nvPr/>
          </p:nvGrpSpPr>
          <p:grpSpPr>
            <a:xfrm>
              <a:off x="2064" y="960"/>
              <a:ext cx="379" cy="57"/>
              <a:chOff x="1200" y="1584"/>
              <a:chExt cx="379" cy="45"/>
            </a:xfrm>
          </p:grpSpPr>
          <p:sp>
            <p:nvSpPr>
              <p:cNvPr id="25658" name="Arc 24"/>
              <p:cNvSpPr/>
              <p:nvPr/>
            </p:nvSpPr>
            <p:spPr>
              <a:xfrm rot="5400000" flipH="1" flipV="1">
                <a:off x="1223" y="1561"/>
                <a:ext cx="45" cy="9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pathLst>
                  <a:path w="22723" h="43200" fill="none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</a:path>
                  <a:path w="22723" h="43200" stroke="0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3" y="0"/>
                    </a:lnTo>
                    <a:close/>
                  </a:path>
                </a:pathLst>
              </a:custGeom>
              <a:noFill/>
              <a:ln w="38100" cap="flat" cmpd="sng">
                <a:solidFill>
                  <a:schemeClr val="accent2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5659" name="Arc 25"/>
              <p:cNvSpPr/>
              <p:nvPr/>
            </p:nvSpPr>
            <p:spPr>
              <a:xfrm rot="5400000" flipH="1" flipV="1">
                <a:off x="1319" y="1561"/>
                <a:ext cx="45" cy="9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pathLst>
                  <a:path w="22723" h="43200" fill="none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</a:path>
                  <a:path w="22723" h="43200" stroke="0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3" y="0"/>
                    </a:lnTo>
                    <a:close/>
                  </a:path>
                </a:pathLst>
              </a:custGeom>
              <a:noFill/>
              <a:ln w="38100" cap="flat" cmpd="sng">
                <a:solidFill>
                  <a:schemeClr val="accent2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5660" name="Arc 26"/>
              <p:cNvSpPr/>
              <p:nvPr/>
            </p:nvSpPr>
            <p:spPr>
              <a:xfrm rot="5400000" flipH="1" flipV="1">
                <a:off x="1415" y="1561"/>
                <a:ext cx="45" cy="9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pathLst>
                  <a:path w="22723" h="43200" fill="none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</a:path>
                  <a:path w="22723" h="43200" stroke="0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3" y="0"/>
                    </a:lnTo>
                    <a:close/>
                  </a:path>
                </a:pathLst>
              </a:custGeom>
              <a:noFill/>
              <a:ln w="38100" cap="flat" cmpd="sng">
                <a:solidFill>
                  <a:schemeClr val="accent2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5661" name="Arc 27"/>
              <p:cNvSpPr/>
              <p:nvPr/>
            </p:nvSpPr>
            <p:spPr>
              <a:xfrm rot="5400000" flipH="1" flipV="1">
                <a:off x="1511" y="1561"/>
                <a:ext cx="45" cy="9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pathLst>
                  <a:path w="22723" h="43200" fill="none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</a:path>
                  <a:path w="22723" h="43200" stroke="0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3" y="0"/>
                    </a:lnTo>
                    <a:close/>
                  </a:path>
                </a:pathLst>
              </a:custGeom>
              <a:noFill/>
              <a:ln w="38100" cap="flat" cmpd="sng">
                <a:solidFill>
                  <a:schemeClr val="accent2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25638" name="Oval 28"/>
            <p:cNvSpPr/>
            <p:nvPr/>
          </p:nvSpPr>
          <p:spPr>
            <a:xfrm>
              <a:off x="3061" y="1389"/>
              <a:ext cx="68" cy="68"/>
            </a:xfrm>
            <a:prstGeom prst="ellipse">
              <a:avLst/>
            </a:prstGeom>
            <a:noFill/>
            <a:ln w="3810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25639" name="Arc 29"/>
            <p:cNvSpPr/>
            <p:nvPr/>
          </p:nvSpPr>
          <p:spPr>
            <a:xfrm rot="467013">
              <a:off x="1973" y="754"/>
              <a:ext cx="324" cy="28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pathLst>
                <a:path w="19335" h="21600" fill="none">
                  <a:moveTo>
                    <a:pt x="0" y="0"/>
                  </a:moveTo>
                  <a:cubicBezTo>
                    <a:pt x="8193" y="0"/>
                    <a:pt x="15682" y="4636"/>
                    <a:pt x="19335" y="11970"/>
                  </a:cubicBezTo>
                </a:path>
                <a:path w="19335" h="21600" stroke="0">
                  <a:moveTo>
                    <a:pt x="0" y="0"/>
                  </a:moveTo>
                  <a:cubicBezTo>
                    <a:pt x="8193" y="0"/>
                    <a:pt x="15682" y="4636"/>
                    <a:pt x="19335" y="11970"/>
                  </a:cubicBez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00" cap="flat" cmpd="sng">
              <a:solidFill>
                <a:srgbClr val="FF3300">
                  <a:alpha val="100000"/>
                </a:srgbClr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5640" name="Arc 30"/>
            <p:cNvSpPr/>
            <p:nvPr/>
          </p:nvSpPr>
          <p:spPr>
            <a:xfrm rot="220785" flipH="1">
              <a:off x="1444" y="745"/>
              <a:ext cx="347" cy="28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pathLst>
                <a:path w="20759" h="21109" fill="none">
                  <a:moveTo>
                    <a:pt x="4579" y="0"/>
                  </a:moveTo>
                  <a:cubicBezTo>
                    <a:pt x="12347" y="1685"/>
                    <a:pt x="18561" y="7500"/>
                    <a:pt x="20758" y="15139"/>
                  </a:cubicBezTo>
                </a:path>
                <a:path w="20759" h="21109" stroke="0">
                  <a:moveTo>
                    <a:pt x="4579" y="0"/>
                  </a:moveTo>
                  <a:cubicBezTo>
                    <a:pt x="12347" y="1685"/>
                    <a:pt x="18561" y="7500"/>
                    <a:pt x="20758" y="15139"/>
                  </a:cubicBezTo>
                  <a:lnTo>
                    <a:pt x="0" y="21109"/>
                  </a:lnTo>
                  <a:lnTo>
                    <a:pt x="4579" y="0"/>
                  </a:lnTo>
                  <a:close/>
                </a:path>
              </a:pathLst>
            </a:custGeom>
            <a:noFill/>
            <a:ln w="38100" cap="flat" cmpd="sng">
              <a:solidFill>
                <a:srgbClr val="FF3300">
                  <a:alpha val="100000"/>
                </a:srgbClr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5641" name="Text Box 31"/>
            <p:cNvSpPr txBox="1"/>
            <p:nvPr/>
          </p:nvSpPr>
          <p:spPr>
            <a:xfrm>
              <a:off x="499" y="981"/>
              <a:ext cx="336" cy="292"/>
            </a:xfrm>
            <a:prstGeom prst="rect">
              <a:avLst/>
            </a:prstGeom>
            <a:noFill/>
            <a:ln w="3810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2400" b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+</a:t>
              </a:r>
              <a:endPara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5642" name="Text Box 32"/>
            <p:cNvSpPr txBox="1"/>
            <p:nvPr/>
          </p:nvSpPr>
          <p:spPr>
            <a:xfrm>
              <a:off x="2880" y="1071"/>
              <a:ext cx="240" cy="294"/>
            </a:xfrm>
            <a:prstGeom prst="rect">
              <a:avLst/>
            </a:prstGeom>
            <a:noFill/>
            <a:ln w="3810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2400" b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–</a:t>
              </a:r>
              <a:endPara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5643" name="Rectangle 33"/>
            <p:cNvSpPr/>
            <p:nvPr/>
          </p:nvSpPr>
          <p:spPr>
            <a:xfrm>
              <a:off x="2608" y="981"/>
              <a:ext cx="304" cy="105"/>
            </a:xfrm>
            <a:prstGeom prst="rect">
              <a:avLst/>
            </a:prstGeom>
            <a:solidFill>
              <a:schemeClr val="bg1"/>
            </a:solidFill>
            <a:ln w="38100" cap="flat" cmpd="sng">
              <a:solidFill>
                <a:schemeClr val="accent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25644" name="Rectangle 34"/>
            <p:cNvSpPr/>
            <p:nvPr/>
          </p:nvSpPr>
          <p:spPr>
            <a:xfrm>
              <a:off x="858" y="966"/>
              <a:ext cx="304" cy="105"/>
            </a:xfrm>
            <a:prstGeom prst="rect">
              <a:avLst/>
            </a:prstGeom>
            <a:solidFill>
              <a:schemeClr val="bg1"/>
            </a:solidFill>
            <a:ln w="38100" cap="flat" cmpd="sng">
              <a:solidFill>
                <a:schemeClr val="accent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25645" name="Text Box 35"/>
            <p:cNvSpPr txBox="1"/>
            <p:nvPr/>
          </p:nvSpPr>
          <p:spPr>
            <a:xfrm>
              <a:off x="839" y="618"/>
              <a:ext cx="312" cy="293"/>
            </a:xfrm>
            <a:prstGeom prst="rect">
              <a:avLst/>
            </a:prstGeom>
            <a:noFill/>
            <a:ln w="3810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2400" b="1" i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R</a:t>
              </a:r>
              <a:r>
                <a:rPr lang="en-US" altLang="zh-CN" sz="2400" b="1" baseline="-25000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5646" name="Text Box 36"/>
            <p:cNvSpPr txBox="1"/>
            <p:nvPr/>
          </p:nvSpPr>
          <p:spPr>
            <a:xfrm>
              <a:off x="2608" y="618"/>
              <a:ext cx="312" cy="293"/>
            </a:xfrm>
            <a:prstGeom prst="rect">
              <a:avLst/>
            </a:prstGeom>
            <a:noFill/>
            <a:ln w="3810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2400" b="1" i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R</a:t>
              </a:r>
              <a:r>
                <a:rPr lang="en-US" altLang="zh-CN" sz="2400" b="1" baseline="-25000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2</a:t>
              </a:r>
              <a:endPara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5647" name="Text Box 37"/>
            <p:cNvSpPr txBox="1"/>
            <p:nvPr/>
          </p:nvSpPr>
          <p:spPr>
            <a:xfrm>
              <a:off x="1202" y="663"/>
              <a:ext cx="312" cy="292"/>
            </a:xfrm>
            <a:prstGeom prst="rect">
              <a:avLst/>
            </a:prstGeom>
            <a:noFill/>
            <a:ln w="3810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2400" b="1" i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L</a:t>
              </a:r>
              <a:r>
                <a:rPr lang="en-US" altLang="zh-CN" sz="2400" b="1" baseline="-25000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5648" name="Text Box 38"/>
            <p:cNvSpPr txBox="1"/>
            <p:nvPr/>
          </p:nvSpPr>
          <p:spPr>
            <a:xfrm>
              <a:off x="2245" y="618"/>
              <a:ext cx="312" cy="292"/>
            </a:xfrm>
            <a:prstGeom prst="rect">
              <a:avLst/>
            </a:prstGeom>
            <a:noFill/>
            <a:ln w="3810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2400" b="1" i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L</a:t>
              </a:r>
              <a:r>
                <a:rPr lang="en-US" altLang="zh-CN" sz="2400" b="1" baseline="-25000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2</a:t>
              </a:r>
              <a:endPara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5649" name="Text Box 39"/>
            <p:cNvSpPr txBox="1"/>
            <p:nvPr/>
          </p:nvSpPr>
          <p:spPr>
            <a:xfrm>
              <a:off x="930" y="1026"/>
              <a:ext cx="285" cy="293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b="1" i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u</a:t>
              </a:r>
              <a:r>
                <a:rPr lang="en-US" altLang="zh-CN" sz="2400" b="1" baseline="-25000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5650" name="Text Box 40"/>
            <p:cNvSpPr txBox="1"/>
            <p:nvPr/>
          </p:nvSpPr>
          <p:spPr>
            <a:xfrm>
              <a:off x="1882" y="1026"/>
              <a:ext cx="336" cy="293"/>
            </a:xfrm>
            <a:prstGeom prst="rect">
              <a:avLst/>
            </a:prstGeom>
            <a:noFill/>
            <a:ln w="3810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2400" b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+</a:t>
              </a:r>
              <a:endPara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5651" name="Text Box 41"/>
            <p:cNvSpPr txBox="1"/>
            <p:nvPr/>
          </p:nvSpPr>
          <p:spPr>
            <a:xfrm>
              <a:off x="1701" y="981"/>
              <a:ext cx="240" cy="292"/>
            </a:xfrm>
            <a:prstGeom prst="rect">
              <a:avLst/>
            </a:prstGeom>
            <a:noFill/>
            <a:ln w="3810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2400" b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–</a:t>
              </a:r>
              <a:endPara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5652" name="Text Box 42"/>
            <p:cNvSpPr txBox="1"/>
            <p:nvPr/>
          </p:nvSpPr>
          <p:spPr>
            <a:xfrm>
              <a:off x="1565" y="1344"/>
              <a:ext cx="221" cy="293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b="1" i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u</a:t>
              </a:r>
              <a:endPara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5653" name="Text Box 43"/>
            <p:cNvSpPr txBox="1"/>
            <p:nvPr/>
          </p:nvSpPr>
          <p:spPr>
            <a:xfrm>
              <a:off x="657" y="1298"/>
              <a:ext cx="336" cy="292"/>
            </a:xfrm>
            <a:prstGeom prst="rect">
              <a:avLst/>
            </a:prstGeom>
            <a:noFill/>
            <a:ln w="3810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2400" b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+</a:t>
              </a:r>
              <a:endPara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5654" name="Text Box 44"/>
            <p:cNvSpPr txBox="1"/>
            <p:nvPr/>
          </p:nvSpPr>
          <p:spPr>
            <a:xfrm>
              <a:off x="2789" y="1344"/>
              <a:ext cx="240" cy="292"/>
            </a:xfrm>
            <a:prstGeom prst="rect">
              <a:avLst/>
            </a:prstGeom>
            <a:noFill/>
            <a:ln w="3810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2400" b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–</a:t>
              </a:r>
              <a:endPara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5655" name="Line 45"/>
            <p:cNvSpPr/>
            <p:nvPr/>
          </p:nvSpPr>
          <p:spPr>
            <a:xfrm>
              <a:off x="1746" y="1026"/>
              <a:ext cx="317" cy="0"/>
            </a:xfrm>
            <a:prstGeom prst="line">
              <a:avLst/>
            </a:prstGeom>
            <a:ln w="3810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5656" name="Line 46"/>
            <p:cNvSpPr/>
            <p:nvPr/>
          </p:nvSpPr>
          <p:spPr>
            <a:xfrm>
              <a:off x="499" y="1026"/>
              <a:ext cx="0" cy="363"/>
            </a:xfrm>
            <a:prstGeom prst="line">
              <a:avLst/>
            </a:prstGeom>
            <a:ln w="3810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5657" name="Line 47"/>
            <p:cNvSpPr/>
            <p:nvPr/>
          </p:nvSpPr>
          <p:spPr>
            <a:xfrm>
              <a:off x="3107" y="1026"/>
              <a:ext cx="0" cy="363"/>
            </a:xfrm>
            <a:prstGeom prst="line">
              <a:avLst/>
            </a:prstGeom>
            <a:ln w="3810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124976" name="Group 48"/>
          <p:cNvGrpSpPr/>
          <p:nvPr/>
        </p:nvGrpSpPr>
        <p:grpSpPr>
          <a:xfrm>
            <a:off x="6659563" y="0"/>
            <a:ext cx="1800225" cy="2636838"/>
            <a:chOff x="3907" y="925"/>
            <a:chExt cx="1258" cy="1764"/>
          </a:xfrm>
        </p:grpSpPr>
        <p:sp>
          <p:nvSpPr>
            <p:cNvPr id="25607" name="Line 49"/>
            <p:cNvSpPr/>
            <p:nvPr/>
          </p:nvSpPr>
          <p:spPr>
            <a:xfrm>
              <a:off x="4064" y="1327"/>
              <a:ext cx="713" cy="0"/>
            </a:xfrm>
            <a:prstGeom prst="line">
              <a:avLst/>
            </a:prstGeom>
            <a:ln w="3810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5608" name="Line 50"/>
            <p:cNvSpPr/>
            <p:nvPr/>
          </p:nvSpPr>
          <p:spPr>
            <a:xfrm>
              <a:off x="4147" y="1219"/>
              <a:ext cx="288" cy="0"/>
            </a:xfrm>
            <a:prstGeom prst="line">
              <a:avLst/>
            </a:prstGeom>
            <a:ln w="38100" cap="flat" cmpd="sng">
              <a:solidFill>
                <a:schemeClr val="accent2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5609" name="Text Box 51"/>
            <p:cNvSpPr txBox="1"/>
            <p:nvPr/>
          </p:nvSpPr>
          <p:spPr>
            <a:xfrm>
              <a:off x="4195" y="925"/>
              <a:ext cx="188" cy="306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b="1" i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i</a:t>
              </a:r>
              <a:endPara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5610" name="Oval 52"/>
            <p:cNvSpPr/>
            <p:nvPr/>
          </p:nvSpPr>
          <p:spPr>
            <a:xfrm>
              <a:off x="3990" y="1291"/>
              <a:ext cx="68" cy="68"/>
            </a:xfrm>
            <a:prstGeom prst="ellipse">
              <a:avLst/>
            </a:prstGeom>
            <a:noFill/>
            <a:ln w="3810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grpSp>
          <p:nvGrpSpPr>
            <p:cNvPr id="25611" name="Group 53"/>
            <p:cNvGrpSpPr/>
            <p:nvPr/>
          </p:nvGrpSpPr>
          <p:grpSpPr>
            <a:xfrm rot="5400000">
              <a:off x="4608" y="2253"/>
              <a:ext cx="379" cy="57"/>
              <a:chOff x="1200" y="1584"/>
              <a:chExt cx="379" cy="45"/>
            </a:xfrm>
          </p:grpSpPr>
          <p:sp>
            <p:nvSpPr>
              <p:cNvPr id="25623" name="Arc 54"/>
              <p:cNvSpPr/>
              <p:nvPr/>
            </p:nvSpPr>
            <p:spPr>
              <a:xfrm rot="5400000" flipH="1" flipV="1">
                <a:off x="1223" y="1561"/>
                <a:ext cx="45" cy="9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pathLst>
                  <a:path w="22723" h="43200" fill="none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</a:path>
                  <a:path w="22723" h="43200" stroke="0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3" y="0"/>
                    </a:lnTo>
                    <a:close/>
                  </a:path>
                </a:pathLst>
              </a:custGeom>
              <a:noFill/>
              <a:ln w="38100" cap="flat" cmpd="sng">
                <a:solidFill>
                  <a:schemeClr val="accent2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5624" name="Arc 55"/>
              <p:cNvSpPr/>
              <p:nvPr/>
            </p:nvSpPr>
            <p:spPr>
              <a:xfrm rot="5400000" flipH="1" flipV="1">
                <a:off x="1319" y="1561"/>
                <a:ext cx="45" cy="9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pathLst>
                  <a:path w="22723" h="43200" fill="none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</a:path>
                  <a:path w="22723" h="43200" stroke="0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3" y="0"/>
                    </a:lnTo>
                    <a:close/>
                  </a:path>
                </a:pathLst>
              </a:custGeom>
              <a:noFill/>
              <a:ln w="38100" cap="flat" cmpd="sng">
                <a:solidFill>
                  <a:schemeClr val="accent2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5625" name="Arc 56"/>
              <p:cNvSpPr/>
              <p:nvPr/>
            </p:nvSpPr>
            <p:spPr>
              <a:xfrm rot="5400000" flipH="1" flipV="1">
                <a:off x="1415" y="1561"/>
                <a:ext cx="45" cy="9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pathLst>
                  <a:path w="22723" h="43200" fill="none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</a:path>
                  <a:path w="22723" h="43200" stroke="0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3" y="0"/>
                    </a:lnTo>
                    <a:close/>
                  </a:path>
                </a:pathLst>
              </a:custGeom>
              <a:noFill/>
              <a:ln w="38100" cap="flat" cmpd="sng">
                <a:solidFill>
                  <a:schemeClr val="accent2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5626" name="Arc 57"/>
              <p:cNvSpPr/>
              <p:nvPr/>
            </p:nvSpPr>
            <p:spPr>
              <a:xfrm rot="5400000" flipH="1" flipV="1">
                <a:off x="1511" y="1561"/>
                <a:ext cx="45" cy="9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pathLst>
                  <a:path w="22723" h="43200" fill="none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</a:path>
                  <a:path w="22723" h="43200" stroke="0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3" y="0"/>
                    </a:lnTo>
                    <a:close/>
                  </a:path>
                </a:pathLst>
              </a:custGeom>
              <a:noFill/>
              <a:ln w="38100" cap="flat" cmpd="sng">
                <a:solidFill>
                  <a:schemeClr val="accent2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25612" name="Oval 58"/>
            <p:cNvSpPr/>
            <p:nvPr/>
          </p:nvSpPr>
          <p:spPr>
            <a:xfrm>
              <a:off x="3978" y="2621"/>
              <a:ext cx="68" cy="68"/>
            </a:xfrm>
            <a:prstGeom prst="ellipse">
              <a:avLst/>
            </a:prstGeom>
            <a:noFill/>
            <a:ln w="3810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25613" name="Rectangle 59"/>
            <p:cNvSpPr/>
            <p:nvPr/>
          </p:nvSpPr>
          <p:spPr>
            <a:xfrm rot="5400000">
              <a:off x="4620" y="1618"/>
              <a:ext cx="304" cy="105"/>
            </a:xfrm>
            <a:prstGeom prst="rect">
              <a:avLst/>
            </a:prstGeom>
            <a:solidFill>
              <a:schemeClr val="bg1"/>
            </a:solidFill>
            <a:ln w="38100" cap="flat" cmpd="sng">
              <a:solidFill>
                <a:schemeClr val="accent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25614" name="Text Box 60"/>
            <p:cNvSpPr txBox="1"/>
            <p:nvPr/>
          </p:nvSpPr>
          <p:spPr>
            <a:xfrm>
              <a:off x="4853" y="1535"/>
              <a:ext cx="312" cy="305"/>
            </a:xfrm>
            <a:prstGeom prst="rect">
              <a:avLst/>
            </a:prstGeom>
            <a:noFill/>
            <a:ln w="3810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2400" b="1" i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R</a:t>
              </a:r>
              <a:endPara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5615" name="Text Box 61"/>
            <p:cNvSpPr txBox="1"/>
            <p:nvPr/>
          </p:nvSpPr>
          <p:spPr>
            <a:xfrm>
              <a:off x="4853" y="2134"/>
              <a:ext cx="312" cy="305"/>
            </a:xfrm>
            <a:prstGeom prst="rect">
              <a:avLst/>
            </a:prstGeom>
            <a:noFill/>
            <a:ln w="3810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2400" b="1" i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L</a:t>
              </a:r>
              <a:endPara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5616" name="Text Box 62"/>
            <p:cNvSpPr txBox="1"/>
            <p:nvPr/>
          </p:nvSpPr>
          <p:spPr>
            <a:xfrm>
              <a:off x="3907" y="1840"/>
              <a:ext cx="247" cy="306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b="1" i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u</a:t>
              </a:r>
              <a:endPara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5617" name="Text Box 63"/>
            <p:cNvSpPr txBox="1"/>
            <p:nvPr/>
          </p:nvSpPr>
          <p:spPr>
            <a:xfrm>
              <a:off x="3907" y="1339"/>
              <a:ext cx="336" cy="306"/>
            </a:xfrm>
            <a:prstGeom prst="rect">
              <a:avLst/>
            </a:prstGeom>
            <a:noFill/>
            <a:ln w="3810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2400" b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+</a:t>
              </a:r>
              <a:endPara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5618" name="Text Box 64"/>
            <p:cNvSpPr txBox="1"/>
            <p:nvPr/>
          </p:nvSpPr>
          <p:spPr>
            <a:xfrm>
              <a:off x="3907" y="2313"/>
              <a:ext cx="240" cy="306"/>
            </a:xfrm>
            <a:prstGeom prst="rect">
              <a:avLst/>
            </a:prstGeom>
            <a:noFill/>
            <a:ln w="3810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2400" b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–</a:t>
              </a:r>
              <a:endPara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5619" name="Line 65"/>
            <p:cNvSpPr/>
            <p:nvPr/>
          </p:nvSpPr>
          <p:spPr>
            <a:xfrm flipH="1">
              <a:off x="4777" y="1321"/>
              <a:ext cx="0" cy="198"/>
            </a:xfrm>
            <a:prstGeom prst="line">
              <a:avLst/>
            </a:prstGeom>
            <a:ln w="3810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5620" name="Line 66"/>
            <p:cNvSpPr/>
            <p:nvPr/>
          </p:nvSpPr>
          <p:spPr>
            <a:xfrm flipH="1">
              <a:off x="4777" y="1832"/>
              <a:ext cx="0" cy="269"/>
            </a:xfrm>
            <a:prstGeom prst="line">
              <a:avLst/>
            </a:prstGeom>
            <a:ln w="3810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5621" name="Line 67"/>
            <p:cNvSpPr/>
            <p:nvPr/>
          </p:nvSpPr>
          <p:spPr>
            <a:xfrm>
              <a:off x="4768" y="2464"/>
              <a:ext cx="1" cy="195"/>
            </a:xfrm>
            <a:prstGeom prst="line">
              <a:avLst/>
            </a:prstGeom>
            <a:ln w="3810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5622" name="Line 68"/>
            <p:cNvSpPr/>
            <p:nvPr/>
          </p:nvSpPr>
          <p:spPr>
            <a:xfrm>
              <a:off x="4046" y="2659"/>
              <a:ext cx="722" cy="0"/>
            </a:xfrm>
            <a:prstGeom prst="line">
              <a:avLst/>
            </a:prstGeom>
            <a:ln w="3810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4235" y="4724400"/>
            <a:ext cx="5403850" cy="5143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24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124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0" dur="1000"/>
                                        <p:tgtEl>
                                          <p:spTgt spid="124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5956" name="Text Box 4"/>
          <p:cNvSpPr txBox="1"/>
          <p:nvPr/>
        </p:nvSpPr>
        <p:spPr>
          <a:xfrm>
            <a:off x="468313" y="765175"/>
            <a:ext cx="2736850" cy="457200"/>
          </a:xfrm>
          <a:prstGeom prst="rect">
            <a:avLst/>
          </a:prstGeom>
          <a:solidFill>
            <a:srgbClr val="008080"/>
          </a:soli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）  同侧并联</a:t>
            </a:r>
            <a:endParaRPr lang="zh-CN" altLang="en-US" sz="2400" b="1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5957" name="AutoShape 5"/>
          <p:cNvSpPr/>
          <p:nvPr/>
        </p:nvSpPr>
        <p:spPr>
          <a:xfrm>
            <a:off x="0" y="1557338"/>
            <a:ext cx="179388" cy="792162"/>
          </a:xfrm>
          <a:prstGeom prst="leftBrace">
            <a:avLst>
              <a:gd name="adj1" fmla="val 36799"/>
              <a:gd name="adj2" fmla="val 50000"/>
            </a:avLst>
          </a:prstGeom>
          <a:noFill/>
          <a:ln w="38100" cap="flat" cmpd="sng">
            <a:solidFill>
              <a:srgbClr val="990033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26628" name="Text Box 6"/>
          <p:cNvSpPr txBox="1"/>
          <p:nvPr/>
        </p:nvSpPr>
        <p:spPr>
          <a:xfrm>
            <a:off x="250825" y="115888"/>
            <a:ext cx="3530600" cy="519112"/>
          </a:xfrm>
          <a:prstGeom prst="rect">
            <a:avLst/>
          </a:prstGeom>
          <a:solidFill>
            <a:srgbClr val="FF3300"/>
          </a:soli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b="1" dirty="0">
                <a:solidFill>
                  <a:schemeClr val="bg1"/>
                </a:solidFill>
                <a:latin typeface="楷体_GB2312" pitchFamily="1" charset="-122"/>
                <a:ea typeface="楷体_GB2312" pitchFamily="1" charset="-122"/>
              </a:rPr>
              <a:t>2. </a:t>
            </a:r>
            <a:r>
              <a:rPr lang="zh-CN" altLang="en-US" sz="2800" b="1" dirty="0">
                <a:solidFill>
                  <a:schemeClr val="bg1"/>
                </a:solidFill>
                <a:latin typeface="楷体_GB2312" pitchFamily="1" charset="-122"/>
                <a:ea typeface="楷体_GB2312" pitchFamily="1" charset="-122"/>
              </a:rPr>
              <a:t>耦合电感的并联</a:t>
            </a:r>
            <a:endParaRPr lang="zh-CN" altLang="en-US" sz="2800" b="1" dirty="0">
              <a:solidFill>
                <a:schemeClr val="bg1"/>
              </a:solidFill>
              <a:latin typeface="楷体_GB2312" pitchFamily="1" charset="-122"/>
              <a:ea typeface="楷体_GB2312" pitchFamily="1" charset="-122"/>
            </a:endParaRPr>
          </a:p>
        </p:txBody>
      </p:sp>
      <p:grpSp>
        <p:nvGrpSpPr>
          <p:cNvPr id="125959" name="Group 7"/>
          <p:cNvGrpSpPr/>
          <p:nvPr/>
        </p:nvGrpSpPr>
        <p:grpSpPr>
          <a:xfrm>
            <a:off x="6319838" y="-26987"/>
            <a:ext cx="2805112" cy="2447925"/>
            <a:chOff x="768" y="840"/>
            <a:chExt cx="1745" cy="1218"/>
          </a:xfrm>
        </p:grpSpPr>
        <p:sp>
          <p:nvSpPr>
            <p:cNvPr id="26696" name="Line 8"/>
            <p:cNvSpPr/>
            <p:nvPr/>
          </p:nvSpPr>
          <p:spPr>
            <a:xfrm>
              <a:off x="1680" y="1832"/>
              <a:ext cx="0" cy="208"/>
            </a:xfrm>
            <a:prstGeom prst="line">
              <a:avLst/>
            </a:prstGeom>
            <a:ln w="28575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6697" name="Line 9"/>
            <p:cNvSpPr/>
            <p:nvPr/>
          </p:nvSpPr>
          <p:spPr>
            <a:xfrm>
              <a:off x="1680" y="1212"/>
              <a:ext cx="0" cy="240"/>
            </a:xfrm>
            <a:prstGeom prst="line">
              <a:avLst/>
            </a:prstGeom>
            <a:ln w="28575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6698" name="Line 10"/>
            <p:cNvSpPr/>
            <p:nvPr/>
          </p:nvSpPr>
          <p:spPr>
            <a:xfrm>
              <a:off x="2160" y="1814"/>
              <a:ext cx="0" cy="226"/>
            </a:xfrm>
            <a:prstGeom prst="line">
              <a:avLst/>
            </a:prstGeom>
            <a:ln w="28575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6699" name="Line 11"/>
            <p:cNvSpPr/>
            <p:nvPr/>
          </p:nvSpPr>
          <p:spPr>
            <a:xfrm>
              <a:off x="2160" y="1212"/>
              <a:ext cx="0" cy="220"/>
            </a:xfrm>
            <a:prstGeom prst="line">
              <a:avLst/>
            </a:prstGeom>
            <a:ln w="28575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6700" name="Line 12"/>
            <p:cNvSpPr/>
            <p:nvPr/>
          </p:nvSpPr>
          <p:spPr>
            <a:xfrm>
              <a:off x="912" y="1212"/>
              <a:ext cx="1248" cy="0"/>
            </a:xfrm>
            <a:prstGeom prst="line">
              <a:avLst/>
            </a:prstGeom>
            <a:ln w="28575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6701" name="Line 13"/>
            <p:cNvSpPr/>
            <p:nvPr/>
          </p:nvSpPr>
          <p:spPr>
            <a:xfrm>
              <a:off x="912" y="2040"/>
              <a:ext cx="1248" cy="0"/>
            </a:xfrm>
            <a:prstGeom prst="line">
              <a:avLst/>
            </a:prstGeom>
            <a:ln w="28575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6702" name="Line 14"/>
            <p:cNvSpPr/>
            <p:nvPr/>
          </p:nvSpPr>
          <p:spPr>
            <a:xfrm>
              <a:off x="1614" y="1248"/>
              <a:ext cx="0" cy="240"/>
            </a:xfrm>
            <a:prstGeom prst="line">
              <a:avLst/>
            </a:prstGeom>
            <a:ln w="38100" cap="flat" cmpd="sng">
              <a:solidFill>
                <a:schemeClr val="accent2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6703" name="Line 15"/>
            <p:cNvSpPr/>
            <p:nvPr/>
          </p:nvSpPr>
          <p:spPr>
            <a:xfrm>
              <a:off x="2256" y="1224"/>
              <a:ext cx="0" cy="240"/>
            </a:xfrm>
            <a:prstGeom prst="line">
              <a:avLst/>
            </a:prstGeom>
            <a:ln w="38100" cap="flat" cmpd="sng">
              <a:solidFill>
                <a:schemeClr val="accent2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6704" name="Text Box 16"/>
            <p:cNvSpPr txBox="1"/>
            <p:nvPr/>
          </p:nvSpPr>
          <p:spPr>
            <a:xfrm>
              <a:off x="1658" y="1260"/>
              <a:ext cx="156" cy="22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*</a:t>
              </a:r>
              <a:endPara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6705" name="Text Box 17"/>
            <p:cNvSpPr txBox="1"/>
            <p:nvPr/>
          </p:nvSpPr>
          <p:spPr>
            <a:xfrm>
              <a:off x="1968" y="1248"/>
              <a:ext cx="212" cy="22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*</a:t>
              </a:r>
              <a:endPara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6706" name="Text Box 18"/>
            <p:cNvSpPr txBox="1"/>
            <p:nvPr/>
          </p:nvSpPr>
          <p:spPr>
            <a:xfrm>
              <a:off x="1776" y="840"/>
              <a:ext cx="284" cy="2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b="1" i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M</a:t>
              </a:r>
              <a:endPara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6707" name="Text Box 19"/>
            <p:cNvSpPr txBox="1"/>
            <p:nvPr/>
          </p:nvSpPr>
          <p:spPr>
            <a:xfrm>
              <a:off x="2234" y="1142"/>
              <a:ext cx="230" cy="2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b="1" i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i</a:t>
              </a:r>
              <a:r>
                <a:rPr lang="en-US" altLang="zh-CN" sz="2400" b="1" baseline="-25000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2</a:t>
              </a:r>
              <a:endPara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6708" name="Text Box 20"/>
            <p:cNvSpPr txBox="1"/>
            <p:nvPr/>
          </p:nvSpPr>
          <p:spPr>
            <a:xfrm>
              <a:off x="1380" y="1164"/>
              <a:ext cx="230" cy="2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b="1" i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i</a:t>
              </a:r>
              <a:r>
                <a:rPr lang="en-US" altLang="zh-CN" sz="2400" b="1" baseline="-25000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6709" name="Text Box 21"/>
            <p:cNvSpPr txBox="1"/>
            <p:nvPr/>
          </p:nvSpPr>
          <p:spPr>
            <a:xfrm>
              <a:off x="1388" y="1490"/>
              <a:ext cx="293" cy="22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b="1" i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L</a:t>
              </a:r>
              <a:r>
                <a:rPr lang="en-US" altLang="zh-CN" sz="2400" b="1" baseline="-25000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6710" name="Text Box 22"/>
            <p:cNvSpPr txBox="1"/>
            <p:nvPr/>
          </p:nvSpPr>
          <p:spPr>
            <a:xfrm>
              <a:off x="2220" y="1476"/>
              <a:ext cx="293" cy="2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b="1" i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L</a:t>
              </a:r>
              <a:r>
                <a:rPr lang="en-US" altLang="zh-CN" sz="2400" b="1" baseline="-25000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2</a:t>
              </a:r>
              <a:endPara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6711" name="Text Box 23"/>
            <p:cNvSpPr txBox="1"/>
            <p:nvPr/>
          </p:nvSpPr>
          <p:spPr>
            <a:xfrm>
              <a:off x="768" y="1490"/>
              <a:ext cx="220" cy="22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b="1" i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u</a:t>
              </a:r>
              <a:endParaRPr lang="en-US" altLang="zh-CN" sz="2400" b="1" i="1" dirty="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6712" name="Text Box 24"/>
            <p:cNvSpPr txBox="1"/>
            <p:nvPr/>
          </p:nvSpPr>
          <p:spPr>
            <a:xfrm>
              <a:off x="954" y="858"/>
              <a:ext cx="167" cy="22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b="1" i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i</a:t>
              </a:r>
              <a:endParaRPr lang="en-US" altLang="zh-CN" sz="2400" b="1" i="1" dirty="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6713" name="Line 25"/>
            <p:cNvSpPr/>
            <p:nvPr/>
          </p:nvSpPr>
          <p:spPr>
            <a:xfrm>
              <a:off x="900" y="1134"/>
              <a:ext cx="336" cy="0"/>
            </a:xfrm>
            <a:prstGeom prst="line">
              <a:avLst/>
            </a:prstGeom>
            <a:ln w="38100" cap="flat" cmpd="sng">
              <a:solidFill>
                <a:schemeClr val="accent2"/>
              </a:solidFill>
              <a:prstDash val="solid"/>
              <a:headEnd type="none" w="med" len="med"/>
              <a:tailEnd type="triangle" w="med" len="med"/>
            </a:ln>
          </p:spPr>
        </p:sp>
        <p:grpSp>
          <p:nvGrpSpPr>
            <p:cNvPr id="26714" name="Group 26"/>
            <p:cNvGrpSpPr/>
            <p:nvPr/>
          </p:nvGrpSpPr>
          <p:grpSpPr>
            <a:xfrm rot="5400000">
              <a:off x="1994" y="1593"/>
              <a:ext cx="379" cy="57"/>
              <a:chOff x="1200" y="1584"/>
              <a:chExt cx="379" cy="45"/>
            </a:xfrm>
          </p:grpSpPr>
          <p:sp>
            <p:nvSpPr>
              <p:cNvPr id="26726" name="Arc 27"/>
              <p:cNvSpPr/>
              <p:nvPr/>
            </p:nvSpPr>
            <p:spPr>
              <a:xfrm rot="5400000" flipH="1" flipV="1">
                <a:off x="1223" y="1561"/>
                <a:ext cx="45" cy="9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pathLst>
                  <a:path w="22723" h="43200" fill="none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</a:path>
                  <a:path w="22723" h="43200" stroke="0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3" y="0"/>
                    </a:lnTo>
                    <a:close/>
                  </a:path>
                </a:pathLst>
              </a:custGeom>
              <a:noFill/>
              <a:ln w="38100" cap="flat" cmpd="sng">
                <a:solidFill>
                  <a:schemeClr val="accent2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6727" name="Arc 28"/>
              <p:cNvSpPr/>
              <p:nvPr/>
            </p:nvSpPr>
            <p:spPr>
              <a:xfrm rot="5400000" flipH="1" flipV="1">
                <a:off x="1319" y="1561"/>
                <a:ext cx="45" cy="9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pathLst>
                  <a:path w="22723" h="43200" fill="none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</a:path>
                  <a:path w="22723" h="43200" stroke="0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3" y="0"/>
                    </a:lnTo>
                    <a:close/>
                  </a:path>
                </a:pathLst>
              </a:custGeom>
              <a:noFill/>
              <a:ln w="38100" cap="flat" cmpd="sng">
                <a:solidFill>
                  <a:schemeClr val="accent2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6728" name="Arc 29"/>
              <p:cNvSpPr/>
              <p:nvPr/>
            </p:nvSpPr>
            <p:spPr>
              <a:xfrm rot="5400000" flipH="1" flipV="1">
                <a:off x="1415" y="1561"/>
                <a:ext cx="45" cy="9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pathLst>
                  <a:path w="22723" h="43200" fill="none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</a:path>
                  <a:path w="22723" h="43200" stroke="0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3" y="0"/>
                    </a:lnTo>
                    <a:close/>
                  </a:path>
                </a:pathLst>
              </a:custGeom>
              <a:noFill/>
              <a:ln w="38100" cap="flat" cmpd="sng">
                <a:solidFill>
                  <a:schemeClr val="accent2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6729" name="Arc 30"/>
              <p:cNvSpPr/>
              <p:nvPr/>
            </p:nvSpPr>
            <p:spPr>
              <a:xfrm rot="5400000" flipH="1" flipV="1">
                <a:off x="1511" y="1561"/>
                <a:ext cx="45" cy="9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pathLst>
                  <a:path w="22723" h="43200" fill="none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</a:path>
                  <a:path w="22723" h="43200" stroke="0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3" y="0"/>
                    </a:lnTo>
                    <a:close/>
                  </a:path>
                </a:pathLst>
              </a:custGeom>
              <a:noFill/>
              <a:ln w="38100" cap="flat" cmpd="sng">
                <a:solidFill>
                  <a:schemeClr val="accent2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26715" name="Oval 31"/>
            <p:cNvSpPr/>
            <p:nvPr/>
          </p:nvSpPr>
          <p:spPr>
            <a:xfrm>
              <a:off x="856" y="1187"/>
              <a:ext cx="48" cy="48"/>
            </a:xfrm>
            <a:prstGeom prst="ellipse">
              <a:avLst/>
            </a:prstGeom>
            <a:noFill/>
            <a:ln w="3810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grpSp>
          <p:nvGrpSpPr>
            <p:cNvPr id="26716" name="Group 32"/>
            <p:cNvGrpSpPr/>
            <p:nvPr/>
          </p:nvGrpSpPr>
          <p:grpSpPr>
            <a:xfrm rot="5400000">
              <a:off x="1517" y="1614"/>
              <a:ext cx="379" cy="57"/>
              <a:chOff x="1200" y="1584"/>
              <a:chExt cx="379" cy="45"/>
            </a:xfrm>
          </p:grpSpPr>
          <p:sp>
            <p:nvSpPr>
              <p:cNvPr id="26722" name="Arc 33"/>
              <p:cNvSpPr/>
              <p:nvPr/>
            </p:nvSpPr>
            <p:spPr>
              <a:xfrm rot="5400000" flipH="1" flipV="1">
                <a:off x="1223" y="1561"/>
                <a:ext cx="45" cy="9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pathLst>
                  <a:path w="22723" h="43200" fill="none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</a:path>
                  <a:path w="22723" h="43200" stroke="0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3" y="0"/>
                    </a:lnTo>
                    <a:close/>
                  </a:path>
                </a:pathLst>
              </a:custGeom>
              <a:noFill/>
              <a:ln w="38100" cap="flat" cmpd="sng">
                <a:solidFill>
                  <a:schemeClr val="accent2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6723" name="Arc 34"/>
              <p:cNvSpPr/>
              <p:nvPr/>
            </p:nvSpPr>
            <p:spPr>
              <a:xfrm rot="5400000" flipH="1" flipV="1">
                <a:off x="1319" y="1561"/>
                <a:ext cx="45" cy="9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pathLst>
                  <a:path w="22723" h="43200" fill="none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</a:path>
                  <a:path w="22723" h="43200" stroke="0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3" y="0"/>
                    </a:lnTo>
                    <a:close/>
                  </a:path>
                </a:pathLst>
              </a:custGeom>
              <a:noFill/>
              <a:ln w="38100" cap="flat" cmpd="sng">
                <a:solidFill>
                  <a:schemeClr val="accent2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6724" name="Arc 35"/>
              <p:cNvSpPr/>
              <p:nvPr/>
            </p:nvSpPr>
            <p:spPr>
              <a:xfrm rot="5400000" flipH="1" flipV="1">
                <a:off x="1415" y="1561"/>
                <a:ext cx="45" cy="9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pathLst>
                  <a:path w="22723" h="43200" fill="none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</a:path>
                  <a:path w="22723" h="43200" stroke="0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3" y="0"/>
                    </a:lnTo>
                    <a:close/>
                  </a:path>
                </a:pathLst>
              </a:custGeom>
              <a:noFill/>
              <a:ln w="38100" cap="flat" cmpd="sng">
                <a:solidFill>
                  <a:schemeClr val="accent2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6725" name="Arc 36"/>
              <p:cNvSpPr/>
              <p:nvPr/>
            </p:nvSpPr>
            <p:spPr>
              <a:xfrm rot="5400000" flipH="1" flipV="1">
                <a:off x="1511" y="1561"/>
                <a:ext cx="45" cy="9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pathLst>
                  <a:path w="22723" h="43200" fill="none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</a:path>
                  <a:path w="22723" h="43200" stroke="0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3" y="0"/>
                    </a:lnTo>
                    <a:close/>
                  </a:path>
                </a:pathLst>
              </a:custGeom>
              <a:noFill/>
              <a:ln w="38100" cap="flat" cmpd="sng">
                <a:solidFill>
                  <a:schemeClr val="accent2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26717" name="Arc 37"/>
            <p:cNvSpPr/>
            <p:nvPr/>
          </p:nvSpPr>
          <p:spPr>
            <a:xfrm rot="-10800000" flipV="1">
              <a:off x="1675" y="1012"/>
              <a:ext cx="195" cy="20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pathLst>
                <a:path w="20759" h="21109" fill="none">
                  <a:moveTo>
                    <a:pt x="4579" y="0"/>
                  </a:moveTo>
                  <a:cubicBezTo>
                    <a:pt x="12347" y="1685"/>
                    <a:pt x="18561" y="7500"/>
                    <a:pt x="20758" y="15139"/>
                  </a:cubicBezTo>
                </a:path>
                <a:path w="20759" h="21109" stroke="0">
                  <a:moveTo>
                    <a:pt x="4579" y="0"/>
                  </a:moveTo>
                  <a:cubicBezTo>
                    <a:pt x="12347" y="1685"/>
                    <a:pt x="18561" y="7500"/>
                    <a:pt x="20758" y="15139"/>
                  </a:cubicBezTo>
                  <a:lnTo>
                    <a:pt x="0" y="21109"/>
                  </a:lnTo>
                  <a:lnTo>
                    <a:pt x="4579" y="0"/>
                  </a:lnTo>
                  <a:close/>
                </a:path>
              </a:pathLst>
            </a:custGeom>
            <a:noFill/>
            <a:ln w="38100" cap="flat" cmpd="sng">
              <a:solidFill>
                <a:srgbClr val="FF3300">
                  <a:alpha val="100000"/>
                </a:srgbClr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6718" name="Text Box 38"/>
            <p:cNvSpPr txBox="1"/>
            <p:nvPr/>
          </p:nvSpPr>
          <p:spPr>
            <a:xfrm>
              <a:off x="768" y="1212"/>
              <a:ext cx="240" cy="228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2400" b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+</a:t>
              </a:r>
              <a:endPara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6719" name="Text Box 39"/>
            <p:cNvSpPr txBox="1"/>
            <p:nvPr/>
          </p:nvSpPr>
          <p:spPr>
            <a:xfrm>
              <a:off x="780" y="1752"/>
              <a:ext cx="240" cy="228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2400" b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–</a:t>
              </a:r>
              <a:endPara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6720" name="Arc 40"/>
            <p:cNvSpPr/>
            <p:nvPr/>
          </p:nvSpPr>
          <p:spPr>
            <a:xfrm rot="10800000" flipH="1" flipV="1">
              <a:off x="1968" y="1015"/>
              <a:ext cx="195" cy="20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pathLst>
                <a:path w="20759" h="21109" fill="none">
                  <a:moveTo>
                    <a:pt x="4579" y="0"/>
                  </a:moveTo>
                  <a:cubicBezTo>
                    <a:pt x="12347" y="1685"/>
                    <a:pt x="18561" y="7500"/>
                    <a:pt x="20758" y="15139"/>
                  </a:cubicBezTo>
                </a:path>
                <a:path w="20759" h="21109" stroke="0">
                  <a:moveTo>
                    <a:pt x="4579" y="0"/>
                  </a:moveTo>
                  <a:cubicBezTo>
                    <a:pt x="12347" y="1685"/>
                    <a:pt x="18561" y="7500"/>
                    <a:pt x="20758" y="15139"/>
                  </a:cubicBezTo>
                  <a:lnTo>
                    <a:pt x="0" y="21109"/>
                  </a:lnTo>
                  <a:lnTo>
                    <a:pt x="4579" y="0"/>
                  </a:lnTo>
                  <a:close/>
                </a:path>
              </a:pathLst>
            </a:custGeom>
            <a:noFill/>
            <a:ln w="38100" cap="flat" cmpd="sng">
              <a:solidFill>
                <a:srgbClr val="FF3300">
                  <a:alpha val="100000"/>
                </a:srgbClr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6721" name="Oval 41"/>
            <p:cNvSpPr/>
            <p:nvPr/>
          </p:nvSpPr>
          <p:spPr>
            <a:xfrm>
              <a:off x="856" y="2010"/>
              <a:ext cx="48" cy="48"/>
            </a:xfrm>
            <a:prstGeom prst="ellipse">
              <a:avLst/>
            </a:prstGeom>
            <a:noFill/>
            <a:ln w="3810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</p:grpSp>
      <p:graphicFrame>
        <p:nvGraphicFramePr>
          <p:cNvPr id="125994" name="Object 42"/>
          <p:cNvGraphicFramePr>
            <a:graphicFrameLocks noChangeAspect="1"/>
          </p:cNvGraphicFramePr>
          <p:nvPr/>
        </p:nvGraphicFramePr>
        <p:xfrm>
          <a:off x="250825" y="1341438"/>
          <a:ext cx="2447925" cy="550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1" name="" r:id="rId1" imgW="902970" imgH="191135" progId="Equation.3">
                  <p:embed/>
                </p:oleObj>
              </mc:Choice>
              <mc:Fallback>
                <p:oleObj name="" r:id="rId1" imgW="902970" imgH="191135" progId="Equation.3">
                  <p:embed/>
                  <p:pic>
                    <p:nvPicPr>
                      <p:cNvPr id="0" name="图片 3180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50825" y="1341438"/>
                        <a:ext cx="2447925" cy="5508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995" name="Object 43"/>
          <p:cNvGraphicFramePr>
            <a:graphicFrameLocks noChangeAspect="1"/>
          </p:cNvGraphicFramePr>
          <p:nvPr/>
        </p:nvGraphicFramePr>
        <p:xfrm>
          <a:off x="2700338" y="1341438"/>
          <a:ext cx="3671887" cy="560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3" name="" r:id="rId3" imgW="1348740" imgH="191135" progId="Equation.3">
                  <p:embed/>
                </p:oleObj>
              </mc:Choice>
              <mc:Fallback>
                <p:oleObj name="" r:id="rId3" imgW="1348740" imgH="191135" progId="Equation.3">
                  <p:embed/>
                  <p:pic>
                    <p:nvPicPr>
                      <p:cNvPr id="0" name="图片 3182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700338" y="1341438"/>
                        <a:ext cx="3671887" cy="5603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996" name="Object 44"/>
          <p:cNvGraphicFramePr>
            <a:graphicFrameLocks noChangeAspect="1"/>
          </p:cNvGraphicFramePr>
          <p:nvPr/>
        </p:nvGraphicFramePr>
        <p:xfrm>
          <a:off x="250825" y="1989138"/>
          <a:ext cx="2481263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2" name="" r:id="rId5" imgW="920115" imgH="191135" progId="Equation.3">
                  <p:embed/>
                </p:oleObj>
              </mc:Choice>
              <mc:Fallback>
                <p:oleObj name="" r:id="rId5" imgW="920115" imgH="191135" progId="Equation.3">
                  <p:embed/>
                  <p:pic>
                    <p:nvPicPr>
                      <p:cNvPr id="0" name="图片 3181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50825" y="1989138"/>
                        <a:ext cx="2481263" cy="5524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997" name="Object 45"/>
          <p:cNvGraphicFramePr>
            <a:graphicFrameLocks noChangeAspect="1"/>
          </p:cNvGraphicFramePr>
          <p:nvPr/>
        </p:nvGraphicFramePr>
        <p:xfrm>
          <a:off x="2700338" y="2060575"/>
          <a:ext cx="3600450" cy="54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4" name="" r:id="rId7" imgW="1371600" imgH="191135" progId="Equation.3">
                  <p:embed/>
                </p:oleObj>
              </mc:Choice>
              <mc:Fallback>
                <p:oleObj name="" r:id="rId7" imgW="1371600" imgH="191135" progId="Equation.3">
                  <p:embed/>
                  <p:pic>
                    <p:nvPicPr>
                      <p:cNvPr id="0" name="图片 3183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700338" y="2060575"/>
                        <a:ext cx="3600450" cy="5413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5998" name="AutoShape 46"/>
          <p:cNvSpPr/>
          <p:nvPr/>
        </p:nvSpPr>
        <p:spPr>
          <a:xfrm>
            <a:off x="0" y="3646488"/>
            <a:ext cx="539750" cy="358775"/>
          </a:xfrm>
          <a:prstGeom prst="rightArrow">
            <a:avLst>
              <a:gd name="adj1" fmla="val 50000"/>
              <a:gd name="adj2" fmla="val 37610"/>
            </a:avLst>
          </a:prstGeom>
          <a:solidFill>
            <a:schemeClr val="hlink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125999" name="AutoShape 47"/>
          <p:cNvSpPr/>
          <p:nvPr/>
        </p:nvSpPr>
        <p:spPr>
          <a:xfrm>
            <a:off x="611188" y="2852738"/>
            <a:ext cx="215900" cy="1944687"/>
          </a:xfrm>
          <a:prstGeom prst="leftBrace">
            <a:avLst>
              <a:gd name="adj1" fmla="val 75061"/>
              <a:gd name="adj2" fmla="val 50000"/>
            </a:avLst>
          </a:prstGeom>
          <a:noFill/>
          <a:ln w="38100" cap="flat" cmpd="sng">
            <a:solidFill>
              <a:srgbClr val="990033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graphicFrame>
        <p:nvGraphicFramePr>
          <p:cNvPr id="126000" name="Object 48"/>
          <p:cNvGraphicFramePr>
            <a:graphicFrameLocks noChangeAspect="1"/>
          </p:cNvGraphicFramePr>
          <p:nvPr/>
        </p:nvGraphicFramePr>
        <p:xfrm>
          <a:off x="971550" y="2565400"/>
          <a:ext cx="2655888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9" name="" r:id="rId9" imgW="1035685" imgH="382270" progId="Equation.3">
                  <p:embed/>
                </p:oleObj>
              </mc:Choice>
              <mc:Fallback>
                <p:oleObj name="" r:id="rId9" imgW="1035685" imgH="382270" progId="Equation.3">
                  <p:embed/>
                  <p:pic>
                    <p:nvPicPr>
                      <p:cNvPr id="0" name="图片 3188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971550" y="2565400"/>
                        <a:ext cx="2655888" cy="1022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6001" name="Object 49"/>
          <p:cNvGraphicFramePr>
            <a:graphicFrameLocks noChangeAspect="1"/>
          </p:cNvGraphicFramePr>
          <p:nvPr/>
        </p:nvGraphicFramePr>
        <p:xfrm>
          <a:off x="900113" y="3500438"/>
          <a:ext cx="2771775" cy="1055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7" name="" r:id="rId11" imgW="1042035" imgH="382270" progId="Equation.3">
                  <p:embed/>
                </p:oleObj>
              </mc:Choice>
              <mc:Fallback>
                <p:oleObj name="" r:id="rId11" imgW="1042035" imgH="382270" progId="Equation.3">
                  <p:embed/>
                  <p:pic>
                    <p:nvPicPr>
                      <p:cNvPr id="0" name="图片 3186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900113" y="3500438"/>
                        <a:ext cx="2771775" cy="10556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6002" name="Object 50"/>
          <p:cNvGraphicFramePr>
            <a:graphicFrameLocks noChangeAspect="1"/>
          </p:cNvGraphicFramePr>
          <p:nvPr/>
        </p:nvGraphicFramePr>
        <p:xfrm>
          <a:off x="971550" y="4581525"/>
          <a:ext cx="1574800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8" name="" r:id="rId13" imgW="555625" imgH="191135" progId="Equation.3">
                  <p:embed/>
                </p:oleObj>
              </mc:Choice>
              <mc:Fallback>
                <p:oleObj name="" r:id="rId13" imgW="555625" imgH="191135" progId="Equation.3">
                  <p:embed/>
                  <p:pic>
                    <p:nvPicPr>
                      <p:cNvPr id="0" name="图片 3187"/>
                      <p:cNvPicPr/>
                      <p:nvPr/>
                    </p:nvPicPr>
                    <p:blipFill>
                      <a:blip r:embed="rId14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971550" y="4581525"/>
                        <a:ext cx="1574800" cy="5683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6003" name="AutoShape 51"/>
          <p:cNvSpPr/>
          <p:nvPr/>
        </p:nvSpPr>
        <p:spPr>
          <a:xfrm>
            <a:off x="0" y="5516563"/>
            <a:ext cx="385763" cy="358775"/>
          </a:xfrm>
          <a:prstGeom prst="rightArrow">
            <a:avLst>
              <a:gd name="adj1" fmla="val 50000"/>
              <a:gd name="adj2" fmla="val 26880"/>
            </a:avLst>
          </a:prstGeom>
          <a:solidFill>
            <a:schemeClr val="hlink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126004" name="AutoShape 52"/>
          <p:cNvSpPr/>
          <p:nvPr/>
        </p:nvSpPr>
        <p:spPr>
          <a:xfrm>
            <a:off x="385763" y="5300663"/>
            <a:ext cx="215900" cy="935037"/>
          </a:xfrm>
          <a:prstGeom prst="leftBrace">
            <a:avLst>
              <a:gd name="adj1" fmla="val 36090"/>
              <a:gd name="adj2" fmla="val 49912"/>
            </a:avLst>
          </a:prstGeom>
          <a:noFill/>
          <a:ln w="38100" cap="flat" cmpd="sng">
            <a:solidFill>
              <a:srgbClr val="990033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graphicFrame>
        <p:nvGraphicFramePr>
          <p:cNvPr id="126005" name="Object 53"/>
          <p:cNvGraphicFramePr>
            <a:graphicFrameLocks noChangeAspect="1"/>
          </p:cNvGraphicFramePr>
          <p:nvPr/>
        </p:nvGraphicFramePr>
        <p:xfrm>
          <a:off x="585788" y="5208588"/>
          <a:ext cx="3806825" cy="51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0" name="" r:id="rId15" imgW="1771015" imgH="191135" progId="Equation.3">
                  <p:embed/>
                </p:oleObj>
              </mc:Choice>
              <mc:Fallback>
                <p:oleObj name="" r:id="rId15" imgW="1771015" imgH="191135" progId="Equation.3">
                  <p:embed/>
                  <p:pic>
                    <p:nvPicPr>
                      <p:cNvPr id="0" name="图片 3189"/>
                      <p:cNvPicPr/>
                      <p:nvPr/>
                    </p:nvPicPr>
                    <p:blipFill>
                      <a:blip r:embed="rId16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85788" y="5208588"/>
                        <a:ext cx="3806825" cy="5159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6006" name="Object 54"/>
          <p:cNvGraphicFramePr>
            <a:graphicFrameLocks noChangeAspect="1"/>
          </p:cNvGraphicFramePr>
          <p:nvPr/>
        </p:nvGraphicFramePr>
        <p:xfrm>
          <a:off x="566738" y="5815013"/>
          <a:ext cx="3798887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6" name="" r:id="rId17" imgW="1823085" imgH="191135" progId="Equation.3">
                  <p:embed/>
                </p:oleObj>
              </mc:Choice>
              <mc:Fallback>
                <p:oleObj name="" r:id="rId17" imgW="1823085" imgH="191135" progId="Equation.3">
                  <p:embed/>
                  <p:pic>
                    <p:nvPicPr>
                      <p:cNvPr id="0" name="图片 3185"/>
                      <p:cNvPicPr/>
                      <p:nvPr/>
                    </p:nvPicPr>
                    <p:blipFill>
                      <a:blip r:embed="rId18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66738" y="5815013"/>
                        <a:ext cx="3798887" cy="4921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6007" name="Group 55"/>
          <p:cNvGrpSpPr/>
          <p:nvPr/>
        </p:nvGrpSpPr>
        <p:grpSpPr>
          <a:xfrm>
            <a:off x="7667625" y="1763713"/>
            <a:ext cx="325438" cy="512762"/>
            <a:chOff x="4830" y="1111"/>
            <a:chExt cx="205" cy="323"/>
          </a:xfrm>
        </p:grpSpPr>
        <p:sp>
          <p:nvSpPr>
            <p:cNvPr id="26693" name="Rectangle 56"/>
            <p:cNvSpPr/>
            <p:nvPr/>
          </p:nvSpPr>
          <p:spPr>
            <a:xfrm>
              <a:off x="4830" y="1196"/>
              <a:ext cx="148" cy="238"/>
            </a:xfrm>
            <a:prstGeom prst="rect">
              <a:avLst/>
            </a:prstGeom>
            <a:solidFill>
              <a:schemeClr val="bg1"/>
            </a:solidFill>
            <a:ln w="28575" cap="flat" cmpd="sng">
              <a:solidFill>
                <a:schemeClr val="accent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26694" name="Line 57"/>
            <p:cNvSpPr/>
            <p:nvPr/>
          </p:nvSpPr>
          <p:spPr>
            <a:xfrm>
              <a:off x="4893" y="1111"/>
              <a:ext cx="0" cy="85"/>
            </a:xfrm>
            <a:prstGeom prst="line">
              <a:avLst/>
            </a:prstGeom>
            <a:ln w="28575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6695" name="Rectangle 58"/>
            <p:cNvSpPr/>
            <p:nvPr/>
          </p:nvSpPr>
          <p:spPr>
            <a:xfrm>
              <a:off x="4921" y="1111"/>
              <a:ext cx="114" cy="57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</p:grpSp>
      <p:grpSp>
        <p:nvGrpSpPr>
          <p:cNvPr id="126011" name="Group 59"/>
          <p:cNvGrpSpPr/>
          <p:nvPr/>
        </p:nvGrpSpPr>
        <p:grpSpPr>
          <a:xfrm>
            <a:off x="8477250" y="1763713"/>
            <a:ext cx="325438" cy="512762"/>
            <a:chOff x="4830" y="1111"/>
            <a:chExt cx="205" cy="323"/>
          </a:xfrm>
        </p:grpSpPr>
        <p:sp>
          <p:nvSpPr>
            <p:cNvPr id="26690" name="Rectangle 60"/>
            <p:cNvSpPr/>
            <p:nvPr/>
          </p:nvSpPr>
          <p:spPr>
            <a:xfrm>
              <a:off x="4830" y="1196"/>
              <a:ext cx="148" cy="238"/>
            </a:xfrm>
            <a:prstGeom prst="rect">
              <a:avLst/>
            </a:prstGeom>
            <a:solidFill>
              <a:schemeClr val="bg1"/>
            </a:solidFill>
            <a:ln w="28575" cap="flat" cmpd="sng">
              <a:solidFill>
                <a:schemeClr val="accent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26691" name="Line 61"/>
            <p:cNvSpPr/>
            <p:nvPr/>
          </p:nvSpPr>
          <p:spPr>
            <a:xfrm>
              <a:off x="4893" y="1111"/>
              <a:ext cx="0" cy="85"/>
            </a:xfrm>
            <a:prstGeom prst="line">
              <a:avLst/>
            </a:prstGeom>
            <a:ln w="28575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6692" name="Rectangle 62"/>
            <p:cNvSpPr/>
            <p:nvPr/>
          </p:nvSpPr>
          <p:spPr>
            <a:xfrm>
              <a:off x="4921" y="1111"/>
              <a:ext cx="114" cy="57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</p:grpSp>
      <p:sp>
        <p:nvSpPr>
          <p:cNvPr id="126015" name="Text Box 63"/>
          <p:cNvSpPr txBox="1"/>
          <p:nvPr/>
        </p:nvSpPr>
        <p:spPr>
          <a:xfrm>
            <a:off x="7227888" y="1808163"/>
            <a:ext cx="53975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b="1" dirty="0">
                <a:solidFill>
                  <a:srgbClr val="000099"/>
                </a:solidFill>
                <a:ea typeface="仿宋_GB2312" pitchFamily="1" charset="-122"/>
              </a:rPr>
              <a:t>R</a:t>
            </a:r>
            <a:r>
              <a:rPr lang="en-US" altLang="zh-CN" sz="2400" b="1" baseline="-25000" dirty="0">
                <a:solidFill>
                  <a:srgbClr val="000099"/>
                </a:solidFill>
                <a:ea typeface="仿宋_GB2312" pitchFamily="1" charset="-122"/>
              </a:rPr>
              <a:t>1</a:t>
            </a:r>
            <a:endParaRPr lang="en-US" altLang="zh-CN" sz="2400" b="1" baseline="-25000" dirty="0">
              <a:solidFill>
                <a:srgbClr val="000099"/>
              </a:solidFill>
              <a:ea typeface="仿宋_GB2312" pitchFamily="1" charset="-122"/>
            </a:endParaRPr>
          </a:p>
        </p:txBody>
      </p:sp>
      <p:sp>
        <p:nvSpPr>
          <p:cNvPr id="126016" name="Text Box 64"/>
          <p:cNvSpPr txBox="1"/>
          <p:nvPr/>
        </p:nvSpPr>
        <p:spPr>
          <a:xfrm>
            <a:off x="7993063" y="1854200"/>
            <a:ext cx="53975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b="1" dirty="0">
                <a:solidFill>
                  <a:srgbClr val="000099"/>
                </a:solidFill>
                <a:ea typeface="仿宋_GB2312" pitchFamily="1" charset="-122"/>
              </a:rPr>
              <a:t>R</a:t>
            </a:r>
            <a:r>
              <a:rPr lang="en-US" altLang="zh-CN" sz="2400" b="1" baseline="-25000" dirty="0">
                <a:solidFill>
                  <a:srgbClr val="000099"/>
                </a:solidFill>
                <a:ea typeface="仿宋_GB2312" pitchFamily="1" charset="-122"/>
              </a:rPr>
              <a:t>2</a:t>
            </a:r>
            <a:endParaRPr lang="en-US" altLang="zh-CN" sz="2400" b="1" baseline="-25000" dirty="0">
              <a:solidFill>
                <a:srgbClr val="000099"/>
              </a:solidFill>
              <a:ea typeface="仿宋_GB2312" pitchFamily="1" charset="-122"/>
            </a:endParaRPr>
          </a:p>
        </p:txBody>
      </p:sp>
      <p:sp>
        <p:nvSpPr>
          <p:cNvPr id="126017" name="AutoShape 65"/>
          <p:cNvSpPr/>
          <p:nvPr/>
        </p:nvSpPr>
        <p:spPr>
          <a:xfrm>
            <a:off x="6372225" y="2573338"/>
            <a:ext cx="539750" cy="53975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hlink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126018" name="Text Box 66"/>
          <p:cNvSpPr txBox="1"/>
          <p:nvPr/>
        </p:nvSpPr>
        <p:spPr>
          <a:xfrm>
            <a:off x="5472113" y="3249613"/>
            <a:ext cx="2070100" cy="457200"/>
          </a:xfrm>
          <a:prstGeom prst="rect">
            <a:avLst/>
          </a:prstGeom>
          <a:solidFill>
            <a:srgbClr val="008080"/>
          </a:soli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去耦等效电路</a:t>
            </a:r>
            <a:endParaRPr lang="zh-CN" altLang="en-US" sz="2400" b="1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126019" name="Group 67"/>
          <p:cNvGrpSpPr/>
          <p:nvPr/>
        </p:nvGrpSpPr>
        <p:grpSpPr>
          <a:xfrm>
            <a:off x="4816475" y="3608388"/>
            <a:ext cx="4300538" cy="2430462"/>
            <a:chOff x="2908" y="2160"/>
            <a:chExt cx="2709" cy="1531"/>
          </a:xfrm>
        </p:grpSpPr>
        <p:sp>
          <p:nvSpPr>
            <p:cNvPr id="26650" name="Line 68"/>
            <p:cNvSpPr/>
            <p:nvPr/>
          </p:nvSpPr>
          <p:spPr>
            <a:xfrm>
              <a:off x="3050" y="2642"/>
              <a:ext cx="298" cy="1"/>
            </a:xfrm>
            <a:prstGeom prst="line">
              <a:avLst/>
            </a:prstGeom>
            <a:ln w="3810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6651" name="Line 69"/>
            <p:cNvSpPr/>
            <p:nvPr/>
          </p:nvSpPr>
          <p:spPr>
            <a:xfrm>
              <a:off x="3957" y="2691"/>
              <a:ext cx="0" cy="290"/>
            </a:xfrm>
            <a:prstGeom prst="line">
              <a:avLst/>
            </a:prstGeom>
            <a:ln w="38100" cap="flat" cmpd="sng">
              <a:solidFill>
                <a:schemeClr val="accent2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6652" name="Line 70"/>
            <p:cNvSpPr/>
            <p:nvPr/>
          </p:nvSpPr>
          <p:spPr>
            <a:xfrm rot="-5400000" flipH="1">
              <a:off x="4576" y="2835"/>
              <a:ext cx="291" cy="3"/>
            </a:xfrm>
            <a:prstGeom prst="line">
              <a:avLst/>
            </a:prstGeom>
            <a:ln w="38100" cap="flat" cmpd="sng">
              <a:solidFill>
                <a:srgbClr val="000099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6653" name="Text Box 71"/>
            <p:cNvSpPr txBox="1"/>
            <p:nvPr/>
          </p:nvSpPr>
          <p:spPr>
            <a:xfrm>
              <a:off x="3261" y="2954"/>
              <a:ext cx="83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000" b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j</a:t>
              </a:r>
              <a:r>
                <a:rPr lang="en-US" altLang="zh-CN" sz="2000" b="1" i="1" dirty="0">
                  <a:solidFill>
                    <a:schemeClr val="accent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(</a:t>
              </a:r>
              <a:r>
                <a:rPr lang="en-US" altLang="zh-CN" sz="2000" b="1" i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L</a:t>
              </a:r>
              <a:r>
                <a:rPr lang="en-US" altLang="zh-CN" sz="2000" b="1" baseline="-25000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1</a:t>
              </a:r>
              <a:r>
                <a:rPr lang="zh-CN" altLang="en-US" sz="2000" b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－</a:t>
              </a:r>
              <a:r>
                <a:rPr lang="en-US" altLang="zh-CN" sz="2000" b="1" i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M</a:t>
              </a:r>
              <a:r>
                <a:rPr lang="en-US" altLang="zh-CN" sz="2000" b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)</a:t>
              </a:r>
              <a:endParaRPr lang="en-US" altLang="zh-CN" sz="2000" b="1" dirty="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6654" name="Line 72"/>
            <p:cNvSpPr/>
            <p:nvPr/>
          </p:nvSpPr>
          <p:spPr>
            <a:xfrm>
              <a:off x="3050" y="2546"/>
              <a:ext cx="223" cy="0"/>
            </a:xfrm>
            <a:prstGeom prst="line">
              <a:avLst/>
            </a:prstGeom>
            <a:ln w="38100" cap="flat" cmpd="sng">
              <a:solidFill>
                <a:schemeClr val="accent2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6655" name="Oval 73"/>
            <p:cNvSpPr/>
            <p:nvPr/>
          </p:nvSpPr>
          <p:spPr>
            <a:xfrm>
              <a:off x="3038" y="2614"/>
              <a:ext cx="40" cy="35"/>
            </a:xfrm>
            <a:prstGeom prst="ellipse">
              <a:avLst/>
            </a:prstGeom>
            <a:noFill/>
            <a:ln w="3810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graphicFrame>
          <p:nvGraphicFramePr>
            <p:cNvPr id="26656" name="Object 74"/>
            <p:cNvGraphicFramePr>
              <a:graphicFrameLocks noChangeAspect="1"/>
            </p:cNvGraphicFramePr>
            <p:nvPr/>
          </p:nvGraphicFramePr>
          <p:xfrm>
            <a:off x="3098" y="2160"/>
            <a:ext cx="212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2" name="" r:id="rId19" imgW="98425" imgH="225425" progId="Equation.DSMT4">
                    <p:embed/>
                  </p:oleObj>
                </mc:Choice>
                <mc:Fallback>
                  <p:oleObj name="" r:id="rId19" imgW="98425" imgH="225425" progId="Equation.DSMT4">
                    <p:embed/>
                    <p:pic>
                      <p:nvPicPr>
                        <p:cNvPr id="0" name="图片 3191"/>
                        <p:cNvPicPr/>
                        <p:nvPr/>
                      </p:nvPicPr>
                      <p:blipFill>
                        <a:blip r:embed="rId20">
                          <a:clrChange>
                            <a:clrFrom>
                              <a:srgbClr val="000000"/>
                            </a:clrFrom>
                            <a:clrTo>
                              <a:srgbClr val="333399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098" y="2160"/>
                          <a:ext cx="212" cy="38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57" name="Object 75"/>
            <p:cNvGraphicFramePr>
              <a:graphicFrameLocks noChangeAspect="1"/>
            </p:cNvGraphicFramePr>
            <p:nvPr/>
          </p:nvGraphicFramePr>
          <p:xfrm>
            <a:off x="4099" y="2614"/>
            <a:ext cx="252" cy="3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1" name="" r:id="rId21" imgW="139065" imgH="237490" progId="Equation.DSMT4">
                    <p:embed/>
                  </p:oleObj>
                </mc:Choice>
                <mc:Fallback>
                  <p:oleObj name="" r:id="rId21" imgW="139065" imgH="237490" progId="Equation.DSMT4">
                    <p:embed/>
                    <p:pic>
                      <p:nvPicPr>
                        <p:cNvPr id="0" name="图片 3190"/>
                        <p:cNvPicPr/>
                        <p:nvPr/>
                      </p:nvPicPr>
                      <p:blipFill>
                        <a:blip r:embed="rId22">
                          <a:clrChange>
                            <a:clrFrom>
                              <a:srgbClr val="000000"/>
                            </a:clrFrom>
                            <a:clrTo>
                              <a:srgbClr val="333399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099" y="2614"/>
                          <a:ext cx="252" cy="34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58" name="Object 76"/>
            <p:cNvGraphicFramePr>
              <a:graphicFrameLocks noChangeAspect="1"/>
            </p:cNvGraphicFramePr>
            <p:nvPr/>
          </p:nvGraphicFramePr>
          <p:xfrm>
            <a:off x="4439" y="2614"/>
            <a:ext cx="307" cy="3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3" name="" r:id="rId23" imgW="156210" imgH="237490" progId="Equation.DSMT4">
                    <p:embed/>
                  </p:oleObj>
                </mc:Choice>
                <mc:Fallback>
                  <p:oleObj name="" r:id="rId23" imgW="156210" imgH="237490" progId="Equation.DSMT4">
                    <p:embed/>
                    <p:pic>
                      <p:nvPicPr>
                        <p:cNvPr id="0" name="图片 3192"/>
                        <p:cNvPicPr/>
                        <p:nvPr/>
                      </p:nvPicPr>
                      <p:blipFill>
                        <a:blip r:embed="rId24">
                          <a:clrChange>
                            <a:clrFrom>
                              <a:srgbClr val="000000"/>
                            </a:clrFrom>
                            <a:clrTo>
                              <a:srgbClr val="333399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439" y="2614"/>
                          <a:ext cx="307" cy="38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659" name="Text Box 77"/>
            <p:cNvSpPr txBox="1"/>
            <p:nvPr/>
          </p:nvSpPr>
          <p:spPr>
            <a:xfrm>
              <a:off x="3367" y="2594"/>
              <a:ext cx="619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000" b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j</a:t>
              </a:r>
              <a:r>
                <a:rPr lang="en-US" altLang="zh-CN" sz="2000" b="1" i="1" dirty="0">
                  <a:solidFill>
                    <a:schemeClr val="accent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</a:t>
              </a:r>
              <a:r>
                <a:rPr lang="en-US" altLang="zh-CN" sz="2000" b="1" i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M</a:t>
              </a:r>
              <a:endParaRPr lang="en-US" altLang="zh-CN" sz="2000" b="1" dirty="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6660" name="Text Box 78"/>
            <p:cNvSpPr txBox="1"/>
            <p:nvPr/>
          </p:nvSpPr>
          <p:spPr>
            <a:xfrm>
              <a:off x="4779" y="2931"/>
              <a:ext cx="83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000" b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j</a:t>
              </a:r>
              <a:r>
                <a:rPr lang="en-US" altLang="zh-CN" sz="2000" b="1" i="1" dirty="0">
                  <a:solidFill>
                    <a:schemeClr val="accent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(</a:t>
              </a:r>
              <a:r>
                <a:rPr lang="en-US" altLang="zh-CN" sz="2000" b="1" i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L</a:t>
              </a:r>
              <a:r>
                <a:rPr lang="en-US" altLang="zh-CN" sz="2000" b="1" baseline="-25000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2</a:t>
              </a:r>
              <a:r>
                <a:rPr lang="zh-CN" altLang="en-US" sz="2000" b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－</a:t>
              </a:r>
              <a:r>
                <a:rPr lang="en-US" altLang="zh-CN" sz="2000" b="1" i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M</a:t>
              </a:r>
              <a:r>
                <a:rPr lang="en-US" altLang="zh-CN" sz="2000" b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)</a:t>
              </a:r>
              <a:endParaRPr lang="en-US" altLang="zh-CN" sz="2000" b="1" dirty="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grpSp>
          <p:nvGrpSpPr>
            <p:cNvPr id="26661" name="Group 79"/>
            <p:cNvGrpSpPr/>
            <p:nvPr/>
          </p:nvGrpSpPr>
          <p:grpSpPr>
            <a:xfrm rot="5400000">
              <a:off x="4581" y="2981"/>
              <a:ext cx="387" cy="48"/>
              <a:chOff x="1200" y="1584"/>
              <a:chExt cx="379" cy="45"/>
            </a:xfrm>
          </p:grpSpPr>
          <p:sp>
            <p:nvSpPr>
              <p:cNvPr id="26686" name="Arc 80"/>
              <p:cNvSpPr/>
              <p:nvPr/>
            </p:nvSpPr>
            <p:spPr>
              <a:xfrm rot="5400000" flipH="1" flipV="1">
                <a:off x="1223" y="1561"/>
                <a:ext cx="45" cy="9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pathLst>
                  <a:path w="22723" h="43200" fill="none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</a:path>
                  <a:path w="22723" h="43200" stroke="0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3" y="0"/>
                    </a:lnTo>
                    <a:close/>
                  </a:path>
                </a:pathLst>
              </a:custGeom>
              <a:noFill/>
              <a:ln w="38100" cap="flat" cmpd="sng">
                <a:solidFill>
                  <a:schemeClr val="accent2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6687" name="Arc 81"/>
              <p:cNvSpPr/>
              <p:nvPr/>
            </p:nvSpPr>
            <p:spPr>
              <a:xfrm rot="5400000" flipH="1" flipV="1">
                <a:off x="1319" y="1561"/>
                <a:ext cx="45" cy="9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pathLst>
                  <a:path w="22723" h="43200" fill="none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</a:path>
                  <a:path w="22723" h="43200" stroke="0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3" y="0"/>
                    </a:lnTo>
                    <a:close/>
                  </a:path>
                </a:pathLst>
              </a:custGeom>
              <a:noFill/>
              <a:ln w="38100" cap="flat" cmpd="sng">
                <a:solidFill>
                  <a:schemeClr val="accent2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6688" name="Arc 82"/>
              <p:cNvSpPr/>
              <p:nvPr/>
            </p:nvSpPr>
            <p:spPr>
              <a:xfrm rot="5400000" flipH="1" flipV="1">
                <a:off x="1415" y="1561"/>
                <a:ext cx="45" cy="9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pathLst>
                  <a:path w="22723" h="43200" fill="none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</a:path>
                  <a:path w="22723" h="43200" stroke="0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3" y="0"/>
                    </a:lnTo>
                    <a:close/>
                  </a:path>
                </a:pathLst>
              </a:custGeom>
              <a:noFill/>
              <a:ln w="38100" cap="flat" cmpd="sng">
                <a:solidFill>
                  <a:schemeClr val="accent2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6689" name="Arc 83"/>
              <p:cNvSpPr/>
              <p:nvPr/>
            </p:nvSpPr>
            <p:spPr>
              <a:xfrm rot="5400000" flipH="1" flipV="1">
                <a:off x="1511" y="1561"/>
                <a:ext cx="45" cy="9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pathLst>
                  <a:path w="22723" h="43200" fill="none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</a:path>
                  <a:path w="22723" h="43200" stroke="0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3" y="0"/>
                    </a:lnTo>
                    <a:close/>
                  </a:path>
                </a:pathLst>
              </a:custGeom>
              <a:noFill/>
              <a:ln w="38100" cap="flat" cmpd="sng">
                <a:solidFill>
                  <a:schemeClr val="accent2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26662" name="Group 84"/>
            <p:cNvGrpSpPr/>
            <p:nvPr/>
          </p:nvGrpSpPr>
          <p:grpSpPr>
            <a:xfrm rot="5400000">
              <a:off x="3873" y="3009"/>
              <a:ext cx="386" cy="48"/>
              <a:chOff x="1200" y="1584"/>
              <a:chExt cx="379" cy="45"/>
            </a:xfrm>
          </p:grpSpPr>
          <p:sp>
            <p:nvSpPr>
              <p:cNvPr id="26682" name="Arc 85"/>
              <p:cNvSpPr/>
              <p:nvPr/>
            </p:nvSpPr>
            <p:spPr>
              <a:xfrm rot="5400000" flipH="1" flipV="1">
                <a:off x="1223" y="1561"/>
                <a:ext cx="45" cy="9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pathLst>
                  <a:path w="22723" h="43200" fill="none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</a:path>
                  <a:path w="22723" h="43200" stroke="0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3" y="0"/>
                    </a:lnTo>
                    <a:close/>
                  </a:path>
                </a:pathLst>
              </a:custGeom>
              <a:noFill/>
              <a:ln w="38100" cap="flat" cmpd="sng">
                <a:solidFill>
                  <a:schemeClr val="accent2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6683" name="Arc 86"/>
              <p:cNvSpPr/>
              <p:nvPr/>
            </p:nvSpPr>
            <p:spPr>
              <a:xfrm rot="5400000" flipH="1" flipV="1">
                <a:off x="1319" y="1561"/>
                <a:ext cx="45" cy="9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pathLst>
                  <a:path w="22723" h="43200" fill="none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</a:path>
                  <a:path w="22723" h="43200" stroke="0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3" y="0"/>
                    </a:lnTo>
                    <a:close/>
                  </a:path>
                </a:pathLst>
              </a:custGeom>
              <a:noFill/>
              <a:ln w="38100" cap="flat" cmpd="sng">
                <a:solidFill>
                  <a:schemeClr val="accent2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6684" name="Arc 87"/>
              <p:cNvSpPr/>
              <p:nvPr/>
            </p:nvSpPr>
            <p:spPr>
              <a:xfrm rot="5400000" flipH="1" flipV="1">
                <a:off x="1415" y="1561"/>
                <a:ext cx="45" cy="9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pathLst>
                  <a:path w="22723" h="43200" fill="none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</a:path>
                  <a:path w="22723" h="43200" stroke="0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3" y="0"/>
                    </a:lnTo>
                    <a:close/>
                  </a:path>
                </a:pathLst>
              </a:custGeom>
              <a:noFill/>
              <a:ln w="38100" cap="flat" cmpd="sng">
                <a:solidFill>
                  <a:schemeClr val="accent2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6685" name="Arc 88"/>
              <p:cNvSpPr/>
              <p:nvPr/>
            </p:nvSpPr>
            <p:spPr>
              <a:xfrm rot="5400000" flipH="1" flipV="1">
                <a:off x="1511" y="1561"/>
                <a:ext cx="45" cy="9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pathLst>
                  <a:path w="22723" h="43200" fill="none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</a:path>
                  <a:path w="22723" h="43200" stroke="0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3" y="0"/>
                    </a:lnTo>
                    <a:close/>
                  </a:path>
                </a:pathLst>
              </a:custGeom>
              <a:noFill/>
              <a:ln w="38100" cap="flat" cmpd="sng">
                <a:solidFill>
                  <a:schemeClr val="accent2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26663" name="Group 89"/>
            <p:cNvGrpSpPr/>
            <p:nvPr/>
          </p:nvGrpSpPr>
          <p:grpSpPr>
            <a:xfrm>
              <a:off x="3360" y="2571"/>
              <a:ext cx="358" cy="72"/>
              <a:chOff x="1200" y="1584"/>
              <a:chExt cx="379" cy="45"/>
            </a:xfrm>
          </p:grpSpPr>
          <p:sp>
            <p:nvSpPr>
              <p:cNvPr id="26678" name="Arc 90"/>
              <p:cNvSpPr/>
              <p:nvPr/>
            </p:nvSpPr>
            <p:spPr>
              <a:xfrm rot="5400000" flipH="1" flipV="1">
                <a:off x="1223" y="1561"/>
                <a:ext cx="45" cy="9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pathLst>
                  <a:path w="22723" h="43200" fill="none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</a:path>
                  <a:path w="22723" h="43200" stroke="0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3" y="0"/>
                    </a:lnTo>
                    <a:close/>
                  </a:path>
                </a:pathLst>
              </a:custGeom>
              <a:noFill/>
              <a:ln w="38100" cap="flat" cmpd="sng">
                <a:solidFill>
                  <a:schemeClr val="accent2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6679" name="Arc 91"/>
              <p:cNvSpPr/>
              <p:nvPr/>
            </p:nvSpPr>
            <p:spPr>
              <a:xfrm rot="5400000" flipH="1" flipV="1">
                <a:off x="1319" y="1561"/>
                <a:ext cx="45" cy="9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pathLst>
                  <a:path w="22723" h="43200" fill="none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</a:path>
                  <a:path w="22723" h="43200" stroke="0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3" y="0"/>
                    </a:lnTo>
                    <a:close/>
                  </a:path>
                </a:pathLst>
              </a:custGeom>
              <a:noFill/>
              <a:ln w="38100" cap="flat" cmpd="sng">
                <a:solidFill>
                  <a:schemeClr val="accent2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6680" name="Arc 92"/>
              <p:cNvSpPr/>
              <p:nvPr/>
            </p:nvSpPr>
            <p:spPr>
              <a:xfrm rot="5400000" flipH="1" flipV="1">
                <a:off x="1415" y="1561"/>
                <a:ext cx="45" cy="9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pathLst>
                  <a:path w="22723" h="43200" fill="none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</a:path>
                  <a:path w="22723" h="43200" stroke="0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3" y="0"/>
                    </a:lnTo>
                    <a:close/>
                  </a:path>
                </a:pathLst>
              </a:custGeom>
              <a:noFill/>
              <a:ln w="38100" cap="flat" cmpd="sng">
                <a:solidFill>
                  <a:schemeClr val="accent2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6681" name="Arc 93"/>
              <p:cNvSpPr/>
              <p:nvPr/>
            </p:nvSpPr>
            <p:spPr>
              <a:xfrm rot="5400000" flipH="1" flipV="1">
                <a:off x="1511" y="1561"/>
                <a:ext cx="45" cy="9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pathLst>
                  <a:path w="22723" h="43200" fill="none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</a:path>
                  <a:path w="22723" h="43200" stroke="0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3" y="0"/>
                    </a:lnTo>
                    <a:close/>
                  </a:path>
                </a:pathLst>
              </a:custGeom>
              <a:noFill/>
              <a:ln w="38100" cap="flat" cmpd="sng">
                <a:solidFill>
                  <a:schemeClr val="accent2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26664" name="Line 94"/>
            <p:cNvSpPr/>
            <p:nvPr/>
          </p:nvSpPr>
          <p:spPr>
            <a:xfrm>
              <a:off x="4051" y="2644"/>
              <a:ext cx="716" cy="0"/>
            </a:xfrm>
            <a:prstGeom prst="line">
              <a:avLst/>
            </a:prstGeom>
            <a:ln w="28575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6665" name="Line 95"/>
            <p:cNvSpPr/>
            <p:nvPr/>
          </p:nvSpPr>
          <p:spPr>
            <a:xfrm flipH="1">
              <a:off x="4042" y="2642"/>
              <a:ext cx="0" cy="198"/>
            </a:xfrm>
            <a:prstGeom prst="line">
              <a:avLst/>
            </a:prstGeom>
            <a:ln w="28575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6666" name="Line 96"/>
            <p:cNvSpPr/>
            <p:nvPr/>
          </p:nvSpPr>
          <p:spPr>
            <a:xfrm>
              <a:off x="4751" y="2642"/>
              <a:ext cx="0" cy="170"/>
            </a:xfrm>
            <a:prstGeom prst="line">
              <a:avLst/>
            </a:prstGeom>
            <a:ln w="28575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6667" name="Line 97"/>
            <p:cNvSpPr/>
            <p:nvPr/>
          </p:nvSpPr>
          <p:spPr>
            <a:xfrm>
              <a:off x="4042" y="3237"/>
              <a:ext cx="10" cy="419"/>
            </a:xfrm>
            <a:prstGeom prst="line">
              <a:avLst/>
            </a:prstGeom>
            <a:ln w="28575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6668" name="Line 98"/>
            <p:cNvSpPr/>
            <p:nvPr/>
          </p:nvSpPr>
          <p:spPr>
            <a:xfrm>
              <a:off x="4751" y="3181"/>
              <a:ext cx="0" cy="482"/>
            </a:xfrm>
            <a:prstGeom prst="line">
              <a:avLst/>
            </a:prstGeom>
            <a:ln w="28575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6669" name="Line 99"/>
            <p:cNvSpPr/>
            <p:nvPr/>
          </p:nvSpPr>
          <p:spPr>
            <a:xfrm>
              <a:off x="3098" y="3657"/>
              <a:ext cx="1670" cy="0"/>
            </a:xfrm>
            <a:prstGeom prst="line">
              <a:avLst/>
            </a:prstGeom>
            <a:ln w="28575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6670" name="Line 100"/>
            <p:cNvSpPr/>
            <p:nvPr/>
          </p:nvSpPr>
          <p:spPr>
            <a:xfrm>
              <a:off x="3718" y="2643"/>
              <a:ext cx="334" cy="0"/>
            </a:xfrm>
            <a:prstGeom prst="line">
              <a:avLst/>
            </a:prstGeom>
            <a:ln w="28575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6671" name="Oval 101"/>
            <p:cNvSpPr/>
            <p:nvPr/>
          </p:nvSpPr>
          <p:spPr>
            <a:xfrm>
              <a:off x="3050" y="3643"/>
              <a:ext cx="48" cy="48"/>
            </a:xfrm>
            <a:prstGeom prst="ellipse">
              <a:avLst/>
            </a:prstGeom>
            <a:noFill/>
            <a:ln w="3810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26672" name="Rectangle 102"/>
            <p:cNvSpPr/>
            <p:nvPr/>
          </p:nvSpPr>
          <p:spPr>
            <a:xfrm>
              <a:off x="3986" y="3351"/>
              <a:ext cx="113" cy="226"/>
            </a:xfrm>
            <a:prstGeom prst="rect">
              <a:avLst/>
            </a:prstGeom>
            <a:solidFill>
              <a:schemeClr val="bg1"/>
            </a:solidFill>
            <a:ln w="28575" cap="flat" cmpd="sng">
              <a:solidFill>
                <a:srgbClr val="000099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zh-CN" sz="2400" b="1" dirty="0">
                <a:solidFill>
                  <a:srgbClr val="FFFF00"/>
                </a:solidFill>
                <a:ea typeface="仿宋_GB2312" pitchFamily="1" charset="-122"/>
              </a:endParaRPr>
            </a:p>
          </p:txBody>
        </p:sp>
        <p:sp>
          <p:nvSpPr>
            <p:cNvPr id="26673" name="Rectangle 103"/>
            <p:cNvSpPr/>
            <p:nvPr/>
          </p:nvSpPr>
          <p:spPr>
            <a:xfrm>
              <a:off x="4694" y="3322"/>
              <a:ext cx="113" cy="226"/>
            </a:xfrm>
            <a:prstGeom prst="rect">
              <a:avLst/>
            </a:prstGeom>
            <a:solidFill>
              <a:schemeClr val="bg1"/>
            </a:solidFill>
            <a:ln w="28575" cap="flat" cmpd="sng">
              <a:solidFill>
                <a:srgbClr val="000099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zh-CN" sz="2400" b="1" dirty="0">
                <a:solidFill>
                  <a:srgbClr val="FFFF00"/>
                </a:solidFill>
                <a:ea typeface="仿宋_GB2312" pitchFamily="1" charset="-122"/>
              </a:endParaRPr>
            </a:p>
          </p:txBody>
        </p:sp>
        <p:sp>
          <p:nvSpPr>
            <p:cNvPr id="26674" name="Text Box 104"/>
            <p:cNvSpPr txBox="1"/>
            <p:nvPr/>
          </p:nvSpPr>
          <p:spPr>
            <a:xfrm>
              <a:off x="3702" y="3318"/>
              <a:ext cx="34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2400" b="1" dirty="0">
                  <a:solidFill>
                    <a:srgbClr val="000099"/>
                  </a:solidFill>
                  <a:ea typeface="仿宋_GB2312" pitchFamily="1" charset="-122"/>
                </a:rPr>
                <a:t>R</a:t>
              </a:r>
              <a:r>
                <a:rPr lang="en-US" altLang="zh-CN" sz="2400" b="1" baseline="-25000" dirty="0">
                  <a:solidFill>
                    <a:srgbClr val="000099"/>
                  </a:solidFill>
                  <a:ea typeface="仿宋_GB2312" pitchFamily="1" charset="-122"/>
                </a:rPr>
                <a:t>1</a:t>
              </a:r>
              <a:endParaRPr lang="en-US" altLang="zh-CN" sz="2400" b="1" baseline="-25000" dirty="0">
                <a:solidFill>
                  <a:srgbClr val="000099"/>
                </a:solidFill>
                <a:ea typeface="仿宋_GB2312" pitchFamily="1" charset="-122"/>
              </a:endParaRPr>
            </a:p>
          </p:txBody>
        </p:sp>
        <p:sp>
          <p:nvSpPr>
            <p:cNvPr id="26675" name="Text Box 105"/>
            <p:cNvSpPr txBox="1"/>
            <p:nvPr/>
          </p:nvSpPr>
          <p:spPr>
            <a:xfrm>
              <a:off x="4411" y="3322"/>
              <a:ext cx="34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2400" b="1" dirty="0">
                  <a:solidFill>
                    <a:srgbClr val="000099"/>
                  </a:solidFill>
                  <a:ea typeface="仿宋_GB2312" pitchFamily="1" charset="-122"/>
                </a:rPr>
                <a:t>R</a:t>
              </a:r>
              <a:r>
                <a:rPr lang="en-US" altLang="zh-CN" sz="2400" b="1" baseline="-25000" dirty="0">
                  <a:solidFill>
                    <a:srgbClr val="000099"/>
                  </a:solidFill>
                  <a:ea typeface="仿宋_GB2312" pitchFamily="1" charset="-122"/>
                </a:rPr>
                <a:t>2</a:t>
              </a:r>
              <a:endParaRPr lang="en-US" altLang="zh-CN" sz="2400" b="1" baseline="-25000" dirty="0">
                <a:solidFill>
                  <a:srgbClr val="000099"/>
                </a:solidFill>
                <a:ea typeface="仿宋_GB2312" pitchFamily="1" charset="-122"/>
              </a:endParaRPr>
            </a:p>
          </p:txBody>
        </p:sp>
        <p:sp>
          <p:nvSpPr>
            <p:cNvPr id="26676" name="Text Box 106"/>
            <p:cNvSpPr txBox="1"/>
            <p:nvPr/>
          </p:nvSpPr>
          <p:spPr>
            <a:xfrm>
              <a:off x="2908" y="2642"/>
              <a:ext cx="341" cy="97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None/>
              </a:pPr>
              <a:r>
                <a:rPr lang="en-US" altLang="zh-CN" sz="2400" b="1" dirty="0">
                  <a:solidFill>
                    <a:srgbClr val="000099"/>
                  </a:solidFill>
                  <a:ea typeface="仿宋_GB2312" pitchFamily="1" charset="-122"/>
                </a:rPr>
                <a:t>+</a:t>
              </a:r>
              <a:endParaRPr lang="en-US" altLang="zh-CN" sz="2400" b="1" dirty="0">
                <a:solidFill>
                  <a:srgbClr val="000099"/>
                </a:solidFill>
                <a:ea typeface="仿宋_GB2312" pitchFamily="1" charset="-122"/>
              </a:endParaRPr>
            </a:p>
            <a:p>
              <a:pPr marL="0" lvl="0" indent="0" algn="ctr" eaLnBrk="1" hangingPunct="1">
                <a:spcBef>
                  <a:spcPct val="50000"/>
                </a:spcBef>
                <a:buNone/>
              </a:pPr>
              <a:endParaRPr lang="en-US" altLang="zh-CN" sz="2400" b="1" dirty="0">
                <a:solidFill>
                  <a:srgbClr val="000099"/>
                </a:solidFill>
                <a:ea typeface="仿宋_GB2312" pitchFamily="1" charset="-122"/>
              </a:endParaRPr>
            </a:p>
            <a:p>
              <a:pPr marL="0" lvl="0" indent="0" algn="ctr" eaLnBrk="1" hangingPunct="1">
                <a:spcBef>
                  <a:spcPct val="50000"/>
                </a:spcBef>
                <a:buNone/>
              </a:pPr>
              <a:r>
                <a:rPr lang="en-US" altLang="zh-CN" sz="2400" b="1" dirty="0">
                  <a:solidFill>
                    <a:srgbClr val="000099"/>
                  </a:solidFill>
                  <a:ea typeface="仿宋_GB2312" pitchFamily="1" charset="-122"/>
                </a:rPr>
                <a:t>-</a:t>
              </a:r>
              <a:endParaRPr lang="en-US" altLang="zh-CN" sz="2400" b="1" dirty="0">
                <a:solidFill>
                  <a:srgbClr val="000099"/>
                </a:solidFill>
                <a:ea typeface="仿宋_GB2312" pitchFamily="1" charset="-122"/>
              </a:endParaRPr>
            </a:p>
          </p:txBody>
        </p:sp>
        <p:graphicFrame>
          <p:nvGraphicFramePr>
            <p:cNvPr id="26677" name="Object 107"/>
            <p:cNvGraphicFramePr>
              <a:graphicFrameLocks noChangeAspect="1"/>
            </p:cNvGraphicFramePr>
            <p:nvPr/>
          </p:nvGraphicFramePr>
          <p:xfrm>
            <a:off x="2965" y="3010"/>
            <a:ext cx="201" cy="2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4" name="" r:id="rId25" imgW="133350" imgH="167640" progId="Equation.3">
                    <p:embed/>
                  </p:oleObj>
                </mc:Choice>
                <mc:Fallback>
                  <p:oleObj name="" r:id="rId25" imgW="133350" imgH="167640" progId="Equation.3">
                    <p:embed/>
                    <p:pic>
                      <p:nvPicPr>
                        <p:cNvPr id="0" name="图片 3193"/>
                        <p:cNvPicPr/>
                        <p:nvPr/>
                      </p:nvPicPr>
                      <p:blipFill>
                        <a:blip r:embed="rId26">
                          <a:clrChange>
                            <a:clrFrom>
                              <a:srgbClr val="000000"/>
                            </a:clrFrom>
                            <a:clrTo>
                              <a:srgbClr val="000099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965" y="3010"/>
                          <a:ext cx="201" cy="28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59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59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26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26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26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6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25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25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25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25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25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125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26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26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126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126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126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126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126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8" dur="500"/>
                                        <p:tgtEl>
                                          <p:spTgt spid="126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126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6" grpId="0" animBg="1"/>
      <p:bldP spid="126015" grpId="0"/>
      <p:bldP spid="126016" grpId="0"/>
      <p:bldP spid="12601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50" name="Text Box 4"/>
          <p:cNvSpPr txBox="1"/>
          <p:nvPr/>
        </p:nvSpPr>
        <p:spPr>
          <a:xfrm>
            <a:off x="476250" y="503238"/>
            <a:ext cx="2736850" cy="457200"/>
          </a:xfrm>
          <a:prstGeom prst="rect">
            <a:avLst/>
          </a:prstGeom>
          <a:solidFill>
            <a:srgbClr val="008080"/>
          </a:soli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）  异侧并联</a:t>
            </a:r>
            <a:endParaRPr lang="zh-CN" altLang="en-US" sz="2400" b="1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6981" name="AutoShape 5"/>
          <p:cNvSpPr/>
          <p:nvPr/>
        </p:nvSpPr>
        <p:spPr>
          <a:xfrm>
            <a:off x="0" y="1304925"/>
            <a:ext cx="179388" cy="792163"/>
          </a:xfrm>
          <a:prstGeom prst="leftBrace">
            <a:avLst>
              <a:gd name="adj1" fmla="val 36799"/>
              <a:gd name="adj2" fmla="val 50000"/>
            </a:avLst>
          </a:prstGeom>
          <a:noFill/>
          <a:ln w="38100" cap="flat" cmpd="sng">
            <a:solidFill>
              <a:srgbClr val="990033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grpSp>
        <p:nvGrpSpPr>
          <p:cNvPr id="126982" name="Group 6"/>
          <p:cNvGrpSpPr/>
          <p:nvPr/>
        </p:nvGrpSpPr>
        <p:grpSpPr>
          <a:xfrm>
            <a:off x="6319838" y="-26987"/>
            <a:ext cx="2805112" cy="2447925"/>
            <a:chOff x="768" y="840"/>
            <a:chExt cx="1745" cy="1218"/>
          </a:xfrm>
        </p:grpSpPr>
        <p:sp>
          <p:nvSpPr>
            <p:cNvPr id="27720" name="Line 7"/>
            <p:cNvSpPr/>
            <p:nvPr/>
          </p:nvSpPr>
          <p:spPr>
            <a:xfrm>
              <a:off x="1680" y="1832"/>
              <a:ext cx="0" cy="208"/>
            </a:xfrm>
            <a:prstGeom prst="line">
              <a:avLst/>
            </a:prstGeom>
            <a:ln w="28575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7721" name="Line 8"/>
            <p:cNvSpPr/>
            <p:nvPr/>
          </p:nvSpPr>
          <p:spPr>
            <a:xfrm>
              <a:off x="1680" y="1212"/>
              <a:ext cx="0" cy="240"/>
            </a:xfrm>
            <a:prstGeom prst="line">
              <a:avLst/>
            </a:prstGeom>
            <a:ln w="28575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7722" name="Line 9"/>
            <p:cNvSpPr/>
            <p:nvPr/>
          </p:nvSpPr>
          <p:spPr>
            <a:xfrm>
              <a:off x="2160" y="1814"/>
              <a:ext cx="0" cy="226"/>
            </a:xfrm>
            <a:prstGeom prst="line">
              <a:avLst/>
            </a:prstGeom>
            <a:ln w="28575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7723" name="Line 10"/>
            <p:cNvSpPr/>
            <p:nvPr/>
          </p:nvSpPr>
          <p:spPr>
            <a:xfrm>
              <a:off x="2160" y="1212"/>
              <a:ext cx="0" cy="220"/>
            </a:xfrm>
            <a:prstGeom prst="line">
              <a:avLst/>
            </a:prstGeom>
            <a:ln w="28575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7724" name="Line 11"/>
            <p:cNvSpPr/>
            <p:nvPr/>
          </p:nvSpPr>
          <p:spPr>
            <a:xfrm>
              <a:off x="912" y="1212"/>
              <a:ext cx="1248" cy="0"/>
            </a:xfrm>
            <a:prstGeom prst="line">
              <a:avLst/>
            </a:prstGeom>
            <a:ln w="28575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7725" name="Line 12"/>
            <p:cNvSpPr/>
            <p:nvPr/>
          </p:nvSpPr>
          <p:spPr>
            <a:xfrm>
              <a:off x="912" y="2040"/>
              <a:ext cx="1248" cy="0"/>
            </a:xfrm>
            <a:prstGeom prst="line">
              <a:avLst/>
            </a:prstGeom>
            <a:ln w="28575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7726" name="Line 13"/>
            <p:cNvSpPr/>
            <p:nvPr/>
          </p:nvSpPr>
          <p:spPr>
            <a:xfrm>
              <a:off x="1614" y="1248"/>
              <a:ext cx="0" cy="240"/>
            </a:xfrm>
            <a:prstGeom prst="line">
              <a:avLst/>
            </a:prstGeom>
            <a:ln w="38100" cap="flat" cmpd="sng">
              <a:solidFill>
                <a:schemeClr val="accent2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7727" name="Line 14"/>
            <p:cNvSpPr/>
            <p:nvPr/>
          </p:nvSpPr>
          <p:spPr>
            <a:xfrm>
              <a:off x="2256" y="1224"/>
              <a:ext cx="0" cy="240"/>
            </a:xfrm>
            <a:prstGeom prst="line">
              <a:avLst/>
            </a:prstGeom>
            <a:ln w="38100" cap="flat" cmpd="sng">
              <a:solidFill>
                <a:schemeClr val="accent2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7728" name="Text Box 15"/>
            <p:cNvSpPr txBox="1"/>
            <p:nvPr/>
          </p:nvSpPr>
          <p:spPr>
            <a:xfrm>
              <a:off x="1658" y="1260"/>
              <a:ext cx="156" cy="22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7729" name="Text Box 16"/>
            <p:cNvSpPr txBox="1"/>
            <p:nvPr/>
          </p:nvSpPr>
          <p:spPr>
            <a:xfrm>
              <a:off x="1968" y="1248"/>
              <a:ext cx="212" cy="22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*</a:t>
              </a:r>
              <a:endPara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7730" name="Text Box 17"/>
            <p:cNvSpPr txBox="1"/>
            <p:nvPr/>
          </p:nvSpPr>
          <p:spPr>
            <a:xfrm>
              <a:off x="1776" y="840"/>
              <a:ext cx="284" cy="2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b="1" i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M</a:t>
              </a:r>
              <a:endPara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7731" name="Text Box 18"/>
            <p:cNvSpPr txBox="1"/>
            <p:nvPr/>
          </p:nvSpPr>
          <p:spPr>
            <a:xfrm>
              <a:off x="2234" y="1142"/>
              <a:ext cx="230" cy="2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b="1" i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i</a:t>
              </a:r>
              <a:r>
                <a:rPr lang="en-US" altLang="zh-CN" sz="2400" b="1" baseline="-25000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2</a:t>
              </a:r>
              <a:endPara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7732" name="Text Box 19"/>
            <p:cNvSpPr txBox="1"/>
            <p:nvPr/>
          </p:nvSpPr>
          <p:spPr>
            <a:xfrm>
              <a:off x="1380" y="1164"/>
              <a:ext cx="230" cy="2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b="1" i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i</a:t>
              </a:r>
              <a:r>
                <a:rPr lang="en-US" altLang="zh-CN" sz="2400" b="1" baseline="-25000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7733" name="Text Box 20"/>
            <p:cNvSpPr txBox="1"/>
            <p:nvPr/>
          </p:nvSpPr>
          <p:spPr>
            <a:xfrm>
              <a:off x="1388" y="1490"/>
              <a:ext cx="293" cy="22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b="1" i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L</a:t>
              </a:r>
              <a:r>
                <a:rPr lang="en-US" altLang="zh-CN" sz="2400" b="1" baseline="-25000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7734" name="Text Box 21"/>
            <p:cNvSpPr txBox="1"/>
            <p:nvPr/>
          </p:nvSpPr>
          <p:spPr>
            <a:xfrm>
              <a:off x="2220" y="1476"/>
              <a:ext cx="293" cy="2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b="1" i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L</a:t>
              </a:r>
              <a:r>
                <a:rPr lang="en-US" altLang="zh-CN" sz="2400" b="1" baseline="-25000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2</a:t>
              </a:r>
              <a:endPara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7735" name="Text Box 22"/>
            <p:cNvSpPr txBox="1"/>
            <p:nvPr/>
          </p:nvSpPr>
          <p:spPr>
            <a:xfrm>
              <a:off x="768" y="1490"/>
              <a:ext cx="220" cy="22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b="1" i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u</a:t>
              </a:r>
              <a:endParaRPr lang="en-US" altLang="zh-CN" sz="2400" b="1" i="1" dirty="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7736" name="Text Box 23"/>
            <p:cNvSpPr txBox="1"/>
            <p:nvPr/>
          </p:nvSpPr>
          <p:spPr>
            <a:xfrm>
              <a:off x="954" y="858"/>
              <a:ext cx="167" cy="22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b="1" i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i</a:t>
              </a:r>
              <a:endParaRPr lang="en-US" altLang="zh-CN" sz="2400" b="1" i="1" dirty="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7737" name="Line 24"/>
            <p:cNvSpPr/>
            <p:nvPr/>
          </p:nvSpPr>
          <p:spPr>
            <a:xfrm>
              <a:off x="900" y="1134"/>
              <a:ext cx="336" cy="0"/>
            </a:xfrm>
            <a:prstGeom prst="line">
              <a:avLst/>
            </a:prstGeom>
            <a:ln w="38100" cap="flat" cmpd="sng">
              <a:solidFill>
                <a:schemeClr val="accent2"/>
              </a:solidFill>
              <a:prstDash val="solid"/>
              <a:headEnd type="none" w="med" len="med"/>
              <a:tailEnd type="triangle" w="med" len="med"/>
            </a:ln>
          </p:spPr>
        </p:sp>
        <p:grpSp>
          <p:nvGrpSpPr>
            <p:cNvPr id="27738" name="Group 25"/>
            <p:cNvGrpSpPr/>
            <p:nvPr/>
          </p:nvGrpSpPr>
          <p:grpSpPr>
            <a:xfrm rot="5400000">
              <a:off x="1994" y="1593"/>
              <a:ext cx="379" cy="57"/>
              <a:chOff x="1200" y="1584"/>
              <a:chExt cx="379" cy="45"/>
            </a:xfrm>
          </p:grpSpPr>
          <p:sp>
            <p:nvSpPr>
              <p:cNvPr id="27750" name="Arc 26"/>
              <p:cNvSpPr/>
              <p:nvPr/>
            </p:nvSpPr>
            <p:spPr>
              <a:xfrm rot="5400000" flipH="1" flipV="1">
                <a:off x="1223" y="1561"/>
                <a:ext cx="45" cy="9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pathLst>
                  <a:path w="22723" h="43200" fill="none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</a:path>
                  <a:path w="22723" h="43200" stroke="0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3" y="0"/>
                    </a:lnTo>
                    <a:close/>
                  </a:path>
                </a:pathLst>
              </a:custGeom>
              <a:noFill/>
              <a:ln w="38100" cap="flat" cmpd="sng">
                <a:solidFill>
                  <a:schemeClr val="accent2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7751" name="Arc 27"/>
              <p:cNvSpPr/>
              <p:nvPr/>
            </p:nvSpPr>
            <p:spPr>
              <a:xfrm rot="5400000" flipH="1" flipV="1">
                <a:off x="1319" y="1561"/>
                <a:ext cx="45" cy="9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pathLst>
                  <a:path w="22723" h="43200" fill="none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</a:path>
                  <a:path w="22723" h="43200" stroke="0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3" y="0"/>
                    </a:lnTo>
                    <a:close/>
                  </a:path>
                </a:pathLst>
              </a:custGeom>
              <a:noFill/>
              <a:ln w="38100" cap="flat" cmpd="sng">
                <a:solidFill>
                  <a:schemeClr val="accent2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7752" name="Arc 28"/>
              <p:cNvSpPr/>
              <p:nvPr/>
            </p:nvSpPr>
            <p:spPr>
              <a:xfrm rot="5400000" flipH="1" flipV="1">
                <a:off x="1415" y="1561"/>
                <a:ext cx="45" cy="9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pathLst>
                  <a:path w="22723" h="43200" fill="none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</a:path>
                  <a:path w="22723" h="43200" stroke="0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3" y="0"/>
                    </a:lnTo>
                    <a:close/>
                  </a:path>
                </a:pathLst>
              </a:custGeom>
              <a:noFill/>
              <a:ln w="38100" cap="flat" cmpd="sng">
                <a:solidFill>
                  <a:schemeClr val="accent2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7753" name="Arc 29"/>
              <p:cNvSpPr/>
              <p:nvPr/>
            </p:nvSpPr>
            <p:spPr>
              <a:xfrm rot="5400000" flipH="1" flipV="1">
                <a:off x="1511" y="1561"/>
                <a:ext cx="45" cy="9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pathLst>
                  <a:path w="22723" h="43200" fill="none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</a:path>
                  <a:path w="22723" h="43200" stroke="0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3" y="0"/>
                    </a:lnTo>
                    <a:close/>
                  </a:path>
                </a:pathLst>
              </a:custGeom>
              <a:noFill/>
              <a:ln w="38100" cap="flat" cmpd="sng">
                <a:solidFill>
                  <a:schemeClr val="accent2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27739" name="Oval 30"/>
            <p:cNvSpPr/>
            <p:nvPr/>
          </p:nvSpPr>
          <p:spPr>
            <a:xfrm>
              <a:off x="856" y="1187"/>
              <a:ext cx="48" cy="48"/>
            </a:xfrm>
            <a:prstGeom prst="ellipse">
              <a:avLst/>
            </a:prstGeom>
            <a:noFill/>
            <a:ln w="3810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grpSp>
          <p:nvGrpSpPr>
            <p:cNvPr id="27740" name="Group 31"/>
            <p:cNvGrpSpPr/>
            <p:nvPr/>
          </p:nvGrpSpPr>
          <p:grpSpPr>
            <a:xfrm rot="5400000">
              <a:off x="1517" y="1614"/>
              <a:ext cx="379" cy="57"/>
              <a:chOff x="1200" y="1584"/>
              <a:chExt cx="379" cy="45"/>
            </a:xfrm>
          </p:grpSpPr>
          <p:sp>
            <p:nvSpPr>
              <p:cNvPr id="27746" name="Arc 32"/>
              <p:cNvSpPr/>
              <p:nvPr/>
            </p:nvSpPr>
            <p:spPr>
              <a:xfrm rot="5400000" flipH="1" flipV="1">
                <a:off x="1223" y="1561"/>
                <a:ext cx="45" cy="9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pathLst>
                  <a:path w="22723" h="43200" fill="none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</a:path>
                  <a:path w="22723" h="43200" stroke="0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3" y="0"/>
                    </a:lnTo>
                    <a:close/>
                  </a:path>
                </a:pathLst>
              </a:custGeom>
              <a:noFill/>
              <a:ln w="38100" cap="flat" cmpd="sng">
                <a:solidFill>
                  <a:schemeClr val="accent2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7747" name="Arc 33"/>
              <p:cNvSpPr/>
              <p:nvPr/>
            </p:nvSpPr>
            <p:spPr>
              <a:xfrm rot="5400000" flipH="1" flipV="1">
                <a:off x="1319" y="1561"/>
                <a:ext cx="45" cy="9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pathLst>
                  <a:path w="22723" h="43200" fill="none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</a:path>
                  <a:path w="22723" h="43200" stroke="0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3" y="0"/>
                    </a:lnTo>
                    <a:close/>
                  </a:path>
                </a:pathLst>
              </a:custGeom>
              <a:noFill/>
              <a:ln w="38100" cap="flat" cmpd="sng">
                <a:solidFill>
                  <a:schemeClr val="accent2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7748" name="Arc 34"/>
              <p:cNvSpPr/>
              <p:nvPr/>
            </p:nvSpPr>
            <p:spPr>
              <a:xfrm rot="5400000" flipH="1" flipV="1">
                <a:off x="1415" y="1561"/>
                <a:ext cx="45" cy="9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pathLst>
                  <a:path w="22723" h="43200" fill="none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</a:path>
                  <a:path w="22723" h="43200" stroke="0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3" y="0"/>
                    </a:lnTo>
                    <a:close/>
                  </a:path>
                </a:pathLst>
              </a:custGeom>
              <a:noFill/>
              <a:ln w="38100" cap="flat" cmpd="sng">
                <a:solidFill>
                  <a:schemeClr val="accent2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7749" name="Arc 35"/>
              <p:cNvSpPr/>
              <p:nvPr/>
            </p:nvSpPr>
            <p:spPr>
              <a:xfrm rot="5400000" flipH="1" flipV="1">
                <a:off x="1511" y="1561"/>
                <a:ext cx="45" cy="9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pathLst>
                  <a:path w="22723" h="43200" fill="none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</a:path>
                  <a:path w="22723" h="43200" stroke="0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3" y="0"/>
                    </a:lnTo>
                    <a:close/>
                  </a:path>
                </a:pathLst>
              </a:custGeom>
              <a:noFill/>
              <a:ln w="38100" cap="flat" cmpd="sng">
                <a:solidFill>
                  <a:schemeClr val="accent2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27741" name="Arc 36"/>
            <p:cNvSpPr/>
            <p:nvPr/>
          </p:nvSpPr>
          <p:spPr>
            <a:xfrm rot="-10800000" flipV="1">
              <a:off x="1675" y="1012"/>
              <a:ext cx="195" cy="20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pathLst>
                <a:path w="20759" h="21109" fill="none">
                  <a:moveTo>
                    <a:pt x="4579" y="0"/>
                  </a:moveTo>
                  <a:cubicBezTo>
                    <a:pt x="12347" y="1685"/>
                    <a:pt x="18561" y="7500"/>
                    <a:pt x="20758" y="15139"/>
                  </a:cubicBezTo>
                </a:path>
                <a:path w="20759" h="21109" stroke="0">
                  <a:moveTo>
                    <a:pt x="4579" y="0"/>
                  </a:moveTo>
                  <a:cubicBezTo>
                    <a:pt x="12347" y="1685"/>
                    <a:pt x="18561" y="7500"/>
                    <a:pt x="20758" y="15139"/>
                  </a:cubicBezTo>
                  <a:lnTo>
                    <a:pt x="0" y="21109"/>
                  </a:lnTo>
                  <a:lnTo>
                    <a:pt x="4579" y="0"/>
                  </a:lnTo>
                  <a:close/>
                </a:path>
              </a:pathLst>
            </a:custGeom>
            <a:noFill/>
            <a:ln w="38100" cap="flat" cmpd="sng">
              <a:solidFill>
                <a:srgbClr val="FF3300">
                  <a:alpha val="100000"/>
                </a:srgbClr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7742" name="Text Box 37"/>
            <p:cNvSpPr txBox="1"/>
            <p:nvPr/>
          </p:nvSpPr>
          <p:spPr>
            <a:xfrm>
              <a:off x="768" y="1212"/>
              <a:ext cx="240" cy="228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2400" b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+</a:t>
              </a:r>
              <a:endPara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7743" name="Text Box 38"/>
            <p:cNvSpPr txBox="1"/>
            <p:nvPr/>
          </p:nvSpPr>
          <p:spPr>
            <a:xfrm>
              <a:off x="780" y="1752"/>
              <a:ext cx="240" cy="228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2400" b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–</a:t>
              </a:r>
              <a:endPara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7744" name="Arc 39"/>
            <p:cNvSpPr/>
            <p:nvPr/>
          </p:nvSpPr>
          <p:spPr>
            <a:xfrm rot="10800000" flipH="1" flipV="1">
              <a:off x="1968" y="1015"/>
              <a:ext cx="195" cy="20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pathLst>
                <a:path w="20759" h="21109" fill="none">
                  <a:moveTo>
                    <a:pt x="4579" y="0"/>
                  </a:moveTo>
                  <a:cubicBezTo>
                    <a:pt x="12347" y="1685"/>
                    <a:pt x="18561" y="7500"/>
                    <a:pt x="20758" y="15139"/>
                  </a:cubicBezTo>
                </a:path>
                <a:path w="20759" h="21109" stroke="0">
                  <a:moveTo>
                    <a:pt x="4579" y="0"/>
                  </a:moveTo>
                  <a:cubicBezTo>
                    <a:pt x="12347" y="1685"/>
                    <a:pt x="18561" y="7500"/>
                    <a:pt x="20758" y="15139"/>
                  </a:cubicBezTo>
                  <a:lnTo>
                    <a:pt x="0" y="21109"/>
                  </a:lnTo>
                  <a:lnTo>
                    <a:pt x="4579" y="0"/>
                  </a:lnTo>
                  <a:close/>
                </a:path>
              </a:pathLst>
            </a:custGeom>
            <a:noFill/>
            <a:ln w="38100" cap="flat" cmpd="sng">
              <a:solidFill>
                <a:srgbClr val="FF3300">
                  <a:alpha val="100000"/>
                </a:srgbClr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7745" name="Oval 40"/>
            <p:cNvSpPr/>
            <p:nvPr/>
          </p:nvSpPr>
          <p:spPr>
            <a:xfrm>
              <a:off x="856" y="2010"/>
              <a:ext cx="48" cy="48"/>
            </a:xfrm>
            <a:prstGeom prst="ellipse">
              <a:avLst/>
            </a:prstGeom>
            <a:noFill/>
            <a:ln w="3810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</p:grpSp>
      <p:graphicFrame>
        <p:nvGraphicFramePr>
          <p:cNvPr id="127017" name="Object 41"/>
          <p:cNvGraphicFramePr>
            <a:graphicFrameLocks noChangeAspect="1"/>
          </p:cNvGraphicFramePr>
          <p:nvPr/>
        </p:nvGraphicFramePr>
        <p:xfrm>
          <a:off x="250825" y="1089025"/>
          <a:ext cx="2447925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7" name="" r:id="rId1" imgW="902970" imgH="191135" progId="Equation.3">
                  <p:embed/>
                </p:oleObj>
              </mc:Choice>
              <mc:Fallback>
                <p:oleObj name="" r:id="rId1" imgW="902970" imgH="191135" progId="Equation.3">
                  <p:embed/>
                  <p:pic>
                    <p:nvPicPr>
                      <p:cNvPr id="0" name="图片 3196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50825" y="1089025"/>
                        <a:ext cx="2447925" cy="5508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7018" name="Object 42"/>
          <p:cNvGraphicFramePr>
            <a:graphicFrameLocks noChangeAspect="1"/>
          </p:cNvGraphicFramePr>
          <p:nvPr/>
        </p:nvGraphicFramePr>
        <p:xfrm>
          <a:off x="2700338" y="1089025"/>
          <a:ext cx="3671887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9" name="" r:id="rId3" imgW="1348740" imgH="191135" progId="Equation.3">
                  <p:embed/>
                </p:oleObj>
              </mc:Choice>
              <mc:Fallback>
                <p:oleObj name="" r:id="rId3" imgW="1348740" imgH="191135" progId="Equation.3">
                  <p:embed/>
                  <p:pic>
                    <p:nvPicPr>
                      <p:cNvPr id="0" name="图片 3198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700338" y="1089025"/>
                        <a:ext cx="3671887" cy="5603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7019" name="Object 43"/>
          <p:cNvGraphicFramePr>
            <a:graphicFrameLocks noChangeAspect="1"/>
          </p:cNvGraphicFramePr>
          <p:nvPr/>
        </p:nvGraphicFramePr>
        <p:xfrm>
          <a:off x="265113" y="1736725"/>
          <a:ext cx="2451100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5" name="" r:id="rId5" imgW="902970" imgH="191135" progId="Equation.3">
                  <p:embed/>
                </p:oleObj>
              </mc:Choice>
              <mc:Fallback>
                <p:oleObj name="" r:id="rId5" imgW="902970" imgH="191135" progId="Equation.3">
                  <p:embed/>
                  <p:pic>
                    <p:nvPicPr>
                      <p:cNvPr id="0" name="图片 3194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65113" y="1736725"/>
                        <a:ext cx="2451100" cy="5524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7020" name="Object 44"/>
          <p:cNvGraphicFramePr>
            <a:graphicFrameLocks noChangeAspect="1"/>
          </p:cNvGraphicFramePr>
          <p:nvPr/>
        </p:nvGraphicFramePr>
        <p:xfrm>
          <a:off x="2667000" y="1828800"/>
          <a:ext cx="3600450" cy="54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1" name="" r:id="rId7" imgW="1371600" imgH="191135" progId="Equation.3">
                  <p:embed/>
                </p:oleObj>
              </mc:Choice>
              <mc:Fallback>
                <p:oleObj name="" r:id="rId7" imgW="1371600" imgH="191135" progId="Equation.3">
                  <p:embed/>
                  <p:pic>
                    <p:nvPicPr>
                      <p:cNvPr id="0" name="图片 3200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667000" y="1828800"/>
                        <a:ext cx="3600450" cy="5413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7021" name="AutoShape 45"/>
          <p:cNvSpPr/>
          <p:nvPr/>
        </p:nvSpPr>
        <p:spPr>
          <a:xfrm>
            <a:off x="0" y="3475038"/>
            <a:ext cx="539750" cy="358775"/>
          </a:xfrm>
          <a:prstGeom prst="rightArrow">
            <a:avLst>
              <a:gd name="adj1" fmla="val 50000"/>
              <a:gd name="adj2" fmla="val 37610"/>
            </a:avLst>
          </a:prstGeom>
          <a:solidFill>
            <a:schemeClr val="hlink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127022" name="AutoShape 46"/>
          <p:cNvSpPr/>
          <p:nvPr/>
        </p:nvSpPr>
        <p:spPr>
          <a:xfrm>
            <a:off x="611188" y="2681288"/>
            <a:ext cx="215900" cy="1944687"/>
          </a:xfrm>
          <a:prstGeom prst="leftBrace">
            <a:avLst>
              <a:gd name="adj1" fmla="val 75061"/>
              <a:gd name="adj2" fmla="val 50000"/>
            </a:avLst>
          </a:prstGeom>
          <a:noFill/>
          <a:ln w="38100" cap="flat" cmpd="sng">
            <a:solidFill>
              <a:srgbClr val="990033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graphicFrame>
        <p:nvGraphicFramePr>
          <p:cNvPr id="127023" name="Object 47"/>
          <p:cNvGraphicFramePr>
            <a:graphicFrameLocks noChangeAspect="1"/>
          </p:cNvGraphicFramePr>
          <p:nvPr/>
        </p:nvGraphicFramePr>
        <p:xfrm>
          <a:off x="971550" y="2393950"/>
          <a:ext cx="2655888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3" name="" r:id="rId9" imgW="1035685" imgH="382270" progId="Equation.3">
                  <p:embed/>
                </p:oleObj>
              </mc:Choice>
              <mc:Fallback>
                <p:oleObj name="" r:id="rId9" imgW="1035685" imgH="382270" progId="Equation.3">
                  <p:embed/>
                  <p:pic>
                    <p:nvPicPr>
                      <p:cNvPr id="0" name="图片 3202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971550" y="2393950"/>
                        <a:ext cx="2655888" cy="1022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7024" name="Object 48"/>
          <p:cNvGraphicFramePr>
            <a:graphicFrameLocks noChangeAspect="1"/>
          </p:cNvGraphicFramePr>
          <p:nvPr/>
        </p:nvGraphicFramePr>
        <p:xfrm>
          <a:off x="900113" y="3328988"/>
          <a:ext cx="2771775" cy="1055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0" name="" r:id="rId11" imgW="1042035" imgH="382270" progId="Equation.3">
                  <p:embed/>
                </p:oleObj>
              </mc:Choice>
              <mc:Fallback>
                <p:oleObj name="" r:id="rId11" imgW="1042035" imgH="382270" progId="Equation.3">
                  <p:embed/>
                  <p:pic>
                    <p:nvPicPr>
                      <p:cNvPr id="0" name="图片 3199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900113" y="3328988"/>
                        <a:ext cx="2771775" cy="10556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7025" name="Object 49"/>
          <p:cNvGraphicFramePr>
            <a:graphicFrameLocks noChangeAspect="1"/>
          </p:cNvGraphicFramePr>
          <p:nvPr/>
        </p:nvGraphicFramePr>
        <p:xfrm>
          <a:off x="971550" y="4410075"/>
          <a:ext cx="1574800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6" name="" r:id="rId13" imgW="555625" imgH="191135" progId="Equation.3">
                  <p:embed/>
                </p:oleObj>
              </mc:Choice>
              <mc:Fallback>
                <p:oleObj name="" r:id="rId13" imgW="555625" imgH="191135" progId="Equation.3">
                  <p:embed/>
                  <p:pic>
                    <p:nvPicPr>
                      <p:cNvPr id="0" name="图片 3195"/>
                      <p:cNvPicPr/>
                      <p:nvPr/>
                    </p:nvPicPr>
                    <p:blipFill>
                      <a:blip r:embed="rId14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971550" y="4410075"/>
                        <a:ext cx="1574800" cy="5683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7026" name="AutoShape 50"/>
          <p:cNvSpPr/>
          <p:nvPr/>
        </p:nvSpPr>
        <p:spPr>
          <a:xfrm>
            <a:off x="0" y="5516563"/>
            <a:ext cx="385763" cy="358775"/>
          </a:xfrm>
          <a:prstGeom prst="rightArrow">
            <a:avLst>
              <a:gd name="adj1" fmla="val 50000"/>
              <a:gd name="adj2" fmla="val 26880"/>
            </a:avLst>
          </a:prstGeom>
          <a:solidFill>
            <a:schemeClr val="hlink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127027" name="AutoShape 51"/>
          <p:cNvSpPr/>
          <p:nvPr/>
        </p:nvSpPr>
        <p:spPr>
          <a:xfrm>
            <a:off x="385763" y="5300663"/>
            <a:ext cx="215900" cy="935037"/>
          </a:xfrm>
          <a:prstGeom prst="leftBrace">
            <a:avLst>
              <a:gd name="adj1" fmla="val 36090"/>
              <a:gd name="adj2" fmla="val 49912"/>
            </a:avLst>
          </a:prstGeom>
          <a:noFill/>
          <a:ln w="38100" cap="flat" cmpd="sng">
            <a:solidFill>
              <a:srgbClr val="990033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graphicFrame>
        <p:nvGraphicFramePr>
          <p:cNvPr id="127028" name="Object 52"/>
          <p:cNvGraphicFramePr>
            <a:graphicFrameLocks noChangeAspect="1"/>
          </p:cNvGraphicFramePr>
          <p:nvPr/>
        </p:nvGraphicFramePr>
        <p:xfrm>
          <a:off x="500063" y="5197475"/>
          <a:ext cx="4162425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8" name="" r:id="rId15" imgW="1858010" imgH="191135" progId="Equation.3">
                  <p:embed/>
                </p:oleObj>
              </mc:Choice>
              <mc:Fallback>
                <p:oleObj name="" r:id="rId15" imgW="1858010" imgH="191135" progId="Equation.3">
                  <p:embed/>
                  <p:pic>
                    <p:nvPicPr>
                      <p:cNvPr id="0" name="图片 3197"/>
                      <p:cNvPicPr/>
                      <p:nvPr/>
                    </p:nvPicPr>
                    <p:blipFill>
                      <a:blip r:embed="rId16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00063" y="5197475"/>
                        <a:ext cx="4162425" cy="5270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7029" name="Object 53"/>
          <p:cNvGraphicFramePr>
            <a:graphicFrameLocks noChangeAspect="1"/>
          </p:cNvGraphicFramePr>
          <p:nvPr/>
        </p:nvGraphicFramePr>
        <p:xfrm>
          <a:off x="515938" y="5794375"/>
          <a:ext cx="4281487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2" name="" r:id="rId17" imgW="1903730" imgH="191135" progId="Equation.3">
                  <p:embed/>
                </p:oleObj>
              </mc:Choice>
              <mc:Fallback>
                <p:oleObj name="" r:id="rId17" imgW="1903730" imgH="191135" progId="Equation.3">
                  <p:embed/>
                  <p:pic>
                    <p:nvPicPr>
                      <p:cNvPr id="0" name="图片 3201"/>
                      <p:cNvPicPr/>
                      <p:nvPr/>
                    </p:nvPicPr>
                    <p:blipFill>
                      <a:blip r:embed="rId18">
                        <a:clrChange>
                          <a:clrFrom>
                            <a:srgbClr val="000000"/>
                          </a:clrFrom>
                          <a:clrTo>
                            <a:srgbClr val="0000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15938" y="5794375"/>
                        <a:ext cx="4281487" cy="5318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7030" name="Group 54"/>
          <p:cNvGrpSpPr/>
          <p:nvPr/>
        </p:nvGrpSpPr>
        <p:grpSpPr>
          <a:xfrm>
            <a:off x="7667625" y="1763713"/>
            <a:ext cx="325438" cy="512762"/>
            <a:chOff x="4830" y="1111"/>
            <a:chExt cx="205" cy="323"/>
          </a:xfrm>
        </p:grpSpPr>
        <p:sp>
          <p:nvSpPr>
            <p:cNvPr id="27717" name="Rectangle 55"/>
            <p:cNvSpPr/>
            <p:nvPr/>
          </p:nvSpPr>
          <p:spPr>
            <a:xfrm>
              <a:off x="4830" y="1196"/>
              <a:ext cx="148" cy="238"/>
            </a:xfrm>
            <a:prstGeom prst="rect">
              <a:avLst/>
            </a:prstGeom>
            <a:solidFill>
              <a:schemeClr val="bg1"/>
            </a:solidFill>
            <a:ln w="28575" cap="flat" cmpd="sng">
              <a:solidFill>
                <a:schemeClr val="accent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27718" name="Line 56"/>
            <p:cNvSpPr/>
            <p:nvPr/>
          </p:nvSpPr>
          <p:spPr>
            <a:xfrm>
              <a:off x="4893" y="1111"/>
              <a:ext cx="0" cy="85"/>
            </a:xfrm>
            <a:prstGeom prst="line">
              <a:avLst/>
            </a:prstGeom>
            <a:ln w="28575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7719" name="Rectangle 57"/>
            <p:cNvSpPr/>
            <p:nvPr/>
          </p:nvSpPr>
          <p:spPr>
            <a:xfrm>
              <a:off x="4921" y="1111"/>
              <a:ext cx="114" cy="57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</p:grpSp>
      <p:grpSp>
        <p:nvGrpSpPr>
          <p:cNvPr id="127034" name="Group 58"/>
          <p:cNvGrpSpPr/>
          <p:nvPr/>
        </p:nvGrpSpPr>
        <p:grpSpPr>
          <a:xfrm>
            <a:off x="8477250" y="1763713"/>
            <a:ext cx="325438" cy="512762"/>
            <a:chOff x="4830" y="1111"/>
            <a:chExt cx="205" cy="323"/>
          </a:xfrm>
        </p:grpSpPr>
        <p:sp>
          <p:nvSpPr>
            <p:cNvPr id="27714" name="Rectangle 59"/>
            <p:cNvSpPr/>
            <p:nvPr/>
          </p:nvSpPr>
          <p:spPr>
            <a:xfrm>
              <a:off x="4830" y="1196"/>
              <a:ext cx="148" cy="238"/>
            </a:xfrm>
            <a:prstGeom prst="rect">
              <a:avLst/>
            </a:prstGeom>
            <a:solidFill>
              <a:schemeClr val="bg1"/>
            </a:solidFill>
            <a:ln w="28575" cap="flat" cmpd="sng">
              <a:solidFill>
                <a:schemeClr val="accent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27715" name="Line 60"/>
            <p:cNvSpPr/>
            <p:nvPr/>
          </p:nvSpPr>
          <p:spPr>
            <a:xfrm>
              <a:off x="4893" y="1111"/>
              <a:ext cx="0" cy="85"/>
            </a:xfrm>
            <a:prstGeom prst="line">
              <a:avLst/>
            </a:prstGeom>
            <a:ln w="28575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7716" name="Rectangle 61"/>
            <p:cNvSpPr/>
            <p:nvPr/>
          </p:nvSpPr>
          <p:spPr>
            <a:xfrm>
              <a:off x="4921" y="1111"/>
              <a:ext cx="114" cy="57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</p:grpSp>
      <p:sp>
        <p:nvSpPr>
          <p:cNvPr id="127038" name="Text Box 62"/>
          <p:cNvSpPr txBox="1"/>
          <p:nvPr/>
        </p:nvSpPr>
        <p:spPr>
          <a:xfrm>
            <a:off x="7227888" y="1808163"/>
            <a:ext cx="53975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b="1" dirty="0">
                <a:solidFill>
                  <a:srgbClr val="000099"/>
                </a:solidFill>
                <a:ea typeface="仿宋_GB2312" pitchFamily="1" charset="-122"/>
              </a:rPr>
              <a:t>R</a:t>
            </a:r>
            <a:r>
              <a:rPr lang="en-US" altLang="zh-CN" sz="2400" b="1" baseline="-25000" dirty="0">
                <a:solidFill>
                  <a:srgbClr val="000099"/>
                </a:solidFill>
                <a:ea typeface="仿宋_GB2312" pitchFamily="1" charset="-122"/>
              </a:rPr>
              <a:t>1</a:t>
            </a:r>
            <a:endParaRPr lang="en-US" altLang="zh-CN" sz="2400" b="1" baseline="-25000" dirty="0">
              <a:solidFill>
                <a:srgbClr val="000099"/>
              </a:solidFill>
              <a:ea typeface="仿宋_GB2312" pitchFamily="1" charset="-122"/>
            </a:endParaRPr>
          </a:p>
        </p:txBody>
      </p:sp>
      <p:sp>
        <p:nvSpPr>
          <p:cNvPr id="127039" name="Text Box 63"/>
          <p:cNvSpPr txBox="1"/>
          <p:nvPr/>
        </p:nvSpPr>
        <p:spPr>
          <a:xfrm>
            <a:off x="7993063" y="1854200"/>
            <a:ext cx="53975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b="1" dirty="0">
                <a:solidFill>
                  <a:srgbClr val="000099"/>
                </a:solidFill>
                <a:ea typeface="仿宋_GB2312" pitchFamily="1" charset="-122"/>
              </a:rPr>
              <a:t>R</a:t>
            </a:r>
            <a:r>
              <a:rPr lang="en-US" altLang="zh-CN" sz="2400" b="1" baseline="-25000" dirty="0">
                <a:solidFill>
                  <a:srgbClr val="000099"/>
                </a:solidFill>
                <a:ea typeface="仿宋_GB2312" pitchFamily="1" charset="-122"/>
              </a:rPr>
              <a:t>2</a:t>
            </a:r>
            <a:endParaRPr lang="en-US" altLang="zh-CN" sz="2400" b="1" baseline="-25000" dirty="0">
              <a:solidFill>
                <a:srgbClr val="000099"/>
              </a:solidFill>
              <a:ea typeface="仿宋_GB2312" pitchFamily="1" charset="-122"/>
            </a:endParaRPr>
          </a:p>
        </p:txBody>
      </p:sp>
      <p:sp>
        <p:nvSpPr>
          <p:cNvPr id="127040" name="AutoShape 64"/>
          <p:cNvSpPr/>
          <p:nvPr/>
        </p:nvSpPr>
        <p:spPr>
          <a:xfrm>
            <a:off x="6372225" y="2573338"/>
            <a:ext cx="539750" cy="53975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hlink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127041" name="Text Box 65"/>
          <p:cNvSpPr txBox="1"/>
          <p:nvPr/>
        </p:nvSpPr>
        <p:spPr>
          <a:xfrm>
            <a:off x="5472113" y="3249613"/>
            <a:ext cx="2070100" cy="457200"/>
          </a:xfrm>
          <a:prstGeom prst="rect">
            <a:avLst/>
          </a:prstGeom>
          <a:solidFill>
            <a:srgbClr val="008080"/>
          </a:soli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去耦等效电路</a:t>
            </a:r>
            <a:endParaRPr lang="zh-CN" altLang="en-US" sz="2400" b="1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127042" name="Group 66"/>
          <p:cNvGrpSpPr/>
          <p:nvPr/>
        </p:nvGrpSpPr>
        <p:grpSpPr>
          <a:xfrm>
            <a:off x="4816475" y="3608388"/>
            <a:ext cx="4189413" cy="2430462"/>
            <a:chOff x="2908" y="2160"/>
            <a:chExt cx="2639" cy="1531"/>
          </a:xfrm>
        </p:grpSpPr>
        <p:sp>
          <p:nvSpPr>
            <p:cNvPr id="27674" name="Line 67"/>
            <p:cNvSpPr/>
            <p:nvPr/>
          </p:nvSpPr>
          <p:spPr>
            <a:xfrm>
              <a:off x="3050" y="2642"/>
              <a:ext cx="298" cy="1"/>
            </a:xfrm>
            <a:prstGeom prst="line">
              <a:avLst/>
            </a:prstGeom>
            <a:ln w="3810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7675" name="Line 68"/>
            <p:cNvSpPr/>
            <p:nvPr/>
          </p:nvSpPr>
          <p:spPr>
            <a:xfrm>
              <a:off x="3957" y="2691"/>
              <a:ext cx="0" cy="290"/>
            </a:xfrm>
            <a:prstGeom prst="line">
              <a:avLst/>
            </a:prstGeom>
            <a:ln w="38100" cap="flat" cmpd="sng">
              <a:solidFill>
                <a:schemeClr val="accent2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7676" name="Line 69"/>
            <p:cNvSpPr/>
            <p:nvPr/>
          </p:nvSpPr>
          <p:spPr>
            <a:xfrm rot="-5400000" flipH="1">
              <a:off x="4576" y="2835"/>
              <a:ext cx="291" cy="3"/>
            </a:xfrm>
            <a:prstGeom prst="line">
              <a:avLst/>
            </a:prstGeom>
            <a:ln w="38100" cap="flat" cmpd="sng">
              <a:solidFill>
                <a:srgbClr val="000099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7677" name="Text Box 70"/>
            <p:cNvSpPr txBox="1"/>
            <p:nvPr/>
          </p:nvSpPr>
          <p:spPr>
            <a:xfrm>
              <a:off x="3261" y="2954"/>
              <a:ext cx="76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000" b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j</a:t>
              </a:r>
              <a:r>
                <a:rPr lang="en-US" altLang="zh-CN" sz="2000" b="1" i="1" dirty="0">
                  <a:solidFill>
                    <a:schemeClr val="accent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(</a:t>
              </a:r>
              <a:r>
                <a:rPr lang="en-US" altLang="zh-CN" sz="2000" b="1" i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L</a:t>
              </a:r>
              <a:r>
                <a:rPr lang="en-US" altLang="zh-CN" sz="2000" b="1" baseline="-25000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1</a:t>
              </a:r>
              <a:r>
                <a:rPr lang="en-US" altLang="zh-CN" sz="2000" b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+</a:t>
              </a:r>
              <a:r>
                <a:rPr lang="en-US" altLang="zh-CN" sz="2000" b="1" i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M</a:t>
              </a:r>
              <a:r>
                <a:rPr lang="en-US" altLang="zh-CN" sz="2000" b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)</a:t>
              </a:r>
              <a:endParaRPr lang="en-US" altLang="zh-CN" sz="2000" b="1" dirty="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7678" name="Line 71"/>
            <p:cNvSpPr/>
            <p:nvPr/>
          </p:nvSpPr>
          <p:spPr>
            <a:xfrm>
              <a:off x="3050" y="2546"/>
              <a:ext cx="223" cy="0"/>
            </a:xfrm>
            <a:prstGeom prst="line">
              <a:avLst/>
            </a:prstGeom>
            <a:ln w="38100" cap="flat" cmpd="sng">
              <a:solidFill>
                <a:schemeClr val="accent2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7679" name="Oval 72"/>
            <p:cNvSpPr/>
            <p:nvPr/>
          </p:nvSpPr>
          <p:spPr>
            <a:xfrm>
              <a:off x="3038" y="2614"/>
              <a:ext cx="40" cy="35"/>
            </a:xfrm>
            <a:prstGeom prst="ellipse">
              <a:avLst/>
            </a:prstGeom>
            <a:noFill/>
            <a:ln w="3810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graphicFrame>
          <p:nvGraphicFramePr>
            <p:cNvPr id="27680" name="Object 73"/>
            <p:cNvGraphicFramePr>
              <a:graphicFrameLocks noChangeAspect="1"/>
            </p:cNvGraphicFramePr>
            <p:nvPr/>
          </p:nvGraphicFramePr>
          <p:xfrm>
            <a:off x="3098" y="2160"/>
            <a:ext cx="212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04" name="" r:id="rId19" imgW="98425" imgH="225425" progId="Equation.DSMT4">
                    <p:embed/>
                  </p:oleObj>
                </mc:Choice>
                <mc:Fallback>
                  <p:oleObj name="" r:id="rId19" imgW="98425" imgH="225425" progId="Equation.DSMT4">
                    <p:embed/>
                    <p:pic>
                      <p:nvPicPr>
                        <p:cNvPr id="0" name="图片 3203"/>
                        <p:cNvPicPr/>
                        <p:nvPr/>
                      </p:nvPicPr>
                      <p:blipFill>
                        <a:blip r:embed="rId20">
                          <a:clrChange>
                            <a:clrFrom>
                              <a:srgbClr val="000000"/>
                            </a:clrFrom>
                            <a:clrTo>
                              <a:srgbClr val="333399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098" y="2160"/>
                          <a:ext cx="212" cy="38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81" name="Object 74"/>
            <p:cNvGraphicFramePr>
              <a:graphicFrameLocks noChangeAspect="1"/>
            </p:cNvGraphicFramePr>
            <p:nvPr/>
          </p:nvGraphicFramePr>
          <p:xfrm>
            <a:off x="4099" y="2614"/>
            <a:ext cx="252" cy="3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05" name="" r:id="rId21" imgW="139065" imgH="237490" progId="Equation.DSMT4">
                    <p:embed/>
                  </p:oleObj>
                </mc:Choice>
                <mc:Fallback>
                  <p:oleObj name="" r:id="rId21" imgW="139065" imgH="237490" progId="Equation.DSMT4">
                    <p:embed/>
                    <p:pic>
                      <p:nvPicPr>
                        <p:cNvPr id="0" name="图片 3204"/>
                        <p:cNvPicPr/>
                        <p:nvPr/>
                      </p:nvPicPr>
                      <p:blipFill>
                        <a:blip r:embed="rId22">
                          <a:clrChange>
                            <a:clrFrom>
                              <a:srgbClr val="000000"/>
                            </a:clrFrom>
                            <a:clrTo>
                              <a:srgbClr val="333399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099" y="2614"/>
                          <a:ext cx="252" cy="34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82" name="Object 75"/>
            <p:cNvGraphicFramePr>
              <a:graphicFrameLocks noChangeAspect="1"/>
            </p:cNvGraphicFramePr>
            <p:nvPr/>
          </p:nvGraphicFramePr>
          <p:xfrm>
            <a:off x="4439" y="2614"/>
            <a:ext cx="307" cy="3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06" name="" r:id="rId23" imgW="156210" imgH="237490" progId="Equation.DSMT4">
                    <p:embed/>
                  </p:oleObj>
                </mc:Choice>
                <mc:Fallback>
                  <p:oleObj name="" r:id="rId23" imgW="156210" imgH="237490" progId="Equation.DSMT4">
                    <p:embed/>
                    <p:pic>
                      <p:nvPicPr>
                        <p:cNvPr id="0" name="图片 3205"/>
                        <p:cNvPicPr/>
                        <p:nvPr/>
                      </p:nvPicPr>
                      <p:blipFill>
                        <a:blip r:embed="rId24">
                          <a:clrChange>
                            <a:clrFrom>
                              <a:srgbClr val="000000"/>
                            </a:clrFrom>
                            <a:clrTo>
                              <a:srgbClr val="333399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439" y="2614"/>
                          <a:ext cx="307" cy="38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683" name="Text Box 76"/>
            <p:cNvSpPr txBox="1"/>
            <p:nvPr/>
          </p:nvSpPr>
          <p:spPr>
            <a:xfrm>
              <a:off x="3367" y="2594"/>
              <a:ext cx="619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000" b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-j</a:t>
              </a:r>
              <a:r>
                <a:rPr lang="en-US" altLang="zh-CN" sz="2000" b="1" i="1" dirty="0">
                  <a:solidFill>
                    <a:schemeClr val="accent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</a:t>
              </a:r>
              <a:r>
                <a:rPr lang="en-US" altLang="zh-CN" sz="2000" b="1" i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M</a:t>
              </a:r>
              <a:endParaRPr lang="en-US" altLang="zh-CN" sz="2000" b="1" dirty="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7684" name="Text Box 77"/>
            <p:cNvSpPr txBox="1"/>
            <p:nvPr/>
          </p:nvSpPr>
          <p:spPr>
            <a:xfrm>
              <a:off x="4779" y="2931"/>
              <a:ext cx="768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000" b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j</a:t>
              </a:r>
              <a:r>
                <a:rPr lang="en-US" altLang="zh-CN" sz="2000" b="1" i="1" dirty="0">
                  <a:solidFill>
                    <a:schemeClr val="accent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(</a:t>
              </a:r>
              <a:r>
                <a:rPr lang="en-US" altLang="zh-CN" sz="2000" b="1" i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L</a:t>
              </a:r>
              <a:r>
                <a:rPr lang="en-US" altLang="zh-CN" sz="2000" b="1" baseline="-25000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2</a:t>
              </a:r>
              <a:r>
                <a:rPr lang="en-US" altLang="zh-CN" sz="2000" b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+</a:t>
              </a:r>
              <a:r>
                <a:rPr lang="en-US" altLang="zh-CN" sz="2000" b="1" i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M</a:t>
              </a:r>
              <a:r>
                <a:rPr lang="en-US" altLang="zh-CN" sz="2000" b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)</a:t>
              </a:r>
              <a:endParaRPr lang="en-US" altLang="zh-CN" sz="2000" b="1" dirty="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grpSp>
          <p:nvGrpSpPr>
            <p:cNvPr id="27685" name="Group 78"/>
            <p:cNvGrpSpPr/>
            <p:nvPr/>
          </p:nvGrpSpPr>
          <p:grpSpPr>
            <a:xfrm rot="5400000">
              <a:off x="4581" y="2981"/>
              <a:ext cx="387" cy="48"/>
              <a:chOff x="1200" y="1584"/>
              <a:chExt cx="379" cy="45"/>
            </a:xfrm>
          </p:grpSpPr>
          <p:sp>
            <p:nvSpPr>
              <p:cNvPr id="27710" name="Arc 79"/>
              <p:cNvSpPr/>
              <p:nvPr/>
            </p:nvSpPr>
            <p:spPr>
              <a:xfrm rot="5400000" flipH="1" flipV="1">
                <a:off x="1223" y="1561"/>
                <a:ext cx="45" cy="9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pathLst>
                  <a:path w="22723" h="43200" fill="none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</a:path>
                  <a:path w="22723" h="43200" stroke="0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3" y="0"/>
                    </a:lnTo>
                    <a:close/>
                  </a:path>
                </a:pathLst>
              </a:custGeom>
              <a:noFill/>
              <a:ln w="38100" cap="flat" cmpd="sng">
                <a:solidFill>
                  <a:schemeClr val="accent2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7711" name="Arc 80"/>
              <p:cNvSpPr/>
              <p:nvPr/>
            </p:nvSpPr>
            <p:spPr>
              <a:xfrm rot="5400000" flipH="1" flipV="1">
                <a:off x="1319" y="1561"/>
                <a:ext cx="45" cy="9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pathLst>
                  <a:path w="22723" h="43200" fill="none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</a:path>
                  <a:path w="22723" h="43200" stroke="0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3" y="0"/>
                    </a:lnTo>
                    <a:close/>
                  </a:path>
                </a:pathLst>
              </a:custGeom>
              <a:noFill/>
              <a:ln w="38100" cap="flat" cmpd="sng">
                <a:solidFill>
                  <a:schemeClr val="accent2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7712" name="Arc 81"/>
              <p:cNvSpPr/>
              <p:nvPr/>
            </p:nvSpPr>
            <p:spPr>
              <a:xfrm rot="5400000" flipH="1" flipV="1">
                <a:off x="1415" y="1561"/>
                <a:ext cx="45" cy="9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pathLst>
                  <a:path w="22723" h="43200" fill="none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</a:path>
                  <a:path w="22723" h="43200" stroke="0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3" y="0"/>
                    </a:lnTo>
                    <a:close/>
                  </a:path>
                </a:pathLst>
              </a:custGeom>
              <a:noFill/>
              <a:ln w="38100" cap="flat" cmpd="sng">
                <a:solidFill>
                  <a:schemeClr val="accent2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7713" name="Arc 82"/>
              <p:cNvSpPr/>
              <p:nvPr/>
            </p:nvSpPr>
            <p:spPr>
              <a:xfrm rot="5400000" flipH="1" flipV="1">
                <a:off x="1511" y="1561"/>
                <a:ext cx="45" cy="9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pathLst>
                  <a:path w="22723" h="43200" fill="none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</a:path>
                  <a:path w="22723" h="43200" stroke="0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3" y="0"/>
                    </a:lnTo>
                    <a:close/>
                  </a:path>
                </a:pathLst>
              </a:custGeom>
              <a:noFill/>
              <a:ln w="38100" cap="flat" cmpd="sng">
                <a:solidFill>
                  <a:schemeClr val="accent2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27686" name="Group 83"/>
            <p:cNvGrpSpPr/>
            <p:nvPr/>
          </p:nvGrpSpPr>
          <p:grpSpPr>
            <a:xfrm rot="5400000">
              <a:off x="3873" y="3009"/>
              <a:ext cx="386" cy="48"/>
              <a:chOff x="1200" y="1584"/>
              <a:chExt cx="379" cy="45"/>
            </a:xfrm>
          </p:grpSpPr>
          <p:sp>
            <p:nvSpPr>
              <p:cNvPr id="27706" name="Arc 84"/>
              <p:cNvSpPr/>
              <p:nvPr/>
            </p:nvSpPr>
            <p:spPr>
              <a:xfrm rot="5400000" flipH="1" flipV="1">
                <a:off x="1223" y="1561"/>
                <a:ext cx="45" cy="9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pathLst>
                  <a:path w="22723" h="43200" fill="none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</a:path>
                  <a:path w="22723" h="43200" stroke="0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3" y="0"/>
                    </a:lnTo>
                    <a:close/>
                  </a:path>
                </a:pathLst>
              </a:custGeom>
              <a:noFill/>
              <a:ln w="38100" cap="flat" cmpd="sng">
                <a:solidFill>
                  <a:schemeClr val="accent2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7707" name="Arc 85"/>
              <p:cNvSpPr/>
              <p:nvPr/>
            </p:nvSpPr>
            <p:spPr>
              <a:xfrm rot="5400000" flipH="1" flipV="1">
                <a:off x="1319" y="1561"/>
                <a:ext cx="45" cy="9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pathLst>
                  <a:path w="22723" h="43200" fill="none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</a:path>
                  <a:path w="22723" h="43200" stroke="0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3" y="0"/>
                    </a:lnTo>
                    <a:close/>
                  </a:path>
                </a:pathLst>
              </a:custGeom>
              <a:noFill/>
              <a:ln w="38100" cap="flat" cmpd="sng">
                <a:solidFill>
                  <a:schemeClr val="accent2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7708" name="Arc 86"/>
              <p:cNvSpPr/>
              <p:nvPr/>
            </p:nvSpPr>
            <p:spPr>
              <a:xfrm rot="5400000" flipH="1" flipV="1">
                <a:off x="1415" y="1561"/>
                <a:ext cx="45" cy="9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pathLst>
                  <a:path w="22723" h="43200" fill="none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</a:path>
                  <a:path w="22723" h="43200" stroke="0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3" y="0"/>
                    </a:lnTo>
                    <a:close/>
                  </a:path>
                </a:pathLst>
              </a:custGeom>
              <a:noFill/>
              <a:ln w="38100" cap="flat" cmpd="sng">
                <a:solidFill>
                  <a:schemeClr val="accent2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7709" name="Arc 87"/>
              <p:cNvSpPr/>
              <p:nvPr/>
            </p:nvSpPr>
            <p:spPr>
              <a:xfrm rot="5400000" flipH="1" flipV="1">
                <a:off x="1511" y="1561"/>
                <a:ext cx="45" cy="9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pathLst>
                  <a:path w="22723" h="43200" fill="none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</a:path>
                  <a:path w="22723" h="43200" stroke="0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3" y="0"/>
                    </a:lnTo>
                    <a:close/>
                  </a:path>
                </a:pathLst>
              </a:custGeom>
              <a:noFill/>
              <a:ln w="38100" cap="flat" cmpd="sng">
                <a:solidFill>
                  <a:schemeClr val="accent2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27687" name="Group 88"/>
            <p:cNvGrpSpPr/>
            <p:nvPr/>
          </p:nvGrpSpPr>
          <p:grpSpPr>
            <a:xfrm>
              <a:off x="3360" y="2571"/>
              <a:ext cx="358" cy="72"/>
              <a:chOff x="1200" y="1584"/>
              <a:chExt cx="379" cy="45"/>
            </a:xfrm>
          </p:grpSpPr>
          <p:sp>
            <p:nvSpPr>
              <p:cNvPr id="27702" name="Arc 89"/>
              <p:cNvSpPr/>
              <p:nvPr/>
            </p:nvSpPr>
            <p:spPr>
              <a:xfrm rot="5400000" flipH="1" flipV="1">
                <a:off x="1223" y="1561"/>
                <a:ext cx="45" cy="9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pathLst>
                  <a:path w="22723" h="43200" fill="none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</a:path>
                  <a:path w="22723" h="43200" stroke="0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3" y="0"/>
                    </a:lnTo>
                    <a:close/>
                  </a:path>
                </a:pathLst>
              </a:custGeom>
              <a:noFill/>
              <a:ln w="38100" cap="flat" cmpd="sng">
                <a:solidFill>
                  <a:schemeClr val="accent2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7703" name="Arc 90"/>
              <p:cNvSpPr/>
              <p:nvPr/>
            </p:nvSpPr>
            <p:spPr>
              <a:xfrm rot="5400000" flipH="1" flipV="1">
                <a:off x="1319" y="1561"/>
                <a:ext cx="45" cy="9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pathLst>
                  <a:path w="22723" h="43200" fill="none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</a:path>
                  <a:path w="22723" h="43200" stroke="0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3" y="0"/>
                    </a:lnTo>
                    <a:close/>
                  </a:path>
                </a:pathLst>
              </a:custGeom>
              <a:noFill/>
              <a:ln w="38100" cap="flat" cmpd="sng">
                <a:solidFill>
                  <a:schemeClr val="accent2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7704" name="Arc 91"/>
              <p:cNvSpPr/>
              <p:nvPr/>
            </p:nvSpPr>
            <p:spPr>
              <a:xfrm rot="5400000" flipH="1" flipV="1">
                <a:off x="1415" y="1561"/>
                <a:ext cx="45" cy="9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pathLst>
                  <a:path w="22723" h="43200" fill="none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</a:path>
                  <a:path w="22723" h="43200" stroke="0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3" y="0"/>
                    </a:lnTo>
                    <a:close/>
                  </a:path>
                </a:pathLst>
              </a:custGeom>
              <a:noFill/>
              <a:ln w="38100" cap="flat" cmpd="sng">
                <a:solidFill>
                  <a:schemeClr val="accent2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7705" name="Arc 92"/>
              <p:cNvSpPr/>
              <p:nvPr/>
            </p:nvSpPr>
            <p:spPr>
              <a:xfrm rot="5400000" flipH="1" flipV="1">
                <a:off x="1511" y="1561"/>
                <a:ext cx="45" cy="9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pathLst>
                  <a:path w="22723" h="43200" fill="none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</a:path>
                  <a:path w="22723" h="43200" stroke="0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3" y="0"/>
                    </a:lnTo>
                    <a:close/>
                  </a:path>
                </a:pathLst>
              </a:custGeom>
              <a:noFill/>
              <a:ln w="38100" cap="flat" cmpd="sng">
                <a:solidFill>
                  <a:schemeClr val="accent2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27688" name="Line 93"/>
            <p:cNvSpPr/>
            <p:nvPr/>
          </p:nvSpPr>
          <p:spPr>
            <a:xfrm>
              <a:off x="4051" y="2644"/>
              <a:ext cx="716" cy="0"/>
            </a:xfrm>
            <a:prstGeom prst="line">
              <a:avLst/>
            </a:prstGeom>
            <a:ln w="28575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7689" name="Line 94"/>
            <p:cNvSpPr/>
            <p:nvPr/>
          </p:nvSpPr>
          <p:spPr>
            <a:xfrm flipH="1">
              <a:off x="4042" y="2642"/>
              <a:ext cx="0" cy="198"/>
            </a:xfrm>
            <a:prstGeom prst="line">
              <a:avLst/>
            </a:prstGeom>
            <a:ln w="28575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7690" name="Line 95"/>
            <p:cNvSpPr/>
            <p:nvPr/>
          </p:nvSpPr>
          <p:spPr>
            <a:xfrm>
              <a:off x="4751" y="2642"/>
              <a:ext cx="0" cy="170"/>
            </a:xfrm>
            <a:prstGeom prst="line">
              <a:avLst/>
            </a:prstGeom>
            <a:ln w="28575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7691" name="Line 96"/>
            <p:cNvSpPr/>
            <p:nvPr/>
          </p:nvSpPr>
          <p:spPr>
            <a:xfrm>
              <a:off x="4042" y="3237"/>
              <a:ext cx="10" cy="419"/>
            </a:xfrm>
            <a:prstGeom prst="line">
              <a:avLst/>
            </a:prstGeom>
            <a:ln w="28575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7692" name="Line 97"/>
            <p:cNvSpPr/>
            <p:nvPr/>
          </p:nvSpPr>
          <p:spPr>
            <a:xfrm>
              <a:off x="4751" y="3181"/>
              <a:ext cx="0" cy="482"/>
            </a:xfrm>
            <a:prstGeom prst="line">
              <a:avLst/>
            </a:prstGeom>
            <a:ln w="28575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7693" name="Line 98"/>
            <p:cNvSpPr/>
            <p:nvPr/>
          </p:nvSpPr>
          <p:spPr>
            <a:xfrm>
              <a:off x="3098" y="3657"/>
              <a:ext cx="1670" cy="0"/>
            </a:xfrm>
            <a:prstGeom prst="line">
              <a:avLst/>
            </a:prstGeom>
            <a:ln w="28575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7694" name="Line 99"/>
            <p:cNvSpPr/>
            <p:nvPr/>
          </p:nvSpPr>
          <p:spPr>
            <a:xfrm>
              <a:off x="3718" y="2643"/>
              <a:ext cx="334" cy="0"/>
            </a:xfrm>
            <a:prstGeom prst="line">
              <a:avLst/>
            </a:prstGeom>
            <a:ln w="28575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7695" name="Oval 100"/>
            <p:cNvSpPr/>
            <p:nvPr/>
          </p:nvSpPr>
          <p:spPr>
            <a:xfrm>
              <a:off x="3050" y="3643"/>
              <a:ext cx="48" cy="48"/>
            </a:xfrm>
            <a:prstGeom prst="ellipse">
              <a:avLst/>
            </a:prstGeom>
            <a:noFill/>
            <a:ln w="3810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27696" name="Rectangle 101"/>
            <p:cNvSpPr/>
            <p:nvPr/>
          </p:nvSpPr>
          <p:spPr>
            <a:xfrm>
              <a:off x="3986" y="3351"/>
              <a:ext cx="113" cy="226"/>
            </a:xfrm>
            <a:prstGeom prst="rect">
              <a:avLst/>
            </a:prstGeom>
            <a:solidFill>
              <a:schemeClr val="bg1"/>
            </a:solidFill>
            <a:ln w="28575" cap="flat" cmpd="sng">
              <a:solidFill>
                <a:srgbClr val="000099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zh-CN" sz="2400" b="1" dirty="0">
                <a:solidFill>
                  <a:srgbClr val="FFFF00"/>
                </a:solidFill>
                <a:ea typeface="仿宋_GB2312" pitchFamily="1" charset="-122"/>
              </a:endParaRPr>
            </a:p>
          </p:txBody>
        </p:sp>
        <p:sp>
          <p:nvSpPr>
            <p:cNvPr id="27697" name="Rectangle 102"/>
            <p:cNvSpPr/>
            <p:nvPr/>
          </p:nvSpPr>
          <p:spPr>
            <a:xfrm>
              <a:off x="4694" y="3322"/>
              <a:ext cx="113" cy="226"/>
            </a:xfrm>
            <a:prstGeom prst="rect">
              <a:avLst/>
            </a:prstGeom>
            <a:solidFill>
              <a:schemeClr val="bg1"/>
            </a:solidFill>
            <a:ln w="28575" cap="flat" cmpd="sng">
              <a:solidFill>
                <a:srgbClr val="000099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zh-CN" sz="2400" b="1" dirty="0">
                <a:solidFill>
                  <a:srgbClr val="FFFF00"/>
                </a:solidFill>
                <a:ea typeface="仿宋_GB2312" pitchFamily="1" charset="-122"/>
              </a:endParaRPr>
            </a:p>
          </p:txBody>
        </p:sp>
        <p:sp>
          <p:nvSpPr>
            <p:cNvPr id="27698" name="Text Box 103"/>
            <p:cNvSpPr txBox="1"/>
            <p:nvPr/>
          </p:nvSpPr>
          <p:spPr>
            <a:xfrm>
              <a:off x="3702" y="3318"/>
              <a:ext cx="34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2400" b="1" dirty="0">
                  <a:solidFill>
                    <a:srgbClr val="000099"/>
                  </a:solidFill>
                  <a:ea typeface="仿宋_GB2312" pitchFamily="1" charset="-122"/>
                </a:rPr>
                <a:t>R</a:t>
              </a:r>
              <a:r>
                <a:rPr lang="en-US" altLang="zh-CN" sz="2400" b="1" baseline="-25000" dirty="0">
                  <a:solidFill>
                    <a:srgbClr val="000099"/>
                  </a:solidFill>
                  <a:ea typeface="仿宋_GB2312" pitchFamily="1" charset="-122"/>
                </a:rPr>
                <a:t>1</a:t>
              </a:r>
              <a:endParaRPr lang="en-US" altLang="zh-CN" sz="2400" b="1" baseline="-25000" dirty="0">
                <a:solidFill>
                  <a:srgbClr val="000099"/>
                </a:solidFill>
                <a:ea typeface="仿宋_GB2312" pitchFamily="1" charset="-122"/>
              </a:endParaRPr>
            </a:p>
          </p:txBody>
        </p:sp>
        <p:sp>
          <p:nvSpPr>
            <p:cNvPr id="27699" name="Text Box 104"/>
            <p:cNvSpPr txBox="1"/>
            <p:nvPr/>
          </p:nvSpPr>
          <p:spPr>
            <a:xfrm>
              <a:off x="4411" y="3322"/>
              <a:ext cx="34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2400" b="1" dirty="0">
                  <a:solidFill>
                    <a:srgbClr val="000099"/>
                  </a:solidFill>
                  <a:ea typeface="仿宋_GB2312" pitchFamily="1" charset="-122"/>
                </a:rPr>
                <a:t>R</a:t>
              </a:r>
              <a:r>
                <a:rPr lang="en-US" altLang="zh-CN" sz="2400" b="1" baseline="-25000" dirty="0">
                  <a:solidFill>
                    <a:srgbClr val="000099"/>
                  </a:solidFill>
                  <a:ea typeface="仿宋_GB2312" pitchFamily="1" charset="-122"/>
                </a:rPr>
                <a:t>2</a:t>
              </a:r>
              <a:endParaRPr lang="en-US" altLang="zh-CN" sz="2400" b="1" baseline="-25000" dirty="0">
                <a:solidFill>
                  <a:srgbClr val="000099"/>
                </a:solidFill>
                <a:ea typeface="仿宋_GB2312" pitchFamily="1" charset="-122"/>
              </a:endParaRPr>
            </a:p>
          </p:txBody>
        </p:sp>
        <p:sp>
          <p:nvSpPr>
            <p:cNvPr id="27700" name="Text Box 105"/>
            <p:cNvSpPr txBox="1"/>
            <p:nvPr/>
          </p:nvSpPr>
          <p:spPr>
            <a:xfrm>
              <a:off x="2908" y="2642"/>
              <a:ext cx="341" cy="97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None/>
              </a:pPr>
              <a:r>
                <a:rPr lang="en-US" altLang="zh-CN" sz="2400" b="1" dirty="0">
                  <a:solidFill>
                    <a:srgbClr val="000099"/>
                  </a:solidFill>
                  <a:ea typeface="仿宋_GB2312" pitchFamily="1" charset="-122"/>
                </a:rPr>
                <a:t>+</a:t>
              </a:r>
              <a:endParaRPr lang="en-US" altLang="zh-CN" sz="2400" b="1" dirty="0">
                <a:solidFill>
                  <a:srgbClr val="000099"/>
                </a:solidFill>
                <a:ea typeface="仿宋_GB2312" pitchFamily="1" charset="-122"/>
              </a:endParaRPr>
            </a:p>
            <a:p>
              <a:pPr marL="0" lvl="0" indent="0" algn="ctr" eaLnBrk="1" hangingPunct="1">
                <a:spcBef>
                  <a:spcPct val="50000"/>
                </a:spcBef>
                <a:buNone/>
              </a:pPr>
              <a:endParaRPr lang="en-US" altLang="zh-CN" sz="2400" b="1" dirty="0">
                <a:solidFill>
                  <a:srgbClr val="000099"/>
                </a:solidFill>
                <a:ea typeface="仿宋_GB2312" pitchFamily="1" charset="-122"/>
              </a:endParaRPr>
            </a:p>
            <a:p>
              <a:pPr marL="0" lvl="0" indent="0" algn="ctr" eaLnBrk="1" hangingPunct="1">
                <a:spcBef>
                  <a:spcPct val="50000"/>
                </a:spcBef>
                <a:buNone/>
              </a:pPr>
              <a:r>
                <a:rPr lang="en-US" altLang="zh-CN" sz="2400" b="1" dirty="0">
                  <a:solidFill>
                    <a:srgbClr val="000099"/>
                  </a:solidFill>
                  <a:ea typeface="仿宋_GB2312" pitchFamily="1" charset="-122"/>
                </a:rPr>
                <a:t>-</a:t>
              </a:r>
              <a:endParaRPr lang="en-US" altLang="zh-CN" sz="2400" b="1" dirty="0">
                <a:solidFill>
                  <a:srgbClr val="000099"/>
                </a:solidFill>
                <a:ea typeface="仿宋_GB2312" pitchFamily="1" charset="-122"/>
              </a:endParaRPr>
            </a:p>
          </p:txBody>
        </p:sp>
        <p:graphicFrame>
          <p:nvGraphicFramePr>
            <p:cNvPr id="27701" name="Object 106"/>
            <p:cNvGraphicFramePr>
              <a:graphicFrameLocks noChangeAspect="1"/>
            </p:cNvGraphicFramePr>
            <p:nvPr/>
          </p:nvGraphicFramePr>
          <p:xfrm>
            <a:off x="2965" y="3010"/>
            <a:ext cx="201" cy="2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08" name="" r:id="rId25" imgW="133350" imgH="167640" progId="Equation.3">
                    <p:embed/>
                  </p:oleObj>
                </mc:Choice>
                <mc:Fallback>
                  <p:oleObj name="" r:id="rId25" imgW="133350" imgH="167640" progId="Equation.3">
                    <p:embed/>
                    <p:pic>
                      <p:nvPicPr>
                        <p:cNvPr id="0" name="图片 3207"/>
                        <p:cNvPicPr/>
                        <p:nvPr/>
                      </p:nvPicPr>
                      <p:blipFill>
                        <a:blip r:embed="rId26">
                          <a:clrChange>
                            <a:clrFrom>
                              <a:srgbClr val="000000"/>
                            </a:clrFrom>
                            <a:clrTo>
                              <a:srgbClr val="000099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965" y="3010"/>
                          <a:ext cx="201" cy="28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7083" name="Text Box 107"/>
          <p:cNvSpPr txBox="1"/>
          <p:nvPr/>
        </p:nvSpPr>
        <p:spPr>
          <a:xfrm>
            <a:off x="7721600" y="1622425"/>
            <a:ext cx="449263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en-US" altLang="zh-CN" sz="2400" b="1" dirty="0">
                <a:solidFill>
                  <a:schemeClr val="accent2"/>
                </a:solidFill>
                <a:ea typeface="仿宋_GB2312" pitchFamily="1" charset="-122"/>
              </a:rPr>
              <a:t>*</a:t>
            </a:r>
            <a:endParaRPr lang="en-US" altLang="zh-CN" sz="2400" b="1" dirty="0">
              <a:solidFill>
                <a:schemeClr val="accent2"/>
              </a:solidFill>
              <a:ea typeface="仿宋_GB2312" pitchFamily="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7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27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27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27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26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7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27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27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27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27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27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127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127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127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127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127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127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127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127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127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038" grpId="0"/>
      <p:bldP spid="127039" grpId="0"/>
      <p:bldP spid="127041" grpId="0" animBg="1"/>
      <p:bldP spid="12708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4" name="Text Box 4"/>
          <p:cNvSpPr txBox="1"/>
          <p:nvPr/>
        </p:nvSpPr>
        <p:spPr>
          <a:xfrm>
            <a:off x="657225" y="1268413"/>
            <a:ext cx="8267700" cy="19177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b="1" dirty="0">
                <a:ea typeface="仿宋_GB2312" pitchFamily="1" charset="-122"/>
              </a:rPr>
              <a:t>如果偶合电感的两条支路与第</a:t>
            </a:r>
            <a:r>
              <a:rPr lang="en-US" altLang="zh-CN" sz="2400" b="1" dirty="0">
                <a:ea typeface="仿宋_GB2312" pitchFamily="1" charset="-122"/>
              </a:rPr>
              <a:t>3</a:t>
            </a:r>
            <a:r>
              <a:rPr lang="zh-CN" altLang="en-US" sz="2400" b="1" dirty="0">
                <a:ea typeface="仿宋_GB2312" pitchFamily="1" charset="-122"/>
              </a:rPr>
              <a:t>条支路形成一个仅有</a:t>
            </a:r>
            <a:r>
              <a:rPr lang="en-US" altLang="zh-CN" sz="2400" b="1" dirty="0">
                <a:ea typeface="仿宋_GB2312" pitchFamily="1" charset="-122"/>
              </a:rPr>
              <a:t>3</a:t>
            </a:r>
            <a:r>
              <a:rPr lang="zh-CN" altLang="en-US" sz="2400" b="1" dirty="0">
                <a:ea typeface="仿宋_GB2312" pitchFamily="1" charset="-122"/>
              </a:rPr>
              <a:t>条支路</a:t>
            </a:r>
            <a:endParaRPr lang="zh-CN" altLang="en-US" sz="2400" b="1" dirty="0">
              <a:ea typeface="仿宋_GB2312" pitchFamily="1" charset="-122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b="1" dirty="0">
                <a:ea typeface="仿宋_GB2312" pitchFamily="1" charset="-122"/>
              </a:rPr>
              <a:t>的共同结点</a:t>
            </a:r>
            <a:r>
              <a:rPr lang="en-US" altLang="zh-CN" sz="2400" b="1" dirty="0">
                <a:ea typeface="仿宋_GB2312" pitchFamily="1" charset="-122"/>
              </a:rPr>
              <a:t>,</a:t>
            </a:r>
            <a:r>
              <a:rPr lang="zh-CN" altLang="en-US" sz="2400" b="1" dirty="0">
                <a:ea typeface="仿宋_GB2312" pitchFamily="1" charset="-122"/>
              </a:rPr>
              <a:t>则可用</a:t>
            </a:r>
            <a:r>
              <a:rPr lang="en-US" altLang="zh-CN" sz="2400" b="1" dirty="0">
                <a:ea typeface="仿宋_GB2312" pitchFamily="1" charset="-122"/>
              </a:rPr>
              <a:t>3</a:t>
            </a:r>
            <a:r>
              <a:rPr lang="zh-CN" altLang="en-US" sz="2400" b="1" dirty="0">
                <a:ea typeface="仿宋_GB2312" pitchFamily="1" charset="-122"/>
              </a:rPr>
              <a:t>条无耦合的电感支路等效代替，</a:t>
            </a:r>
            <a:r>
              <a:rPr lang="en-US" altLang="zh-CN" sz="2400" b="1" dirty="0">
                <a:ea typeface="仿宋_GB2312" pitchFamily="1" charset="-122"/>
              </a:rPr>
              <a:t>3</a:t>
            </a:r>
            <a:r>
              <a:rPr lang="zh-CN" altLang="en-US" sz="2400" b="1" dirty="0">
                <a:ea typeface="仿宋_GB2312" pitchFamily="1" charset="-122"/>
              </a:rPr>
              <a:t>条支路</a:t>
            </a:r>
            <a:endParaRPr lang="zh-CN" altLang="en-US" sz="2400" b="1" dirty="0">
              <a:ea typeface="仿宋_GB2312" pitchFamily="1" charset="-122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b="1" dirty="0">
                <a:ea typeface="仿宋_GB2312" pitchFamily="1" charset="-122"/>
              </a:rPr>
              <a:t>的等效电感分别为</a:t>
            </a:r>
            <a:r>
              <a:rPr lang="en-US" altLang="zh-CN" sz="2400" b="1" dirty="0">
                <a:ea typeface="仿宋_GB2312" pitchFamily="1" charset="-122"/>
              </a:rPr>
              <a:t>:</a:t>
            </a:r>
            <a:endParaRPr lang="en-US" altLang="zh-CN" sz="2400" b="1" dirty="0">
              <a:ea typeface="仿宋_GB2312" pitchFamily="1" charset="-122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ea typeface="仿宋_GB2312" pitchFamily="1" charset="-122"/>
              </a:rPr>
              <a:t>       </a:t>
            </a:r>
            <a:r>
              <a:rPr lang="zh-CN" altLang="en-US" sz="2400" b="1" dirty="0">
                <a:ea typeface="仿宋_GB2312" pitchFamily="1" charset="-122"/>
              </a:rPr>
              <a:t>支路</a:t>
            </a:r>
            <a:r>
              <a:rPr lang="en-US" altLang="zh-CN" sz="2400" b="1" dirty="0">
                <a:ea typeface="仿宋_GB2312" pitchFamily="1" charset="-122"/>
              </a:rPr>
              <a:t>3: </a:t>
            </a:r>
            <a:r>
              <a:rPr lang="en-US" altLang="zh-CN" sz="2400" b="1" dirty="0">
                <a:latin typeface="Times New Roman" panose="02020603050405020304" pitchFamily="18" charset="0"/>
                <a:ea typeface="新宋体" panose="02010609030101010101" charset="-122"/>
              </a:rPr>
              <a:t>L3=</a:t>
            </a:r>
            <a:r>
              <a:rPr lang="en-US" altLang="zh-CN" sz="2400" b="1" dirty="0">
                <a:latin typeface="Times New Roman" panose="02020603050405020304" pitchFamily="18" charset="0"/>
                <a:ea typeface="新宋体" panose="02010609030101010101" charset="-122"/>
                <a:sym typeface="Symbol" panose="05050102010706020507" pitchFamily="18" charset="2"/>
              </a:rPr>
              <a:t>M</a:t>
            </a:r>
            <a:r>
              <a:rPr lang="zh-CN" altLang="en-US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（同侧</a:t>
            </a:r>
            <a:r>
              <a:rPr lang="zh-CN" altLang="en-US" sz="2400" b="1" dirty="0">
                <a:ea typeface="仿宋_GB2312" pitchFamily="1" charset="-122"/>
                <a:sym typeface="Symbol" panose="05050102010706020507" pitchFamily="18" charset="2"/>
              </a:rPr>
              <a:t>取</a:t>
            </a:r>
            <a:r>
              <a:rPr lang="zh-CN" altLang="en-US" sz="2400" b="1" dirty="0">
                <a:latin typeface="宋体" panose="02010600030101010101" pitchFamily="2" charset="-122"/>
                <a:sym typeface="Symbol" panose="05050102010706020507" pitchFamily="18" charset="2"/>
              </a:rPr>
              <a:t>“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+</a:t>
            </a:r>
            <a:r>
              <a:rPr lang="en-US" altLang="zh-CN" sz="2400" b="1" dirty="0">
                <a:latin typeface="宋体" panose="02010600030101010101" pitchFamily="2" charset="-122"/>
                <a:sym typeface="Symbol" panose="05050102010706020507" pitchFamily="18" charset="2"/>
              </a:rPr>
              <a:t>”</a:t>
            </a:r>
            <a:r>
              <a:rPr lang="zh-CN" altLang="en-US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，异侧取</a:t>
            </a:r>
            <a:r>
              <a:rPr lang="zh-CN" altLang="en-US" sz="2400" b="1" dirty="0">
                <a:latin typeface="宋体" panose="02010600030101010101" pitchFamily="2" charset="-122"/>
                <a:sym typeface="Symbol" panose="05050102010706020507" pitchFamily="18" charset="2"/>
              </a:rPr>
              <a:t>“</a:t>
            </a:r>
            <a:r>
              <a:rPr lang="en-US" altLang="zh-CN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-</a:t>
            </a:r>
            <a:r>
              <a:rPr lang="en-US" altLang="zh-CN" sz="2400" b="1" dirty="0">
                <a:latin typeface="宋体" panose="02010600030101010101" pitchFamily="2" charset="-122"/>
                <a:sym typeface="Symbol" panose="05050102010706020507" pitchFamily="18" charset="2"/>
              </a:rPr>
              <a:t>”</a:t>
            </a:r>
            <a:r>
              <a:rPr lang="zh-CN" altLang="en-US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）；</a:t>
            </a:r>
            <a:endParaRPr lang="zh-CN" altLang="en-US" sz="2400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b="1" dirty="0">
                <a:latin typeface="Times New Roman" panose="02020603050405020304" pitchFamily="18" charset="0"/>
                <a:sym typeface="Symbol" panose="05050102010706020507" pitchFamily="18" charset="2"/>
              </a:rPr>
              <a:t>        </a:t>
            </a:r>
            <a:endParaRPr lang="zh-CN" altLang="en-US" sz="2400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graphicFrame>
        <p:nvGraphicFramePr>
          <p:cNvPr id="28675" name="Object 5"/>
          <p:cNvGraphicFramePr>
            <a:graphicFrameLocks noChangeAspect="1"/>
          </p:cNvGraphicFramePr>
          <p:nvPr/>
        </p:nvGraphicFramePr>
        <p:xfrm>
          <a:off x="701675" y="3789363"/>
          <a:ext cx="7583488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7" name="" r:id="rId1" imgW="3124200" imgH="228600" progId="Equation.DSMT4">
                  <p:embed/>
                </p:oleObj>
              </mc:Choice>
              <mc:Fallback>
                <p:oleObj name="" r:id="rId1" imgW="3124200" imgH="228600" progId="Equation.DSMT4">
                  <p:embed/>
                  <p:pic>
                    <p:nvPicPr>
                      <p:cNvPr id="0" name="图片 320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01675" y="3789363"/>
                        <a:ext cx="7583488" cy="555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6" name="Object 6"/>
          <p:cNvGraphicFramePr>
            <a:graphicFrameLocks noChangeAspect="1"/>
          </p:cNvGraphicFramePr>
          <p:nvPr/>
        </p:nvGraphicFramePr>
        <p:xfrm>
          <a:off x="639763" y="4508500"/>
          <a:ext cx="7707312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9" name="" r:id="rId3" imgW="3175000" imgH="228600" progId="Equation.DSMT4">
                  <p:embed/>
                </p:oleObj>
              </mc:Choice>
              <mc:Fallback>
                <p:oleObj name="" r:id="rId3" imgW="3175000" imgH="228600" progId="Equation.DSMT4">
                  <p:embed/>
                  <p:pic>
                    <p:nvPicPr>
                      <p:cNvPr id="0" name="图片 320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39763" y="4508500"/>
                        <a:ext cx="7707312" cy="555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8" name="Text Box 4"/>
          <p:cNvSpPr txBox="1"/>
          <p:nvPr/>
        </p:nvSpPr>
        <p:spPr>
          <a:xfrm>
            <a:off x="209550" y="361950"/>
            <a:ext cx="4146550" cy="519113"/>
          </a:xfrm>
          <a:prstGeom prst="rect">
            <a:avLst/>
          </a:prstGeom>
          <a:solidFill>
            <a:srgbClr val="FF3300"/>
          </a:solidFill>
          <a:ln w="1905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b="1" dirty="0">
                <a:solidFill>
                  <a:schemeClr val="bg1"/>
                </a:solidFill>
                <a:latin typeface="楷体_GB2312" pitchFamily="1" charset="-122"/>
                <a:ea typeface="楷体_GB2312" pitchFamily="1" charset="-122"/>
              </a:rPr>
              <a:t>3.</a:t>
            </a:r>
            <a:r>
              <a:rPr lang="zh-CN" altLang="en-US" sz="2800" b="1" dirty="0">
                <a:solidFill>
                  <a:schemeClr val="bg1"/>
                </a:solidFill>
                <a:latin typeface="楷体_GB2312" pitchFamily="1" charset="-122"/>
                <a:ea typeface="楷体_GB2312" pitchFamily="1" charset="-122"/>
              </a:rPr>
              <a:t>耦合电感的</a:t>
            </a:r>
            <a:r>
              <a:rPr lang="en-US" altLang="zh-CN" sz="2800" b="1" dirty="0">
                <a:solidFill>
                  <a:schemeClr val="bg1"/>
                </a:solidFill>
                <a:latin typeface="楷体_GB2312" pitchFamily="1" charset="-122"/>
                <a:ea typeface="楷体_GB2312" pitchFamily="1" charset="-122"/>
              </a:rPr>
              <a:t>T</a:t>
            </a:r>
            <a:r>
              <a:rPr lang="zh-CN" altLang="en-US" sz="2800" b="1" dirty="0">
                <a:solidFill>
                  <a:schemeClr val="bg1"/>
                </a:solidFill>
                <a:latin typeface="楷体_GB2312" pitchFamily="1" charset="-122"/>
                <a:ea typeface="楷体_GB2312" pitchFamily="1" charset="-122"/>
              </a:rPr>
              <a:t>型等效</a:t>
            </a:r>
            <a:endParaRPr lang="zh-CN" altLang="en-US" sz="2800" b="1" dirty="0">
              <a:solidFill>
                <a:schemeClr val="bg1"/>
              </a:solidFill>
              <a:latin typeface="楷体_GB2312" pitchFamily="1" charset="-122"/>
              <a:ea typeface="楷体_GB2312" pitchFamily="1" charset="-122"/>
            </a:endParaRPr>
          </a:p>
        </p:txBody>
      </p:sp>
      <p:sp>
        <p:nvSpPr>
          <p:cNvPr id="129029" name="Text Box 5"/>
          <p:cNvSpPr txBox="1"/>
          <p:nvPr/>
        </p:nvSpPr>
        <p:spPr>
          <a:xfrm>
            <a:off x="250825" y="1052513"/>
            <a:ext cx="5464175" cy="457200"/>
          </a:xfrm>
          <a:prstGeom prst="rect">
            <a:avLst/>
          </a:prstGeom>
          <a:solidFill>
            <a:srgbClr val="008080"/>
          </a:solidFill>
          <a:ln w="1905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400" b="1" dirty="0">
                <a:solidFill>
                  <a:schemeClr val="bg1"/>
                </a:solidFill>
                <a:latin typeface="楷体_GB2312" pitchFamily="1" charset="-122"/>
                <a:ea typeface="楷体_GB2312" pitchFamily="1" charset="-122"/>
              </a:rPr>
              <a:t>（</a:t>
            </a:r>
            <a:r>
              <a:rPr lang="en-US" altLang="zh-CN" sz="2400" b="1" dirty="0">
                <a:solidFill>
                  <a:schemeClr val="bg1"/>
                </a:solidFill>
                <a:latin typeface="楷体_GB2312" pitchFamily="1" charset="-122"/>
                <a:ea typeface="楷体_GB2312" pitchFamily="1" charset="-122"/>
              </a:rPr>
              <a:t>1</a:t>
            </a:r>
            <a:r>
              <a:rPr lang="zh-CN" altLang="en-US" sz="2400" b="1" dirty="0">
                <a:solidFill>
                  <a:schemeClr val="bg1"/>
                </a:solidFill>
                <a:latin typeface="楷体_GB2312" pitchFamily="1" charset="-122"/>
                <a:ea typeface="楷体_GB2312" pitchFamily="1" charset="-122"/>
              </a:rPr>
              <a:t>） 同名端为共端的</a:t>
            </a:r>
            <a:r>
              <a:rPr lang="en-US" altLang="zh-CN" sz="2400" b="1" dirty="0">
                <a:solidFill>
                  <a:schemeClr val="bg1"/>
                </a:solidFill>
                <a:latin typeface="楷体_GB2312" pitchFamily="1" charset="-122"/>
                <a:ea typeface="楷体_GB2312" pitchFamily="1" charset="-122"/>
              </a:rPr>
              <a:t>T</a:t>
            </a:r>
            <a:r>
              <a:rPr lang="zh-CN" altLang="en-US" sz="2400" b="1" dirty="0">
                <a:solidFill>
                  <a:schemeClr val="bg1"/>
                </a:solidFill>
                <a:latin typeface="楷体_GB2312" pitchFamily="1" charset="-122"/>
                <a:ea typeface="楷体_GB2312" pitchFamily="1" charset="-122"/>
              </a:rPr>
              <a:t>型去耦等效</a:t>
            </a:r>
            <a:endParaRPr lang="zh-CN" altLang="en-US" sz="2400" b="1" dirty="0">
              <a:solidFill>
                <a:schemeClr val="bg1"/>
              </a:solidFill>
              <a:latin typeface="楷体_GB2312" pitchFamily="1" charset="-122"/>
              <a:ea typeface="楷体_GB2312" pitchFamily="1" charset="-122"/>
            </a:endParaRPr>
          </a:p>
        </p:txBody>
      </p:sp>
      <p:grpSp>
        <p:nvGrpSpPr>
          <p:cNvPr id="129030" name="Group 6"/>
          <p:cNvGrpSpPr/>
          <p:nvPr/>
        </p:nvGrpSpPr>
        <p:grpSpPr>
          <a:xfrm>
            <a:off x="684213" y="1557338"/>
            <a:ext cx="3455987" cy="2689225"/>
            <a:chOff x="564" y="1026"/>
            <a:chExt cx="1699" cy="1688"/>
          </a:xfrm>
        </p:grpSpPr>
        <p:sp>
          <p:nvSpPr>
            <p:cNvPr id="29749" name="Line 7"/>
            <p:cNvSpPr/>
            <p:nvPr/>
          </p:nvSpPr>
          <p:spPr>
            <a:xfrm flipH="1">
              <a:off x="1228" y="1924"/>
              <a:ext cx="0" cy="108"/>
            </a:xfrm>
            <a:prstGeom prst="line">
              <a:avLst/>
            </a:prstGeom>
            <a:ln w="3810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9750" name="Line 8"/>
            <p:cNvSpPr/>
            <p:nvPr/>
          </p:nvSpPr>
          <p:spPr>
            <a:xfrm>
              <a:off x="1234" y="1509"/>
              <a:ext cx="0" cy="161"/>
            </a:xfrm>
            <a:prstGeom prst="line">
              <a:avLst/>
            </a:prstGeom>
            <a:ln w="3810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9751" name="Line 9"/>
            <p:cNvSpPr/>
            <p:nvPr/>
          </p:nvSpPr>
          <p:spPr>
            <a:xfrm flipH="1">
              <a:off x="1607" y="1912"/>
              <a:ext cx="4" cy="120"/>
            </a:xfrm>
            <a:prstGeom prst="line">
              <a:avLst/>
            </a:prstGeom>
            <a:ln w="3810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9752" name="Line 10"/>
            <p:cNvSpPr/>
            <p:nvPr/>
          </p:nvSpPr>
          <p:spPr>
            <a:xfrm>
              <a:off x="1607" y="1509"/>
              <a:ext cx="4" cy="148"/>
            </a:xfrm>
            <a:prstGeom prst="line">
              <a:avLst/>
            </a:prstGeom>
            <a:ln w="3810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9753" name="Line 11"/>
            <p:cNvSpPr/>
            <p:nvPr/>
          </p:nvSpPr>
          <p:spPr>
            <a:xfrm>
              <a:off x="804" y="1509"/>
              <a:ext cx="426" cy="4"/>
            </a:xfrm>
            <a:prstGeom prst="line">
              <a:avLst/>
            </a:prstGeom>
            <a:ln w="3810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9754" name="Line 12"/>
            <p:cNvSpPr/>
            <p:nvPr/>
          </p:nvSpPr>
          <p:spPr>
            <a:xfrm>
              <a:off x="1226" y="2032"/>
              <a:ext cx="381" cy="0"/>
            </a:xfrm>
            <a:prstGeom prst="line">
              <a:avLst/>
            </a:prstGeom>
            <a:ln w="3810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9755" name="Line 13"/>
            <p:cNvSpPr/>
            <p:nvPr/>
          </p:nvSpPr>
          <p:spPr>
            <a:xfrm>
              <a:off x="1502" y="2375"/>
              <a:ext cx="0" cy="160"/>
            </a:xfrm>
            <a:prstGeom prst="line">
              <a:avLst/>
            </a:prstGeom>
            <a:ln w="38100" cap="flat" cmpd="sng">
              <a:solidFill>
                <a:schemeClr val="accent2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9756" name="Line 14"/>
            <p:cNvSpPr/>
            <p:nvPr/>
          </p:nvSpPr>
          <p:spPr>
            <a:xfrm rot="5400000">
              <a:off x="1942" y="1340"/>
              <a:ext cx="0" cy="226"/>
            </a:xfrm>
            <a:prstGeom prst="line">
              <a:avLst/>
            </a:prstGeom>
            <a:ln w="38100" cap="flat" cmpd="sng">
              <a:solidFill>
                <a:schemeClr val="accent2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9757" name="Text Box 15"/>
            <p:cNvSpPr txBox="1"/>
            <p:nvPr/>
          </p:nvSpPr>
          <p:spPr>
            <a:xfrm>
              <a:off x="1429" y="1525"/>
              <a:ext cx="165" cy="28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*</a:t>
              </a:r>
              <a:endPara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9758" name="Text Box 16"/>
            <p:cNvSpPr txBox="1"/>
            <p:nvPr/>
          </p:nvSpPr>
          <p:spPr>
            <a:xfrm>
              <a:off x="1202" y="1525"/>
              <a:ext cx="167" cy="28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*</a:t>
              </a:r>
              <a:endPara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9759" name="Text Box 17"/>
            <p:cNvSpPr txBox="1"/>
            <p:nvPr/>
          </p:nvSpPr>
          <p:spPr>
            <a:xfrm>
              <a:off x="703" y="1661"/>
              <a:ext cx="385" cy="28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j</a:t>
              </a:r>
              <a:r>
                <a:rPr lang="en-US" altLang="zh-CN" sz="2400" b="1" i="1" dirty="0">
                  <a:solidFill>
                    <a:schemeClr val="accent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</a:t>
              </a:r>
              <a:r>
                <a:rPr lang="en-US" altLang="zh-CN" sz="2400" b="1" i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L</a:t>
              </a:r>
              <a:r>
                <a:rPr lang="en-US" altLang="zh-CN" sz="2400" b="1" baseline="-25000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9760" name="Line 18"/>
            <p:cNvSpPr/>
            <p:nvPr/>
          </p:nvSpPr>
          <p:spPr>
            <a:xfrm>
              <a:off x="793" y="1453"/>
              <a:ext cx="212" cy="0"/>
            </a:xfrm>
            <a:prstGeom prst="line">
              <a:avLst/>
            </a:prstGeom>
            <a:ln w="38100" cap="flat" cmpd="sng">
              <a:solidFill>
                <a:schemeClr val="accent2"/>
              </a:solidFill>
              <a:prstDash val="solid"/>
              <a:headEnd type="none" w="med" len="med"/>
              <a:tailEnd type="triangle" w="med" len="med"/>
            </a:ln>
          </p:spPr>
        </p:sp>
        <p:grpSp>
          <p:nvGrpSpPr>
            <p:cNvPr id="29761" name="Group 19"/>
            <p:cNvGrpSpPr/>
            <p:nvPr/>
          </p:nvGrpSpPr>
          <p:grpSpPr>
            <a:xfrm rot="5400000">
              <a:off x="1503" y="1761"/>
              <a:ext cx="253" cy="45"/>
              <a:chOff x="1200" y="1584"/>
              <a:chExt cx="379" cy="45"/>
            </a:xfrm>
          </p:grpSpPr>
          <p:sp>
            <p:nvSpPr>
              <p:cNvPr id="29782" name="Arc 20"/>
              <p:cNvSpPr/>
              <p:nvPr/>
            </p:nvSpPr>
            <p:spPr>
              <a:xfrm rot="5400000" flipH="1" flipV="1">
                <a:off x="1223" y="1561"/>
                <a:ext cx="45" cy="9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pathLst>
                  <a:path w="22723" h="43200" fill="none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</a:path>
                  <a:path w="22723" h="43200" stroke="0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3" y="0"/>
                    </a:lnTo>
                    <a:close/>
                  </a:path>
                </a:pathLst>
              </a:custGeom>
              <a:noFill/>
              <a:ln w="38100" cap="flat" cmpd="sng">
                <a:solidFill>
                  <a:schemeClr val="accent2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9783" name="Arc 21"/>
              <p:cNvSpPr/>
              <p:nvPr/>
            </p:nvSpPr>
            <p:spPr>
              <a:xfrm rot="5400000" flipH="1" flipV="1">
                <a:off x="1319" y="1561"/>
                <a:ext cx="45" cy="9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pathLst>
                  <a:path w="22723" h="43200" fill="none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</a:path>
                  <a:path w="22723" h="43200" stroke="0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3" y="0"/>
                    </a:lnTo>
                    <a:close/>
                  </a:path>
                </a:pathLst>
              </a:custGeom>
              <a:noFill/>
              <a:ln w="38100" cap="flat" cmpd="sng">
                <a:solidFill>
                  <a:schemeClr val="accent2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9784" name="Arc 22"/>
              <p:cNvSpPr/>
              <p:nvPr/>
            </p:nvSpPr>
            <p:spPr>
              <a:xfrm rot="5400000" flipH="1" flipV="1">
                <a:off x="1415" y="1561"/>
                <a:ext cx="45" cy="9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pathLst>
                  <a:path w="22723" h="43200" fill="none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</a:path>
                  <a:path w="22723" h="43200" stroke="0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3" y="0"/>
                    </a:lnTo>
                    <a:close/>
                  </a:path>
                </a:pathLst>
              </a:custGeom>
              <a:noFill/>
              <a:ln w="38100" cap="flat" cmpd="sng">
                <a:solidFill>
                  <a:schemeClr val="accent2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9785" name="Arc 23"/>
              <p:cNvSpPr/>
              <p:nvPr/>
            </p:nvSpPr>
            <p:spPr>
              <a:xfrm rot="5400000" flipH="1" flipV="1">
                <a:off x="1511" y="1561"/>
                <a:ext cx="45" cy="9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pathLst>
                  <a:path w="22723" h="43200" fill="none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</a:path>
                  <a:path w="22723" h="43200" stroke="0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3" y="0"/>
                    </a:lnTo>
                    <a:close/>
                  </a:path>
                </a:pathLst>
              </a:custGeom>
              <a:noFill/>
              <a:ln w="38100" cap="flat" cmpd="sng">
                <a:solidFill>
                  <a:schemeClr val="accent2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29762" name="Oval 24"/>
            <p:cNvSpPr/>
            <p:nvPr/>
          </p:nvSpPr>
          <p:spPr>
            <a:xfrm>
              <a:off x="766" y="1492"/>
              <a:ext cx="38" cy="33"/>
            </a:xfrm>
            <a:prstGeom prst="ellipse">
              <a:avLst/>
            </a:prstGeom>
            <a:noFill/>
            <a:ln w="3810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grpSp>
          <p:nvGrpSpPr>
            <p:cNvPr id="29763" name="Group 25"/>
            <p:cNvGrpSpPr/>
            <p:nvPr/>
          </p:nvGrpSpPr>
          <p:grpSpPr>
            <a:xfrm rot="5400000">
              <a:off x="1128" y="1775"/>
              <a:ext cx="253" cy="44"/>
              <a:chOff x="1200" y="1584"/>
              <a:chExt cx="379" cy="45"/>
            </a:xfrm>
          </p:grpSpPr>
          <p:sp>
            <p:nvSpPr>
              <p:cNvPr id="29778" name="Arc 26"/>
              <p:cNvSpPr/>
              <p:nvPr/>
            </p:nvSpPr>
            <p:spPr>
              <a:xfrm rot="5400000" flipH="1" flipV="1">
                <a:off x="1223" y="1561"/>
                <a:ext cx="45" cy="9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pathLst>
                  <a:path w="22723" h="43200" fill="none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</a:path>
                  <a:path w="22723" h="43200" stroke="0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3" y="0"/>
                    </a:lnTo>
                    <a:close/>
                  </a:path>
                </a:pathLst>
              </a:custGeom>
              <a:noFill/>
              <a:ln w="38100" cap="flat" cmpd="sng">
                <a:solidFill>
                  <a:schemeClr val="accent2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9779" name="Arc 27"/>
              <p:cNvSpPr/>
              <p:nvPr/>
            </p:nvSpPr>
            <p:spPr>
              <a:xfrm rot="5400000" flipH="1" flipV="1">
                <a:off x="1319" y="1561"/>
                <a:ext cx="45" cy="9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pathLst>
                  <a:path w="22723" h="43200" fill="none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</a:path>
                  <a:path w="22723" h="43200" stroke="0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3" y="0"/>
                    </a:lnTo>
                    <a:close/>
                  </a:path>
                </a:pathLst>
              </a:custGeom>
              <a:noFill/>
              <a:ln w="38100" cap="flat" cmpd="sng">
                <a:solidFill>
                  <a:schemeClr val="accent2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9780" name="Arc 28"/>
              <p:cNvSpPr/>
              <p:nvPr/>
            </p:nvSpPr>
            <p:spPr>
              <a:xfrm rot="5400000" flipH="1" flipV="1">
                <a:off x="1415" y="1561"/>
                <a:ext cx="45" cy="9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pathLst>
                  <a:path w="22723" h="43200" fill="none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</a:path>
                  <a:path w="22723" h="43200" stroke="0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3" y="0"/>
                    </a:lnTo>
                    <a:close/>
                  </a:path>
                </a:pathLst>
              </a:custGeom>
              <a:noFill/>
              <a:ln w="38100" cap="flat" cmpd="sng">
                <a:solidFill>
                  <a:schemeClr val="accent2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9781" name="Arc 29"/>
              <p:cNvSpPr/>
              <p:nvPr/>
            </p:nvSpPr>
            <p:spPr>
              <a:xfrm rot="5400000" flipH="1" flipV="1">
                <a:off x="1511" y="1561"/>
                <a:ext cx="45" cy="9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pathLst>
                  <a:path w="22723" h="43200" fill="none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</a:path>
                  <a:path w="22723" h="43200" stroke="0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3" y="0"/>
                    </a:lnTo>
                    <a:close/>
                  </a:path>
                </a:pathLst>
              </a:custGeom>
              <a:noFill/>
              <a:ln w="38100" cap="flat" cmpd="sng">
                <a:solidFill>
                  <a:schemeClr val="accent2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29764" name="Arc 30"/>
            <p:cNvSpPr/>
            <p:nvPr/>
          </p:nvSpPr>
          <p:spPr>
            <a:xfrm rot="-10800000" flipV="1">
              <a:off x="1230" y="1375"/>
              <a:ext cx="153" cy="1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pathLst>
                <a:path w="20759" h="21109" fill="none">
                  <a:moveTo>
                    <a:pt x="4579" y="0"/>
                  </a:moveTo>
                  <a:cubicBezTo>
                    <a:pt x="12347" y="1685"/>
                    <a:pt x="18561" y="7500"/>
                    <a:pt x="20758" y="15139"/>
                  </a:cubicBezTo>
                </a:path>
                <a:path w="20759" h="21109" stroke="0">
                  <a:moveTo>
                    <a:pt x="4579" y="0"/>
                  </a:moveTo>
                  <a:cubicBezTo>
                    <a:pt x="12347" y="1685"/>
                    <a:pt x="18561" y="7500"/>
                    <a:pt x="20758" y="15139"/>
                  </a:cubicBezTo>
                  <a:lnTo>
                    <a:pt x="0" y="21109"/>
                  </a:lnTo>
                  <a:lnTo>
                    <a:pt x="4579" y="0"/>
                  </a:lnTo>
                  <a:close/>
                </a:path>
              </a:pathLst>
            </a:custGeom>
            <a:noFill/>
            <a:ln w="38100" cap="flat" cmpd="sng">
              <a:solidFill>
                <a:srgbClr val="FF3300">
                  <a:alpha val="100000"/>
                </a:srgbClr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9765" name="Arc 31"/>
            <p:cNvSpPr/>
            <p:nvPr/>
          </p:nvSpPr>
          <p:spPr>
            <a:xfrm rot="10800000" flipH="1" flipV="1">
              <a:off x="1460" y="1377"/>
              <a:ext cx="154" cy="1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pathLst>
                <a:path w="20759" h="21109" fill="none">
                  <a:moveTo>
                    <a:pt x="4579" y="0"/>
                  </a:moveTo>
                  <a:cubicBezTo>
                    <a:pt x="12347" y="1685"/>
                    <a:pt x="18561" y="7500"/>
                    <a:pt x="20758" y="15139"/>
                  </a:cubicBezTo>
                </a:path>
                <a:path w="20759" h="21109" stroke="0">
                  <a:moveTo>
                    <a:pt x="4579" y="0"/>
                  </a:moveTo>
                  <a:cubicBezTo>
                    <a:pt x="12347" y="1685"/>
                    <a:pt x="18561" y="7500"/>
                    <a:pt x="20758" y="15139"/>
                  </a:cubicBezTo>
                  <a:lnTo>
                    <a:pt x="0" y="21109"/>
                  </a:lnTo>
                  <a:lnTo>
                    <a:pt x="4579" y="0"/>
                  </a:lnTo>
                  <a:close/>
                </a:path>
              </a:pathLst>
            </a:custGeom>
            <a:noFill/>
            <a:ln w="38100" cap="flat" cmpd="sng">
              <a:solidFill>
                <a:srgbClr val="FF3300">
                  <a:alpha val="100000"/>
                </a:srgbClr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9766" name="Oval 32"/>
            <p:cNvSpPr/>
            <p:nvPr/>
          </p:nvSpPr>
          <p:spPr>
            <a:xfrm>
              <a:off x="2037" y="1493"/>
              <a:ext cx="38" cy="32"/>
            </a:xfrm>
            <a:prstGeom prst="ellipse">
              <a:avLst/>
            </a:prstGeom>
            <a:noFill/>
            <a:ln w="3810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graphicFrame>
          <p:nvGraphicFramePr>
            <p:cNvPr id="29767" name="Object 33"/>
            <p:cNvGraphicFramePr>
              <a:graphicFrameLocks noChangeAspect="1"/>
            </p:cNvGraphicFramePr>
            <p:nvPr/>
          </p:nvGraphicFramePr>
          <p:xfrm>
            <a:off x="1565" y="2160"/>
            <a:ext cx="202" cy="3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10" name="" r:id="rId1" imgW="98425" imgH="225425" progId="Equation.3">
                    <p:embed/>
                  </p:oleObj>
                </mc:Choice>
                <mc:Fallback>
                  <p:oleObj name="" r:id="rId1" imgW="98425" imgH="225425" progId="Equation.3">
                    <p:embed/>
                    <p:pic>
                      <p:nvPicPr>
                        <p:cNvPr id="0" name="图片 3209"/>
                        <p:cNvPicPr/>
                        <p:nvPr/>
                      </p:nvPicPr>
                      <p:blipFill>
                        <a:blip r:embed="rId2">
                          <a:clrChange>
                            <a:clrFrom>
                              <a:srgbClr val="000000"/>
                            </a:clrFrom>
                            <a:clrTo>
                              <a:srgbClr val="333399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565" y="2160"/>
                          <a:ext cx="202" cy="36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768" name="Line 34"/>
            <p:cNvSpPr/>
            <p:nvPr/>
          </p:nvSpPr>
          <p:spPr>
            <a:xfrm>
              <a:off x="1606" y="1509"/>
              <a:ext cx="431" cy="0"/>
            </a:xfrm>
            <a:prstGeom prst="line">
              <a:avLst/>
            </a:prstGeom>
            <a:ln w="3810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9769" name="Line 35"/>
            <p:cNvSpPr/>
            <p:nvPr/>
          </p:nvSpPr>
          <p:spPr>
            <a:xfrm>
              <a:off x="1421" y="2032"/>
              <a:ext cx="0" cy="503"/>
            </a:xfrm>
            <a:prstGeom prst="line">
              <a:avLst/>
            </a:prstGeom>
            <a:ln w="3810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9770" name="Oval 36"/>
            <p:cNvSpPr/>
            <p:nvPr/>
          </p:nvSpPr>
          <p:spPr>
            <a:xfrm>
              <a:off x="1402" y="2535"/>
              <a:ext cx="38" cy="33"/>
            </a:xfrm>
            <a:prstGeom prst="ellipse">
              <a:avLst/>
            </a:prstGeom>
            <a:noFill/>
            <a:ln w="3810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graphicFrame>
          <p:nvGraphicFramePr>
            <p:cNvPr id="29771" name="Object 37"/>
            <p:cNvGraphicFramePr>
              <a:graphicFrameLocks noChangeAspect="1"/>
            </p:cNvGraphicFramePr>
            <p:nvPr/>
          </p:nvGraphicFramePr>
          <p:xfrm>
            <a:off x="793" y="1117"/>
            <a:ext cx="240" cy="3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17" name="" r:id="rId3" imgW="139065" imgH="237490" progId="Equation.DSMT4">
                    <p:embed/>
                  </p:oleObj>
                </mc:Choice>
                <mc:Fallback>
                  <p:oleObj name="" r:id="rId3" imgW="139065" imgH="237490" progId="Equation.DSMT4">
                    <p:embed/>
                    <p:pic>
                      <p:nvPicPr>
                        <p:cNvPr id="0" name="图片 3216"/>
                        <p:cNvPicPr/>
                        <p:nvPr/>
                      </p:nvPicPr>
                      <p:blipFill>
                        <a:blip r:embed="rId4">
                          <a:clrChange>
                            <a:clrFrom>
                              <a:srgbClr val="000000"/>
                            </a:clrFrom>
                            <a:clrTo>
                              <a:srgbClr val="333399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793" y="1117"/>
                          <a:ext cx="240" cy="32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72" name="Object 38"/>
            <p:cNvGraphicFramePr>
              <a:graphicFrameLocks noChangeAspect="1"/>
            </p:cNvGraphicFramePr>
            <p:nvPr/>
          </p:nvGraphicFramePr>
          <p:xfrm>
            <a:off x="1882" y="1026"/>
            <a:ext cx="292" cy="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13" name="" r:id="rId5" imgW="156210" imgH="237490" progId="Equation.DSMT4">
                    <p:embed/>
                  </p:oleObj>
                </mc:Choice>
                <mc:Fallback>
                  <p:oleObj name="" r:id="rId5" imgW="156210" imgH="237490" progId="Equation.DSMT4">
                    <p:embed/>
                    <p:pic>
                      <p:nvPicPr>
                        <p:cNvPr id="0" name="图片 3212"/>
                        <p:cNvPicPr/>
                        <p:nvPr/>
                      </p:nvPicPr>
                      <p:blipFill>
                        <a:blip r:embed="rId6">
                          <a:clrChange>
                            <a:clrFrom>
                              <a:srgbClr val="000000"/>
                            </a:clrFrom>
                            <a:clrTo>
                              <a:srgbClr val="333399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882" y="1026"/>
                          <a:ext cx="292" cy="36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773" name="Text Box 39"/>
            <p:cNvSpPr txBox="1"/>
            <p:nvPr/>
          </p:nvSpPr>
          <p:spPr>
            <a:xfrm>
              <a:off x="564" y="1382"/>
              <a:ext cx="174" cy="287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2400" b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9774" name="Text Box 40"/>
            <p:cNvSpPr txBox="1"/>
            <p:nvPr/>
          </p:nvSpPr>
          <p:spPr>
            <a:xfrm>
              <a:off x="2089" y="1400"/>
              <a:ext cx="174" cy="287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2400" b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2</a:t>
              </a:r>
              <a:endPara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9775" name="Text Box 41"/>
            <p:cNvSpPr txBox="1"/>
            <p:nvPr/>
          </p:nvSpPr>
          <p:spPr>
            <a:xfrm>
              <a:off x="1208" y="2427"/>
              <a:ext cx="174" cy="287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2400" b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3</a:t>
              </a:r>
              <a:endPara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9776" name="Text Box 42"/>
            <p:cNvSpPr txBox="1"/>
            <p:nvPr/>
          </p:nvSpPr>
          <p:spPr>
            <a:xfrm>
              <a:off x="1662" y="1664"/>
              <a:ext cx="583" cy="28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j</a:t>
              </a:r>
              <a:r>
                <a:rPr lang="en-US" altLang="zh-CN" sz="2400" b="1" i="1" dirty="0">
                  <a:solidFill>
                    <a:schemeClr val="accent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</a:t>
              </a:r>
              <a:r>
                <a:rPr lang="en-US" altLang="zh-CN" sz="2400" b="1" i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L</a:t>
              </a:r>
              <a:r>
                <a:rPr lang="en-US" altLang="zh-CN" sz="2400" b="1" baseline="-25000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2</a:t>
              </a:r>
              <a:endPara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9777" name="Text Box 43"/>
            <p:cNvSpPr txBox="1"/>
            <p:nvPr/>
          </p:nvSpPr>
          <p:spPr>
            <a:xfrm>
              <a:off x="1216" y="1113"/>
              <a:ext cx="414" cy="28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j</a:t>
              </a:r>
              <a:r>
                <a:rPr lang="en-US" altLang="zh-CN" sz="2400" b="1" i="1" dirty="0">
                  <a:solidFill>
                    <a:schemeClr val="accent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 </a:t>
              </a:r>
              <a:r>
                <a:rPr lang="en-US" altLang="zh-CN" sz="2400" b="1" i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M</a:t>
              </a:r>
              <a:endPara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129068" name="AutoShape 44"/>
          <p:cNvSpPr/>
          <p:nvPr/>
        </p:nvSpPr>
        <p:spPr>
          <a:xfrm>
            <a:off x="3995738" y="2420938"/>
            <a:ext cx="706437" cy="268287"/>
          </a:xfrm>
          <a:prstGeom prst="rightArrow">
            <a:avLst>
              <a:gd name="adj1" fmla="val 50000"/>
              <a:gd name="adj2" fmla="val 65828"/>
            </a:avLst>
          </a:prstGeom>
          <a:solidFill>
            <a:schemeClr val="accent1"/>
          </a:solidFill>
          <a:ln w="19050" cap="flat" cmpd="sng">
            <a:solidFill>
              <a:srgbClr val="990033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graphicFrame>
        <p:nvGraphicFramePr>
          <p:cNvPr id="129069" name="Object 45"/>
          <p:cNvGraphicFramePr>
            <a:graphicFrameLocks noChangeAspect="1"/>
          </p:cNvGraphicFramePr>
          <p:nvPr/>
        </p:nvGraphicFramePr>
        <p:xfrm>
          <a:off x="1403350" y="4292600"/>
          <a:ext cx="3152775" cy="63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2" name="" r:id="rId7" imgW="1354455" imgH="260350" progId="Equation.DSMT4">
                  <p:embed/>
                </p:oleObj>
              </mc:Choice>
              <mc:Fallback>
                <p:oleObj name="" r:id="rId7" imgW="1354455" imgH="260350" progId="Equation.DSMT4">
                  <p:embed/>
                  <p:pic>
                    <p:nvPicPr>
                      <p:cNvPr id="0" name="图片 3211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3333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403350" y="4292600"/>
                        <a:ext cx="3152775" cy="6334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070" name="Object 46"/>
          <p:cNvGraphicFramePr>
            <a:graphicFrameLocks noChangeAspect="1"/>
          </p:cNvGraphicFramePr>
          <p:nvPr/>
        </p:nvGraphicFramePr>
        <p:xfrm>
          <a:off x="1476375" y="5013325"/>
          <a:ext cx="3124200" cy="63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5" name="" r:id="rId9" imgW="1348740" imgH="260350" progId="Equation.DSMT4">
                  <p:embed/>
                </p:oleObj>
              </mc:Choice>
              <mc:Fallback>
                <p:oleObj name="" r:id="rId9" imgW="1348740" imgH="260350" progId="Equation.DSMT4">
                  <p:embed/>
                  <p:pic>
                    <p:nvPicPr>
                      <p:cNvPr id="0" name="图片 3214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3333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476375" y="5013325"/>
                        <a:ext cx="3124200" cy="6334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071" name="Object 47"/>
          <p:cNvGraphicFramePr>
            <a:graphicFrameLocks noChangeAspect="1"/>
          </p:cNvGraphicFramePr>
          <p:nvPr/>
        </p:nvGraphicFramePr>
        <p:xfrm>
          <a:off x="1476375" y="5661025"/>
          <a:ext cx="1484313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1" name="" r:id="rId11" imgW="624840" imgH="237490" progId="Equation.DSMT4">
                  <p:embed/>
                </p:oleObj>
              </mc:Choice>
              <mc:Fallback>
                <p:oleObj name="" r:id="rId11" imgW="624840" imgH="237490" progId="Equation.DSMT4">
                  <p:embed/>
                  <p:pic>
                    <p:nvPicPr>
                      <p:cNvPr id="0" name="图片 3210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3333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476375" y="5661025"/>
                        <a:ext cx="1484313" cy="584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9072" name="AutoShape 48"/>
          <p:cNvSpPr/>
          <p:nvPr/>
        </p:nvSpPr>
        <p:spPr>
          <a:xfrm>
            <a:off x="1042988" y="4581525"/>
            <a:ext cx="138112" cy="1612900"/>
          </a:xfrm>
          <a:prstGeom prst="leftBrace">
            <a:avLst>
              <a:gd name="adj1" fmla="val 97318"/>
              <a:gd name="adj2" fmla="val 50000"/>
            </a:avLst>
          </a:prstGeom>
          <a:noFill/>
          <a:ln w="38100" cap="flat" cmpd="sng">
            <a:solidFill>
              <a:srgbClr val="990033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graphicFrame>
        <p:nvGraphicFramePr>
          <p:cNvPr id="129073" name="Object 49"/>
          <p:cNvGraphicFramePr>
            <a:graphicFrameLocks noChangeAspect="1"/>
          </p:cNvGraphicFramePr>
          <p:nvPr/>
        </p:nvGraphicFramePr>
        <p:xfrm>
          <a:off x="4643438" y="4292600"/>
          <a:ext cx="3311525" cy="63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4" name="" r:id="rId13" imgW="1423670" imgH="260350" progId="Equation.DSMT4">
                  <p:embed/>
                </p:oleObj>
              </mc:Choice>
              <mc:Fallback>
                <p:oleObj name="" r:id="rId13" imgW="1423670" imgH="260350" progId="Equation.DSMT4">
                  <p:embed/>
                  <p:pic>
                    <p:nvPicPr>
                      <p:cNvPr id="0" name="图片 3213"/>
                      <p:cNvPicPr/>
                      <p:nvPr/>
                    </p:nvPicPr>
                    <p:blipFill>
                      <a:blip r:embed="rId14">
                        <a:clrChange>
                          <a:clrFrom>
                            <a:srgbClr val="000000"/>
                          </a:clrFrom>
                          <a:clrTo>
                            <a:srgbClr val="3333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643438" y="4292600"/>
                        <a:ext cx="3311525" cy="6334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074" name="Object 50"/>
          <p:cNvGraphicFramePr>
            <a:graphicFrameLocks noChangeAspect="1"/>
          </p:cNvGraphicFramePr>
          <p:nvPr/>
        </p:nvGraphicFramePr>
        <p:xfrm>
          <a:off x="4716463" y="5013325"/>
          <a:ext cx="3338512" cy="63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6" name="" r:id="rId15" imgW="1440815" imgH="260350" progId="Equation.DSMT4">
                  <p:embed/>
                </p:oleObj>
              </mc:Choice>
              <mc:Fallback>
                <p:oleObj name="" r:id="rId15" imgW="1440815" imgH="260350" progId="Equation.DSMT4">
                  <p:embed/>
                  <p:pic>
                    <p:nvPicPr>
                      <p:cNvPr id="0" name="图片 3215"/>
                      <p:cNvPicPr/>
                      <p:nvPr/>
                    </p:nvPicPr>
                    <p:blipFill>
                      <a:blip r:embed="rId16">
                        <a:clrChange>
                          <a:clrFrom>
                            <a:srgbClr val="000000"/>
                          </a:clrFrom>
                          <a:clrTo>
                            <a:srgbClr val="3333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716463" y="5013325"/>
                        <a:ext cx="3338512" cy="6334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9075" name="Group 51"/>
          <p:cNvGrpSpPr/>
          <p:nvPr/>
        </p:nvGrpSpPr>
        <p:grpSpPr>
          <a:xfrm>
            <a:off x="5292725" y="1268413"/>
            <a:ext cx="3497263" cy="2808287"/>
            <a:chOff x="3334" y="799"/>
            <a:chExt cx="2077" cy="1724"/>
          </a:xfrm>
        </p:grpSpPr>
        <p:sp>
          <p:nvSpPr>
            <p:cNvPr id="29710" name="Line 52"/>
            <p:cNvSpPr/>
            <p:nvPr/>
          </p:nvSpPr>
          <p:spPr>
            <a:xfrm flipH="1">
              <a:off x="4179" y="1697"/>
              <a:ext cx="0" cy="108"/>
            </a:xfrm>
            <a:prstGeom prst="line">
              <a:avLst/>
            </a:prstGeom>
            <a:ln w="3810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9711" name="Line 53"/>
            <p:cNvSpPr/>
            <p:nvPr/>
          </p:nvSpPr>
          <p:spPr>
            <a:xfrm>
              <a:off x="4185" y="1282"/>
              <a:ext cx="0" cy="161"/>
            </a:xfrm>
            <a:prstGeom prst="line">
              <a:avLst/>
            </a:prstGeom>
            <a:ln w="3810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9712" name="Line 54"/>
            <p:cNvSpPr/>
            <p:nvPr/>
          </p:nvSpPr>
          <p:spPr>
            <a:xfrm flipH="1">
              <a:off x="4558" y="1685"/>
              <a:ext cx="4" cy="120"/>
            </a:xfrm>
            <a:prstGeom prst="line">
              <a:avLst/>
            </a:prstGeom>
            <a:ln w="3810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9713" name="Line 55"/>
            <p:cNvSpPr/>
            <p:nvPr/>
          </p:nvSpPr>
          <p:spPr>
            <a:xfrm>
              <a:off x="4558" y="1282"/>
              <a:ext cx="4" cy="148"/>
            </a:xfrm>
            <a:prstGeom prst="line">
              <a:avLst/>
            </a:prstGeom>
            <a:ln w="3810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9714" name="Line 56"/>
            <p:cNvSpPr/>
            <p:nvPr/>
          </p:nvSpPr>
          <p:spPr>
            <a:xfrm>
              <a:off x="3755" y="1282"/>
              <a:ext cx="426" cy="4"/>
            </a:xfrm>
            <a:prstGeom prst="line">
              <a:avLst/>
            </a:prstGeom>
            <a:ln w="3810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9715" name="Line 57"/>
            <p:cNvSpPr/>
            <p:nvPr/>
          </p:nvSpPr>
          <p:spPr>
            <a:xfrm>
              <a:off x="4177" y="1805"/>
              <a:ext cx="381" cy="0"/>
            </a:xfrm>
            <a:prstGeom prst="line">
              <a:avLst/>
            </a:prstGeom>
            <a:ln w="3810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9716" name="Line 58"/>
            <p:cNvSpPr/>
            <p:nvPr/>
          </p:nvSpPr>
          <p:spPr>
            <a:xfrm>
              <a:off x="4453" y="2272"/>
              <a:ext cx="0" cy="160"/>
            </a:xfrm>
            <a:prstGeom prst="line">
              <a:avLst/>
            </a:prstGeom>
            <a:ln w="38100" cap="flat" cmpd="sng">
              <a:solidFill>
                <a:schemeClr val="accent2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9717" name="Line 59"/>
            <p:cNvSpPr/>
            <p:nvPr/>
          </p:nvSpPr>
          <p:spPr>
            <a:xfrm rot="5400000">
              <a:off x="4893" y="1113"/>
              <a:ext cx="0" cy="226"/>
            </a:xfrm>
            <a:prstGeom prst="line">
              <a:avLst/>
            </a:prstGeom>
            <a:ln w="38100" cap="flat" cmpd="sng">
              <a:solidFill>
                <a:schemeClr val="accent2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9718" name="Text Box 60"/>
            <p:cNvSpPr txBox="1"/>
            <p:nvPr/>
          </p:nvSpPr>
          <p:spPr>
            <a:xfrm>
              <a:off x="3334" y="1525"/>
              <a:ext cx="807" cy="28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j</a:t>
              </a:r>
              <a:r>
                <a:rPr lang="en-US" altLang="zh-CN" sz="2400" b="1" i="1" dirty="0">
                  <a:solidFill>
                    <a:schemeClr val="accent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(</a:t>
              </a:r>
              <a:r>
                <a:rPr lang="en-US" altLang="zh-CN" sz="2400" b="1" i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L</a:t>
              </a:r>
              <a:r>
                <a:rPr lang="en-US" altLang="zh-CN" sz="2400" b="1" baseline="-25000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1</a:t>
              </a:r>
              <a:r>
                <a:rPr lang="en-US" altLang="zh-CN" sz="2400" b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-</a:t>
              </a:r>
              <a:r>
                <a:rPr lang="en-US" altLang="zh-CN" sz="2400" b="1" i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M</a:t>
              </a:r>
              <a:r>
                <a:rPr lang="en-US" altLang="zh-CN" sz="2400" b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)</a:t>
              </a:r>
              <a:endPara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9719" name="Line 61"/>
            <p:cNvSpPr/>
            <p:nvPr/>
          </p:nvSpPr>
          <p:spPr>
            <a:xfrm>
              <a:off x="3744" y="1226"/>
              <a:ext cx="212" cy="0"/>
            </a:xfrm>
            <a:prstGeom prst="line">
              <a:avLst/>
            </a:prstGeom>
            <a:ln w="38100" cap="flat" cmpd="sng">
              <a:solidFill>
                <a:schemeClr val="accent2"/>
              </a:solidFill>
              <a:prstDash val="solid"/>
              <a:headEnd type="none" w="med" len="med"/>
              <a:tailEnd type="triangle" w="med" len="med"/>
            </a:ln>
          </p:spPr>
        </p:sp>
        <p:grpSp>
          <p:nvGrpSpPr>
            <p:cNvPr id="29720" name="Group 62"/>
            <p:cNvGrpSpPr/>
            <p:nvPr/>
          </p:nvGrpSpPr>
          <p:grpSpPr>
            <a:xfrm rot="5400000">
              <a:off x="4454" y="1534"/>
              <a:ext cx="253" cy="45"/>
              <a:chOff x="1200" y="1584"/>
              <a:chExt cx="379" cy="45"/>
            </a:xfrm>
          </p:grpSpPr>
          <p:sp>
            <p:nvSpPr>
              <p:cNvPr id="29745" name="Arc 63"/>
              <p:cNvSpPr/>
              <p:nvPr/>
            </p:nvSpPr>
            <p:spPr>
              <a:xfrm rot="5400000" flipH="1" flipV="1">
                <a:off x="1223" y="1561"/>
                <a:ext cx="45" cy="9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pathLst>
                  <a:path w="22723" h="43200" fill="none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</a:path>
                  <a:path w="22723" h="43200" stroke="0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3" y="0"/>
                    </a:lnTo>
                    <a:close/>
                  </a:path>
                </a:pathLst>
              </a:custGeom>
              <a:noFill/>
              <a:ln w="38100" cap="flat" cmpd="sng">
                <a:solidFill>
                  <a:schemeClr val="accent2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9746" name="Arc 64"/>
              <p:cNvSpPr/>
              <p:nvPr/>
            </p:nvSpPr>
            <p:spPr>
              <a:xfrm rot="5400000" flipH="1" flipV="1">
                <a:off x="1319" y="1561"/>
                <a:ext cx="45" cy="9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pathLst>
                  <a:path w="22723" h="43200" fill="none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</a:path>
                  <a:path w="22723" h="43200" stroke="0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3" y="0"/>
                    </a:lnTo>
                    <a:close/>
                  </a:path>
                </a:pathLst>
              </a:custGeom>
              <a:noFill/>
              <a:ln w="38100" cap="flat" cmpd="sng">
                <a:solidFill>
                  <a:schemeClr val="accent2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9747" name="Arc 65"/>
              <p:cNvSpPr/>
              <p:nvPr/>
            </p:nvSpPr>
            <p:spPr>
              <a:xfrm rot="5400000" flipH="1" flipV="1">
                <a:off x="1415" y="1561"/>
                <a:ext cx="45" cy="9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pathLst>
                  <a:path w="22723" h="43200" fill="none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</a:path>
                  <a:path w="22723" h="43200" stroke="0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3" y="0"/>
                    </a:lnTo>
                    <a:close/>
                  </a:path>
                </a:pathLst>
              </a:custGeom>
              <a:noFill/>
              <a:ln w="38100" cap="flat" cmpd="sng">
                <a:solidFill>
                  <a:schemeClr val="accent2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9748" name="Arc 66"/>
              <p:cNvSpPr/>
              <p:nvPr/>
            </p:nvSpPr>
            <p:spPr>
              <a:xfrm rot="5400000" flipH="1" flipV="1">
                <a:off x="1511" y="1561"/>
                <a:ext cx="45" cy="9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pathLst>
                  <a:path w="22723" h="43200" fill="none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</a:path>
                  <a:path w="22723" h="43200" stroke="0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3" y="0"/>
                    </a:lnTo>
                    <a:close/>
                  </a:path>
                </a:pathLst>
              </a:custGeom>
              <a:noFill/>
              <a:ln w="38100" cap="flat" cmpd="sng">
                <a:solidFill>
                  <a:schemeClr val="accent2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29721" name="Oval 67"/>
            <p:cNvSpPr/>
            <p:nvPr/>
          </p:nvSpPr>
          <p:spPr>
            <a:xfrm>
              <a:off x="3717" y="1265"/>
              <a:ext cx="38" cy="33"/>
            </a:xfrm>
            <a:prstGeom prst="ellipse">
              <a:avLst/>
            </a:prstGeom>
            <a:noFill/>
            <a:ln w="3810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grpSp>
          <p:nvGrpSpPr>
            <p:cNvPr id="29722" name="Group 68"/>
            <p:cNvGrpSpPr/>
            <p:nvPr/>
          </p:nvGrpSpPr>
          <p:grpSpPr>
            <a:xfrm rot="5400000">
              <a:off x="4079" y="1548"/>
              <a:ext cx="253" cy="44"/>
              <a:chOff x="1200" y="1584"/>
              <a:chExt cx="379" cy="45"/>
            </a:xfrm>
          </p:grpSpPr>
          <p:sp>
            <p:nvSpPr>
              <p:cNvPr id="29741" name="Arc 69"/>
              <p:cNvSpPr/>
              <p:nvPr/>
            </p:nvSpPr>
            <p:spPr>
              <a:xfrm rot="5400000" flipH="1" flipV="1">
                <a:off x="1223" y="1561"/>
                <a:ext cx="45" cy="9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pathLst>
                  <a:path w="22723" h="43200" fill="none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</a:path>
                  <a:path w="22723" h="43200" stroke="0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3" y="0"/>
                    </a:lnTo>
                    <a:close/>
                  </a:path>
                </a:pathLst>
              </a:custGeom>
              <a:noFill/>
              <a:ln w="38100" cap="flat" cmpd="sng">
                <a:solidFill>
                  <a:schemeClr val="accent2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9742" name="Arc 70"/>
              <p:cNvSpPr/>
              <p:nvPr/>
            </p:nvSpPr>
            <p:spPr>
              <a:xfrm rot="5400000" flipH="1" flipV="1">
                <a:off x="1319" y="1561"/>
                <a:ext cx="45" cy="9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pathLst>
                  <a:path w="22723" h="43200" fill="none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</a:path>
                  <a:path w="22723" h="43200" stroke="0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3" y="0"/>
                    </a:lnTo>
                    <a:close/>
                  </a:path>
                </a:pathLst>
              </a:custGeom>
              <a:noFill/>
              <a:ln w="38100" cap="flat" cmpd="sng">
                <a:solidFill>
                  <a:schemeClr val="accent2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9743" name="Arc 71"/>
              <p:cNvSpPr/>
              <p:nvPr/>
            </p:nvSpPr>
            <p:spPr>
              <a:xfrm rot="5400000" flipH="1" flipV="1">
                <a:off x="1415" y="1561"/>
                <a:ext cx="45" cy="9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pathLst>
                  <a:path w="22723" h="43200" fill="none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</a:path>
                  <a:path w="22723" h="43200" stroke="0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3" y="0"/>
                    </a:lnTo>
                    <a:close/>
                  </a:path>
                </a:pathLst>
              </a:custGeom>
              <a:noFill/>
              <a:ln w="38100" cap="flat" cmpd="sng">
                <a:solidFill>
                  <a:schemeClr val="accent2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9744" name="Arc 72"/>
              <p:cNvSpPr/>
              <p:nvPr/>
            </p:nvSpPr>
            <p:spPr>
              <a:xfrm rot="5400000" flipH="1" flipV="1">
                <a:off x="1511" y="1561"/>
                <a:ext cx="45" cy="9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pathLst>
                  <a:path w="22723" h="43200" fill="none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</a:path>
                  <a:path w="22723" h="43200" stroke="0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3" y="0"/>
                    </a:lnTo>
                    <a:close/>
                  </a:path>
                </a:pathLst>
              </a:custGeom>
              <a:noFill/>
              <a:ln w="38100" cap="flat" cmpd="sng">
                <a:solidFill>
                  <a:schemeClr val="accent2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29723" name="Oval 73"/>
            <p:cNvSpPr/>
            <p:nvPr/>
          </p:nvSpPr>
          <p:spPr>
            <a:xfrm>
              <a:off x="4988" y="1266"/>
              <a:ext cx="38" cy="32"/>
            </a:xfrm>
            <a:prstGeom prst="ellipse">
              <a:avLst/>
            </a:prstGeom>
            <a:noFill/>
            <a:ln w="3810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graphicFrame>
          <p:nvGraphicFramePr>
            <p:cNvPr id="29724" name="Object 74"/>
            <p:cNvGraphicFramePr>
              <a:graphicFrameLocks noChangeAspect="1"/>
            </p:cNvGraphicFramePr>
            <p:nvPr/>
          </p:nvGraphicFramePr>
          <p:xfrm>
            <a:off x="4513" y="2160"/>
            <a:ext cx="202" cy="3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18" name="" r:id="rId17" imgW="98425" imgH="225425" progId="Equation.DSMT4">
                    <p:embed/>
                  </p:oleObj>
                </mc:Choice>
                <mc:Fallback>
                  <p:oleObj name="" r:id="rId17" imgW="98425" imgH="225425" progId="Equation.DSMT4">
                    <p:embed/>
                    <p:pic>
                      <p:nvPicPr>
                        <p:cNvPr id="0" name="图片 3217"/>
                        <p:cNvPicPr/>
                        <p:nvPr/>
                      </p:nvPicPr>
                      <p:blipFill>
                        <a:blip r:embed="rId18">
                          <a:clrChange>
                            <a:clrFrom>
                              <a:srgbClr val="000000"/>
                            </a:clrFrom>
                            <a:clrTo>
                              <a:srgbClr val="333399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513" y="2160"/>
                          <a:ext cx="202" cy="36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725" name="Line 75"/>
            <p:cNvSpPr/>
            <p:nvPr/>
          </p:nvSpPr>
          <p:spPr>
            <a:xfrm>
              <a:off x="4557" y="1282"/>
              <a:ext cx="431" cy="0"/>
            </a:xfrm>
            <a:prstGeom prst="line">
              <a:avLst/>
            </a:prstGeom>
            <a:ln w="3810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9726" name="Line 76"/>
            <p:cNvSpPr/>
            <p:nvPr/>
          </p:nvSpPr>
          <p:spPr>
            <a:xfrm>
              <a:off x="4377" y="2296"/>
              <a:ext cx="0" cy="186"/>
            </a:xfrm>
            <a:prstGeom prst="line">
              <a:avLst/>
            </a:prstGeom>
            <a:ln w="3810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9727" name="Oval 77"/>
            <p:cNvSpPr/>
            <p:nvPr/>
          </p:nvSpPr>
          <p:spPr>
            <a:xfrm>
              <a:off x="4377" y="2478"/>
              <a:ext cx="45" cy="45"/>
            </a:xfrm>
            <a:prstGeom prst="ellipse">
              <a:avLst/>
            </a:prstGeom>
            <a:noFill/>
            <a:ln w="3810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graphicFrame>
          <p:nvGraphicFramePr>
            <p:cNvPr id="29728" name="Object 78"/>
            <p:cNvGraphicFramePr>
              <a:graphicFrameLocks noChangeAspect="1"/>
            </p:cNvGraphicFramePr>
            <p:nvPr/>
          </p:nvGraphicFramePr>
          <p:xfrm>
            <a:off x="3744" y="890"/>
            <a:ext cx="240" cy="3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19" name="" r:id="rId19" imgW="139065" imgH="237490" progId="Equation.DSMT4">
                    <p:embed/>
                  </p:oleObj>
                </mc:Choice>
                <mc:Fallback>
                  <p:oleObj name="" r:id="rId19" imgW="139065" imgH="237490" progId="Equation.DSMT4">
                    <p:embed/>
                    <p:pic>
                      <p:nvPicPr>
                        <p:cNvPr id="0" name="图片 3218"/>
                        <p:cNvPicPr/>
                        <p:nvPr/>
                      </p:nvPicPr>
                      <p:blipFill>
                        <a:blip r:embed="rId20">
                          <a:clrChange>
                            <a:clrFrom>
                              <a:srgbClr val="000000"/>
                            </a:clrFrom>
                            <a:clrTo>
                              <a:srgbClr val="333399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744" y="890"/>
                          <a:ext cx="240" cy="32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29" name="Object 79"/>
            <p:cNvGraphicFramePr>
              <a:graphicFrameLocks noChangeAspect="1"/>
            </p:cNvGraphicFramePr>
            <p:nvPr/>
          </p:nvGraphicFramePr>
          <p:xfrm>
            <a:off x="4833" y="799"/>
            <a:ext cx="292" cy="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20" name="" r:id="rId21" imgW="156210" imgH="237490" progId="Equation.DSMT4">
                    <p:embed/>
                  </p:oleObj>
                </mc:Choice>
                <mc:Fallback>
                  <p:oleObj name="" r:id="rId21" imgW="156210" imgH="237490" progId="Equation.DSMT4">
                    <p:embed/>
                    <p:pic>
                      <p:nvPicPr>
                        <p:cNvPr id="0" name="图片 3219"/>
                        <p:cNvPicPr/>
                        <p:nvPr/>
                      </p:nvPicPr>
                      <p:blipFill>
                        <a:blip r:embed="rId22">
                          <a:clrChange>
                            <a:clrFrom>
                              <a:srgbClr val="000000"/>
                            </a:clrFrom>
                            <a:clrTo>
                              <a:srgbClr val="333399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833" y="799"/>
                          <a:ext cx="292" cy="36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730" name="Text Box 80"/>
            <p:cNvSpPr txBox="1"/>
            <p:nvPr/>
          </p:nvSpPr>
          <p:spPr>
            <a:xfrm>
              <a:off x="3515" y="1155"/>
              <a:ext cx="174" cy="280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2400" b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9731" name="Text Box 81"/>
            <p:cNvSpPr txBox="1"/>
            <p:nvPr/>
          </p:nvSpPr>
          <p:spPr>
            <a:xfrm>
              <a:off x="5040" y="1173"/>
              <a:ext cx="174" cy="281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2400" b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2</a:t>
              </a:r>
              <a:endPara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9732" name="Text Box 82"/>
            <p:cNvSpPr txBox="1"/>
            <p:nvPr/>
          </p:nvSpPr>
          <p:spPr>
            <a:xfrm>
              <a:off x="4159" y="2200"/>
              <a:ext cx="174" cy="281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2400" b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3</a:t>
              </a:r>
              <a:endPara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grpSp>
          <p:nvGrpSpPr>
            <p:cNvPr id="29733" name="Group 83"/>
            <p:cNvGrpSpPr/>
            <p:nvPr/>
          </p:nvGrpSpPr>
          <p:grpSpPr>
            <a:xfrm rot="5400000">
              <a:off x="4272" y="2128"/>
              <a:ext cx="253" cy="44"/>
              <a:chOff x="1200" y="1584"/>
              <a:chExt cx="379" cy="45"/>
            </a:xfrm>
          </p:grpSpPr>
          <p:sp>
            <p:nvSpPr>
              <p:cNvPr id="29737" name="Arc 84"/>
              <p:cNvSpPr/>
              <p:nvPr/>
            </p:nvSpPr>
            <p:spPr>
              <a:xfrm rot="5400000" flipH="1" flipV="1">
                <a:off x="1223" y="1561"/>
                <a:ext cx="45" cy="9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pathLst>
                  <a:path w="22723" h="43200" fill="none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</a:path>
                  <a:path w="22723" h="43200" stroke="0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3" y="0"/>
                    </a:lnTo>
                    <a:close/>
                  </a:path>
                </a:pathLst>
              </a:custGeom>
              <a:noFill/>
              <a:ln w="38100" cap="flat" cmpd="sng">
                <a:solidFill>
                  <a:schemeClr val="accent2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9738" name="Arc 85"/>
              <p:cNvSpPr/>
              <p:nvPr/>
            </p:nvSpPr>
            <p:spPr>
              <a:xfrm rot="5400000" flipH="1" flipV="1">
                <a:off x="1319" y="1561"/>
                <a:ext cx="45" cy="9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pathLst>
                  <a:path w="22723" h="43200" fill="none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</a:path>
                  <a:path w="22723" h="43200" stroke="0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3" y="0"/>
                    </a:lnTo>
                    <a:close/>
                  </a:path>
                </a:pathLst>
              </a:custGeom>
              <a:noFill/>
              <a:ln w="38100" cap="flat" cmpd="sng">
                <a:solidFill>
                  <a:schemeClr val="accent2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9739" name="Arc 86"/>
              <p:cNvSpPr/>
              <p:nvPr/>
            </p:nvSpPr>
            <p:spPr>
              <a:xfrm rot="5400000" flipH="1" flipV="1">
                <a:off x="1415" y="1561"/>
                <a:ext cx="45" cy="9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pathLst>
                  <a:path w="22723" h="43200" fill="none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</a:path>
                  <a:path w="22723" h="43200" stroke="0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3" y="0"/>
                    </a:lnTo>
                    <a:close/>
                  </a:path>
                </a:pathLst>
              </a:custGeom>
              <a:noFill/>
              <a:ln w="38100" cap="flat" cmpd="sng">
                <a:solidFill>
                  <a:schemeClr val="accent2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9740" name="Arc 87"/>
              <p:cNvSpPr/>
              <p:nvPr/>
            </p:nvSpPr>
            <p:spPr>
              <a:xfrm rot="5400000" flipH="1" flipV="1">
                <a:off x="1511" y="1561"/>
                <a:ext cx="45" cy="9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pathLst>
                  <a:path w="22723" h="43200" fill="none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</a:path>
                  <a:path w="22723" h="43200" stroke="0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3" y="0"/>
                    </a:lnTo>
                    <a:close/>
                  </a:path>
                </a:pathLst>
              </a:custGeom>
              <a:noFill/>
              <a:ln w="38100" cap="flat" cmpd="sng">
                <a:solidFill>
                  <a:schemeClr val="accent2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29734" name="Line 88"/>
            <p:cNvSpPr/>
            <p:nvPr/>
          </p:nvSpPr>
          <p:spPr>
            <a:xfrm>
              <a:off x="4377" y="1797"/>
              <a:ext cx="0" cy="227"/>
            </a:xfrm>
            <a:prstGeom prst="line">
              <a:avLst/>
            </a:prstGeom>
            <a:ln w="3810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9735" name="Text Box 89"/>
            <p:cNvSpPr txBox="1"/>
            <p:nvPr/>
          </p:nvSpPr>
          <p:spPr>
            <a:xfrm>
              <a:off x="4422" y="1979"/>
              <a:ext cx="583" cy="28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j</a:t>
              </a:r>
              <a:r>
                <a:rPr lang="en-US" altLang="zh-CN" sz="2400" b="1" i="1" dirty="0">
                  <a:solidFill>
                    <a:schemeClr val="accent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</a:t>
              </a:r>
              <a:r>
                <a:rPr lang="en-US" altLang="zh-CN" sz="2400" b="1" i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M</a:t>
              </a:r>
              <a:endPara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9736" name="Text Box 90"/>
            <p:cNvSpPr txBox="1"/>
            <p:nvPr/>
          </p:nvSpPr>
          <p:spPr>
            <a:xfrm>
              <a:off x="4604" y="1480"/>
              <a:ext cx="807" cy="28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j</a:t>
              </a:r>
              <a:r>
                <a:rPr lang="en-US" altLang="zh-CN" sz="2400" b="1" i="1" dirty="0">
                  <a:solidFill>
                    <a:schemeClr val="accent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(</a:t>
              </a:r>
              <a:r>
                <a:rPr lang="en-US" altLang="zh-CN" sz="2400" b="1" i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L</a:t>
              </a:r>
              <a:r>
                <a:rPr lang="en-US" altLang="zh-CN" sz="2400" b="1" baseline="-25000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2</a:t>
              </a:r>
              <a:r>
                <a:rPr lang="en-US" altLang="zh-CN" sz="2400" b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-</a:t>
              </a:r>
              <a:r>
                <a:rPr lang="en-US" altLang="zh-CN" sz="2400" b="1" i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M</a:t>
              </a:r>
              <a:r>
                <a:rPr lang="en-US" altLang="zh-CN" sz="2400" b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)</a:t>
              </a:r>
              <a:endPara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129115" name="Text Box 91"/>
          <p:cNvSpPr txBox="1"/>
          <p:nvPr/>
        </p:nvSpPr>
        <p:spPr>
          <a:xfrm>
            <a:off x="1717675" y="6237288"/>
            <a:ext cx="2401888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b="1" dirty="0">
                <a:ea typeface="仿宋_GB2312" pitchFamily="1" charset="-122"/>
              </a:rPr>
              <a:t>即视为同侧并联</a:t>
            </a:r>
            <a:r>
              <a:rPr lang="en-US" altLang="zh-CN" sz="2400" b="1" dirty="0">
                <a:ea typeface="仿宋_GB2312" pitchFamily="1" charset="-122"/>
              </a:rPr>
              <a:t>.</a:t>
            </a:r>
            <a:endParaRPr lang="en-US" altLang="zh-CN" sz="2400" b="1" dirty="0">
              <a:ea typeface="仿宋_GB2312" pitchFamily="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9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9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3" dur="2000"/>
                                        <p:tgtEl>
                                          <p:spTgt spid="129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000"/>
                                        <p:tgtEl>
                                          <p:spTgt spid="129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000"/>
                                        <p:tgtEl>
                                          <p:spTgt spid="129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000"/>
                                        <p:tgtEl>
                                          <p:spTgt spid="129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0"/>
                                        <p:tgtEl>
                                          <p:spTgt spid="129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000"/>
                                        <p:tgtEl>
                                          <p:spTgt spid="129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6" dur="500"/>
                                        <p:tgtEl>
                                          <p:spTgt spid="129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50" dur="2000"/>
                                        <p:tgtEl>
                                          <p:spTgt spid="129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29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29" grpId="0" animBg="1"/>
      <p:bldP spid="12911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2" name="Text Box 4"/>
          <p:cNvSpPr txBox="1"/>
          <p:nvPr/>
        </p:nvSpPr>
        <p:spPr>
          <a:xfrm>
            <a:off x="250825" y="1052513"/>
            <a:ext cx="5464175" cy="457200"/>
          </a:xfrm>
          <a:prstGeom prst="rect">
            <a:avLst/>
          </a:prstGeom>
          <a:solidFill>
            <a:srgbClr val="008080"/>
          </a:solidFill>
          <a:ln w="1905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400" b="1" dirty="0">
                <a:solidFill>
                  <a:schemeClr val="bg1"/>
                </a:solidFill>
                <a:latin typeface="楷体_GB2312" pitchFamily="1" charset="-122"/>
                <a:ea typeface="楷体_GB2312" pitchFamily="1" charset="-122"/>
              </a:rPr>
              <a:t>推广到四端的去耦等效</a:t>
            </a:r>
            <a:endParaRPr lang="zh-CN" altLang="en-US" sz="2400" b="1" dirty="0">
              <a:solidFill>
                <a:schemeClr val="bg1"/>
              </a:solidFill>
              <a:latin typeface="楷体_GB2312" pitchFamily="1" charset="-122"/>
              <a:ea typeface="楷体_GB2312" pitchFamily="1" charset="-122"/>
            </a:endParaRPr>
          </a:p>
        </p:txBody>
      </p:sp>
      <p:sp>
        <p:nvSpPr>
          <p:cNvPr id="130053" name="AutoShape 5"/>
          <p:cNvSpPr/>
          <p:nvPr/>
        </p:nvSpPr>
        <p:spPr>
          <a:xfrm>
            <a:off x="3995738" y="2420938"/>
            <a:ext cx="706437" cy="268287"/>
          </a:xfrm>
          <a:prstGeom prst="rightArrow">
            <a:avLst>
              <a:gd name="adj1" fmla="val 50000"/>
              <a:gd name="adj2" fmla="val 65828"/>
            </a:avLst>
          </a:prstGeom>
          <a:solidFill>
            <a:schemeClr val="accent1"/>
          </a:solidFill>
          <a:ln w="19050" cap="flat" cmpd="sng">
            <a:solidFill>
              <a:srgbClr val="990033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grpSp>
        <p:nvGrpSpPr>
          <p:cNvPr id="130054" name="Group 6"/>
          <p:cNvGrpSpPr/>
          <p:nvPr/>
        </p:nvGrpSpPr>
        <p:grpSpPr>
          <a:xfrm>
            <a:off x="611188" y="1608138"/>
            <a:ext cx="2925762" cy="1857375"/>
            <a:chOff x="528" y="419"/>
            <a:chExt cx="1416" cy="1187"/>
          </a:xfrm>
        </p:grpSpPr>
        <p:sp>
          <p:nvSpPr>
            <p:cNvPr id="30774" name="Text Box 7"/>
            <p:cNvSpPr txBox="1"/>
            <p:nvPr/>
          </p:nvSpPr>
          <p:spPr>
            <a:xfrm>
              <a:off x="710" y="419"/>
              <a:ext cx="89" cy="292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0775" name="Line 8"/>
            <p:cNvSpPr/>
            <p:nvPr/>
          </p:nvSpPr>
          <p:spPr>
            <a:xfrm flipV="1">
              <a:off x="1152" y="816"/>
              <a:ext cx="0" cy="192"/>
            </a:xfrm>
            <a:prstGeom prst="line">
              <a:avLst/>
            </a:prstGeom>
            <a:ln w="3810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0776" name="Line 9"/>
            <p:cNvSpPr/>
            <p:nvPr/>
          </p:nvSpPr>
          <p:spPr>
            <a:xfrm flipH="1" flipV="1">
              <a:off x="1152" y="1392"/>
              <a:ext cx="0" cy="192"/>
            </a:xfrm>
            <a:prstGeom prst="line">
              <a:avLst/>
            </a:prstGeom>
            <a:ln w="3810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0777" name="Line 10"/>
            <p:cNvSpPr/>
            <p:nvPr/>
          </p:nvSpPr>
          <p:spPr>
            <a:xfrm flipV="1">
              <a:off x="1416" y="1396"/>
              <a:ext cx="0" cy="192"/>
            </a:xfrm>
            <a:prstGeom prst="line">
              <a:avLst/>
            </a:prstGeom>
            <a:ln w="3810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0778" name="Line 11"/>
            <p:cNvSpPr/>
            <p:nvPr/>
          </p:nvSpPr>
          <p:spPr>
            <a:xfrm flipV="1">
              <a:off x="1416" y="838"/>
              <a:ext cx="0" cy="192"/>
            </a:xfrm>
            <a:prstGeom prst="line">
              <a:avLst/>
            </a:prstGeom>
            <a:ln w="3810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0779" name="Line 12"/>
            <p:cNvSpPr/>
            <p:nvPr/>
          </p:nvSpPr>
          <p:spPr>
            <a:xfrm>
              <a:off x="672" y="816"/>
              <a:ext cx="480" cy="0"/>
            </a:xfrm>
            <a:prstGeom prst="line">
              <a:avLst/>
            </a:prstGeom>
            <a:ln w="3810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0780" name="Line 13"/>
            <p:cNvSpPr/>
            <p:nvPr/>
          </p:nvSpPr>
          <p:spPr>
            <a:xfrm>
              <a:off x="672" y="1584"/>
              <a:ext cx="480" cy="0"/>
            </a:xfrm>
            <a:prstGeom prst="line">
              <a:avLst/>
            </a:prstGeom>
            <a:ln w="3810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0781" name="Line 14"/>
            <p:cNvSpPr/>
            <p:nvPr/>
          </p:nvSpPr>
          <p:spPr>
            <a:xfrm>
              <a:off x="1416" y="838"/>
              <a:ext cx="480" cy="0"/>
            </a:xfrm>
            <a:prstGeom prst="line">
              <a:avLst/>
            </a:prstGeom>
            <a:ln w="3810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0782" name="Line 15"/>
            <p:cNvSpPr/>
            <p:nvPr/>
          </p:nvSpPr>
          <p:spPr>
            <a:xfrm>
              <a:off x="1416" y="1582"/>
              <a:ext cx="480" cy="0"/>
            </a:xfrm>
            <a:prstGeom prst="line">
              <a:avLst/>
            </a:prstGeom>
            <a:ln w="3810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0783" name="Text Box 16"/>
            <p:cNvSpPr txBox="1"/>
            <p:nvPr/>
          </p:nvSpPr>
          <p:spPr>
            <a:xfrm>
              <a:off x="948" y="832"/>
              <a:ext cx="163" cy="292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*</a:t>
              </a:r>
              <a:endPara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0784" name="Text Box 17"/>
            <p:cNvSpPr txBox="1"/>
            <p:nvPr/>
          </p:nvSpPr>
          <p:spPr>
            <a:xfrm>
              <a:off x="1404" y="844"/>
              <a:ext cx="109" cy="292"/>
            </a:xfrm>
            <a:prstGeom prst="rect">
              <a:avLst/>
            </a:prstGeom>
            <a:noFill/>
            <a:ln w="3810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*</a:t>
              </a:r>
              <a:endPara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0785" name="Line 18"/>
            <p:cNvSpPr/>
            <p:nvPr/>
          </p:nvSpPr>
          <p:spPr>
            <a:xfrm>
              <a:off x="672" y="742"/>
              <a:ext cx="288" cy="0"/>
            </a:xfrm>
            <a:prstGeom prst="line">
              <a:avLst/>
            </a:prstGeom>
            <a:ln w="38100" cap="flat" cmpd="sng">
              <a:solidFill>
                <a:schemeClr val="bg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0786" name="Text Box 19"/>
            <p:cNvSpPr txBox="1"/>
            <p:nvPr/>
          </p:nvSpPr>
          <p:spPr>
            <a:xfrm>
              <a:off x="902" y="1056"/>
              <a:ext cx="228" cy="292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b="1" i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L</a:t>
              </a:r>
              <a:r>
                <a:rPr lang="en-US" altLang="zh-CN" sz="2400" b="1" baseline="-25000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0787" name="Text Box 20"/>
            <p:cNvSpPr txBox="1"/>
            <p:nvPr/>
          </p:nvSpPr>
          <p:spPr>
            <a:xfrm>
              <a:off x="1440" y="1078"/>
              <a:ext cx="228" cy="293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b="1" i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L</a:t>
              </a:r>
              <a:r>
                <a:rPr lang="en-US" altLang="zh-CN" sz="2400" b="1" baseline="-25000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2</a:t>
              </a:r>
              <a:endPara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0788" name="Text Box 21"/>
            <p:cNvSpPr txBox="1"/>
            <p:nvPr/>
          </p:nvSpPr>
          <p:spPr>
            <a:xfrm>
              <a:off x="536" y="785"/>
              <a:ext cx="89" cy="292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0789" name="Text Box 22"/>
            <p:cNvSpPr txBox="1"/>
            <p:nvPr/>
          </p:nvSpPr>
          <p:spPr>
            <a:xfrm>
              <a:off x="546" y="1185"/>
              <a:ext cx="89" cy="292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0790" name="Text Box 23"/>
            <p:cNvSpPr txBox="1"/>
            <p:nvPr/>
          </p:nvSpPr>
          <p:spPr>
            <a:xfrm>
              <a:off x="528" y="1016"/>
              <a:ext cx="89" cy="293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0791" name="Text Box 24"/>
            <p:cNvSpPr txBox="1"/>
            <p:nvPr/>
          </p:nvSpPr>
          <p:spPr>
            <a:xfrm>
              <a:off x="1814" y="797"/>
              <a:ext cx="89" cy="293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0792" name="Text Box 25"/>
            <p:cNvSpPr txBox="1"/>
            <p:nvPr/>
          </p:nvSpPr>
          <p:spPr>
            <a:xfrm>
              <a:off x="1812" y="1209"/>
              <a:ext cx="89" cy="293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0793" name="Text Box 26"/>
            <p:cNvSpPr txBox="1"/>
            <p:nvPr/>
          </p:nvSpPr>
          <p:spPr>
            <a:xfrm>
              <a:off x="1826" y="1065"/>
              <a:ext cx="89" cy="292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0794" name="Text Box 27"/>
            <p:cNvSpPr txBox="1"/>
            <p:nvPr/>
          </p:nvSpPr>
          <p:spPr>
            <a:xfrm>
              <a:off x="1680" y="441"/>
              <a:ext cx="89" cy="293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0795" name="Text Box 28"/>
            <p:cNvSpPr txBox="1"/>
            <p:nvPr/>
          </p:nvSpPr>
          <p:spPr>
            <a:xfrm>
              <a:off x="1152" y="514"/>
              <a:ext cx="221" cy="292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b="1" i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M</a:t>
              </a:r>
              <a:endPara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grpSp>
          <p:nvGrpSpPr>
            <p:cNvPr id="30796" name="Group 29"/>
            <p:cNvGrpSpPr/>
            <p:nvPr/>
          </p:nvGrpSpPr>
          <p:grpSpPr>
            <a:xfrm rot="5400000">
              <a:off x="991" y="1174"/>
              <a:ext cx="379" cy="57"/>
              <a:chOff x="1200" y="1584"/>
              <a:chExt cx="379" cy="45"/>
            </a:xfrm>
          </p:grpSpPr>
          <p:sp>
            <p:nvSpPr>
              <p:cNvPr id="30809" name="Arc 30"/>
              <p:cNvSpPr/>
              <p:nvPr/>
            </p:nvSpPr>
            <p:spPr>
              <a:xfrm rot="5400000" flipH="1" flipV="1">
                <a:off x="1223" y="1561"/>
                <a:ext cx="45" cy="9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pathLst>
                  <a:path w="22723" h="43200" fill="none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</a:path>
                  <a:path w="22723" h="43200" stroke="0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3" y="0"/>
                    </a:lnTo>
                    <a:close/>
                  </a:path>
                </a:pathLst>
              </a:custGeom>
              <a:noFill/>
              <a:ln w="38100" cap="flat" cmpd="sng">
                <a:solidFill>
                  <a:schemeClr val="accent2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0810" name="Arc 31"/>
              <p:cNvSpPr/>
              <p:nvPr/>
            </p:nvSpPr>
            <p:spPr>
              <a:xfrm rot="5400000" flipH="1" flipV="1">
                <a:off x="1319" y="1561"/>
                <a:ext cx="45" cy="9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pathLst>
                  <a:path w="22723" h="43200" fill="none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</a:path>
                  <a:path w="22723" h="43200" stroke="0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3" y="0"/>
                    </a:lnTo>
                    <a:close/>
                  </a:path>
                </a:pathLst>
              </a:custGeom>
              <a:noFill/>
              <a:ln w="38100" cap="flat" cmpd="sng">
                <a:solidFill>
                  <a:schemeClr val="accent2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0811" name="Arc 32"/>
              <p:cNvSpPr/>
              <p:nvPr/>
            </p:nvSpPr>
            <p:spPr>
              <a:xfrm rot="5400000" flipH="1" flipV="1">
                <a:off x="1415" y="1561"/>
                <a:ext cx="45" cy="9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pathLst>
                  <a:path w="22723" h="43200" fill="none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</a:path>
                  <a:path w="22723" h="43200" stroke="0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3" y="0"/>
                    </a:lnTo>
                    <a:close/>
                  </a:path>
                </a:pathLst>
              </a:custGeom>
              <a:noFill/>
              <a:ln w="38100" cap="flat" cmpd="sng">
                <a:solidFill>
                  <a:schemeClr val="accent2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0812" name="Arc 33"/>
              <p:cNvSpPr/>
              <p:nvPr/>
            </p:nvSpPr>
            <p:spPr>
              <a:xfrm rot="5400000" flipH="1" flipV="1">
                <a:off x="1511" y="1561"/>
                <a:ext cx="45" cy="9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pathLst>
                  <a:path w="22723" h="43200" fill="none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</a:path>
                  <a:path w="22723" h="43200" stroke="0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3" y="0"/>
                    </a:lnTo>
                    <a:close/>
                  </a:path>
                </a:pathLst>
              </a:custGeom>
              <a:noFill/>
              <a:ln w="38100" cap="flat" cmpd="sng">
                <a:solidFill>
                  <a:schemeClr val="accent2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30797" name="Oval 34"/>
            <p:cNvSpPr/>
            <p:nvPr/>
          </p:nvSpPr>
          <p:spPr>
            <a:xfrm>
              <a:off x="624" y="794"/>
              <a:ext cx="48" cy="48"/>
            </a:xfrm>
            <a:prstGeom prst="ellipse">
              <a:avLst/>
            </a:prstGeom>
            <a:noFill/>
            <a:ln w="3810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30798" name="Oval 35"/>
            <p:cNvSpPr/>
            <p:nvPr/>
          </p:nvSpPr>
          <p:spPr>
            <a:xfrm>
              <a:off x="624" y="1558"/>
              <a:ext cx="48" cy="48"/>
            </a:xfrm>
            <a:prstGeom prst="ellipse">
              <a:avLst/>
            </a:prstGeom>
            <a:noFill/>
            <a:ln w="3810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grpSp>
          <p:nvGrpSpPr>
            <p:cNvPr id="30799" name="Group 36"/>
            <p:cNvGrpSpPr/>
            <p:nvPr/>
          </p:nvGrpSpPr>
          <p:grpSpPr>
            <a:xfrm rot="-5400000" flipH="1">
              <a:off x="1201" y="1186"/>
              <a:ext cx="379" cy="57"/>
              <a:chOff x="1200" y="1584"/>
              <a:chExt cx="379" cy="45"/>
            </a:xfrm>
          </p:grpSpPr>
          <p:sp>
            <p:nvSpPr>
              <p:cNvPr id="30805" name="Arc 37"/>
              <p:cNvSpPr/>
              <p:nvPr/>
            </p:nvSpPr>
            <p:spPr>
              <a:xfrm rot="5400000" flipH="1" flipV="1">
                <a:off x="1223" y="1561"/>
                <a:ext cx="45" cy="9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pathLst>
                  <a:path w="22723" h="43200" fill="none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</a:path>
                  <a:path w="22723" h="43200" stroke="0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3" y="0"/>
                    </a:lnTo>
                    <a:close/>
                  </a:path>
                </a:pathLst>
              </a:custGeom>
              <a:noFill/>
              <a:ln w="38100" cap="flat" cmpd="sng">
                <a:solidFill>
                  <a:schemeClr val="accent2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0806" name="Arc 38"/>
              <p:cNvSpPr/>
              <p:nvPr/>
            </p:nvSpPr>
            <p:spPr>
              <a:xfrm rot="5400000" flipH="1" flipV="1">
                <a:off x="1319" y="1561"/>
                <a:ext cx="45" cy="9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pathLst>
                  <a:path w="22723" h="43200" fill="none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</a:path>
                  <a:path w="22723" h="43200" stroke="0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3" y="0"/>
                    </a:lnTo>
                    <a:close/>
                  </a:path>
                </a:pathLst>
              </a:custGeom>
              <a:noFill/>
              <a:ln w="38100" cap="flat" cmpd="sng">
                <a:solidFill>
                  <a:schemeClr val="accent2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0807" name="Arc 39"/>
              <p:cNvSpPr/>
              <p:nvPr/>
            </p:nvSpPr>
            <p:spPr>
              <a:xfrm rot="5400000" flipH="1" flipV="1">
                <a:off x="1415" y="1561"/>
                <a:ext cx="45" cy="9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pathLst>
                  <a:path w="22723" h="43200" fill="none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</a:path>
                  <a:path w="22723" h="43200" stroke="0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3" y="0"/>
                    </a:lnTo>
                    <a:close/>
                  </a:path>
                </a:pathLst>
              </a:custGeom>
              <a:noFill/>
              <a:ln w="38100" cap="flat" cmpd="sng">
                <a:solidFill>
                  <a:schemeClr val="accent2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0808" name="Arc 40"/>
              <p:cNvSpPr/>
              <p:nvPr/>
            </p:nvSpPr>
            <p:spPr>
              <a:xfrm rot="5400000" flipH="1" flipV="1">
                <a:off x="1511" y="1561"/>
                <a:ext cx="45" cy="9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pathLst>
                  <a:path w="22723" h="43200" fill="none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</a:path>
                  <a:path w="22723" h="43200" stroke="0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3" y="0"/>
                    </a:lnTo>
                    <a:close/>
                  </a:path>
                </a:pathLst>
              </a:custGeom>
              <a:noFill/>
              <a:ln w="38100" cap="flat" cmpd="sng">
                <a:solidFill>
                  <a:schemeClr val="accent2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30800" name="Line 41"/>
            <p:cNvSpPr/>
            <p:nvPr/>
          </p:nvSpPr>
          <p:spPr>
            <a:xfrm flipH="1">
              <a:off x="1632" y="764"/>
              <a:ext cx="288" cy="0"/>
            </a:xfrm>
            <a:prstGeom prst="line">
              <a:avLst/>
            </a:prstGeom>
            <a:ln w="38100" cap="flat" cmpd="sng">
              <a:solidFill>
                <a:schemeClr val="bg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0801" name="Oval 42"/>
            <p:cNvSpPr/>
            <p:nvPr/>
          </p:nvSpPr>
          <p:spPr>
            <a:xfrm>
              <a:off x="1896" y="1558"/>
              <a:ext cx="48" cy="48"/>
            </a:xfrm>
            <a:prstGeom prst="ellipse">
              <a:avLst/>
            </a:prstGeom>
            <a:noFill/>
            <a:ln w="3810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30802" name="Oval 43"/>
            <p:cNvSpPr/>
            <p:nvPr/>
          </p:nvSpPr>
          <p:spPr>
            <a:xfrm>
              <a:off x="1890" y="816"/>
              <a:ext cx="48" cy="48"/>
            </a:xfrm>
            <a:prstGeom prst="ellipse">
              <a:avLst/>
            </a:prstGeom>
            <a:noFill/>
            <a:ln w="3810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30803" name="Arc 44"/>
            <p:cNvSpPr/>
            <p:nvPr/>
          </p:nvSpPr>
          <p:spPr>
            <a:xfrm flipH="1">
              <a:off x="1056" y="681"/>
              <a:ext cx="148" cy="13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pathLst>
                <a:path w="22702" h="21600" fill="none">
                  <a:moveTo>
                    <a:pt x="-1" y="54"/>
                  </a:moveTo>
                  <a:cubicBezTo>
                    <a:pt x="512" y="18"/>
                    <a:pt x="1025" y="0"/>
                    <a:pt x="1539" y="0"/>
                  </a:cubicBezTo>
                  <a:cubicBezTo>
                    <a:pt x="11801" y="0"/>
                    <a:pt x="20647" y="7221"/>
                    <a:pt x="22701" y="17276"/>
                  </a:cubicBezTo>
                </a:path>
                <a:path w="22702" h="21600" stroke="0">
                  <a:moveTo>
                    <a:pt x="-1" y="54"/>
                  </a:moveTo>
                  <a:cubicBezTo>
                    <a:pt x="512" y="18"/>
                    <a:pt x="1025" y="0"/>
                    <a:pt x="1539" y="0"/>
                  </a:cubicBezTo>
                  <a:cubicBezTo>
                    <a:pt x="11801" y="0"/>
                    <a:pt x="20647" y="7221"/>
                    <a:pt x="22701" y="17276"/>
                  </a:cubicBezTo>
                  <a:lnTo>
                    <a:pt x="1539" y="21600"/>
                  </a:lnTo>
                  <a:lnTo>
                    <a:pt x="-1" y="54"/>
                  </a:lnTo>
                  <a:close/>
                </a:path>
              </a:pathLst>
            </a:custGeom>
            <a:noFill/>
            <a:ln w="38100" cap="flat" cmpd="sng">
              <a:solidFill>
                <a:srgbClr val="FF3300">
                  <a:alpha val="100000"/>
                </a:srgbClr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0804" name="Arc 45"/>
            <p:cNvSpPr/>
            <p:nvPr/>
          </p:nvSpPr>
          <p:spPr>
            <a:xfrm>
              <a:off x="1362" y="689"/>
              <a:ext cx="148" cy="13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pathLst>
                <a:path w="22702" h="21600" fill="none">
                  <a:moveTo>
                    <a:pt x="-1" y="54"/>
                  </a:moveTo>
                  <a:cubicBezTo>
                    <a:pt x="512" y="18"/>
                    <a:pt x="1025" y="0"/>
                    <a:pt x="1539" y="0"/>
                  </a:cubicBezTo>
                  <a:cubicBezTo>
                    <a:pt x="11801" y="0"/>
                    <a:pt x="20647" y="7221"/>
                    <a:pt x="22701" y="17276"/>
                  </a:cubicBezTo>
                </a:path>
                <a:path w="22702" h="21600" stroke="0">
                  <a:moveTo>
                    <a:pt x="-1" y="54"/>
                  </a:moveTo>
                  <a:cubicBezTo>
                    <a:pt x="512" y="18"/>
                    <a:pt x="1025" y="0"/>
                    <a:pt x="1539" y="0"/>
                  </a:cubicBezTo>
                  <a:cubicBezTo>
                    <a:pt x="11801" y="0"/>
                    <a:pt x="20647" y="7221"/>
                    <a:pt x="22701" y="17276"/>
                  </a:cubicBezTo>
                  <a:lnTo>
                    <a:pt x="1539" y="21600"/>
                  </a:lnTo>
                  <a:lnTo>
                    <a:pt x="-1" y="54"/>
                  </a:lnTo>
                  <a:close/>
                </a:path>
              </a:pathLst>
            </a:custGeom>
            <a:noFill/>
            <a:ln w="38100" cap="flat" cmpd="sng">
              <a:solidFill>
                <a:srgbClr val="FF3300">
                  <a:alpha val="100000"/>
                </a:srgbClr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130094" name="Text Box 46"/>
          <p:cNvSpPr txBox="1"/>
          <p:nvPr/>
        </p:nvSpPr>
        <p:spPr>
          <a:xfrm>
            <a:off x="431800" y="2079625"/>
            <a:ext cx="360363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en-US" altLang="zh-CN" sz="2400" b="1" dirty="0">
                <a:solidFill>
                  <a:schemeClr val="accent2"/>
                </a:solidFill>
                <a:ea typeface="仿宋_GB2312" pitchFamily="1" charset="-122"/>
              </a:rPr>
              <a:t>1</a:t>
            </a:r>
            <a:endParaRPr lang="en-US" altLang="zh-CN" sz="2400" b="1" dirty="0">
              <a:solidFill>
                <a:schemeClr val="accent2"/>
              </a:solidFill>
              <a:ea typeface="仿宋_GB2312" pitchFamily="1" charset="-122"/>
            </a:endParaRPr>
          </a:p>
        </p:txBody>
      </p:sp>
      <p:sp>
        <p:nvSpPr>
          <p:cNvPr id="130095" name="Text Box 47"/>
          <p:cNvSpPr txBox="1"/>
          <p:nvPr/>
        </p:nvSpPr>
        <p:spPr>
          <a:xfrm>
            <a:off x="431800" y="3114675"/>
            <a:ext cx="584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en-US" altLang="zh-CN" sz="2400" b="1" dirty="0">
                <a:solidFill>
                  <a:schemeClr val="accent2"/>
                </a:solidFill>
                <a:ea typeface="仿宋_GB2312" pitchFamily="1" charset="-122"/>
              </a:rPr>
              <a:t>1’</a:t>
            </a:r>
            <a:endParaRPr lang="en-US" altLang="zh-CN" sz="2400" b="1" dirty="0">
              <a:solidFill>
                <a:schemeClr val="accent2"/>
              </a:solidFill>
              <a:ea typeface="仿宋_GB2312" pitchFamily="1" charset="-122"/>
            </a:endParaRPr>
          </a:p>
        </p:txBody>
      </p:sp>
      <p:sp>
        <p:nvSpPr>
          <p:cNvPr id="130096" name="Text Box 48"/>
          <p:cNvSpPr txBox="1"/>
          <p:nvPr/>
        </p:nvSpPr>
        <p:spPr>
          <a:xfrm>
            <a:off x="3581400" y="3249613"/>
            <a:ext cx="584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en-US" altLang="zh-CN" sz="2400" b="1" dirty="0">
                <a:solidFill>
                  <a:schemeClr val="accent2"/>
                </a:solidFill>
                <a:ea typeface="仿宋_GB2312" pitchFamily="1" charset="-122"/>
              </a:rPr>
              <a:t>2’</a:t>
            </a:r>
            <a:endParaRPr lang="en-US" altLang="zh-CN" sz="2400" b="1" dirty="0">
              <a:solidFill>
                <a:schemeClr val="accent2"/>
              </a:solidFill>
              <a:ea typeface="仿宋_GB2312" pitchFamily="1" charset="-122"/>
            </a:endParaRPr>
          </a:p>
        </p:txBody>
      </p:sp>
      <p:grpSp>
        <p:nvGrpSpPr>
          <p:cNvPr id="130097" name="Group 49"/>
          <p:cNvGrpSpPr/>
          <p:nvPr/>
        </p:nvGrpSpPr>
        <p:grpSpPr>
          <a:xfrm>
            <a:off x="5292725" y="1268413"/>
            <a:ext cx="3508375" cy="2932112"/>
            <a:chOff x="3334" y="799"/>
            <a:chExt cx="2210" cy="1847"/>
          </a:xfrm>
        </p:grpSpPr>
        <p:grpSp>
          <p:nvGrpSpPr>
            <p:cNvPr id="30730" name="Group 50"/>
            <p:cNvGrpSpPr/>
            <p:nvPr/>
          </p:nvGrpSpPr>
          <p:grpSpPr>
            <a:xfrm>
              <a:off x="3334" y="799"/>
              <a:ext cx="1994" cy="1769"/>
              <a:chOff x="3334" y="799"/>
              <a:chExt cx="1994" cy="1769"/>
            </a:xfrm>
          </p:grpSpPr>
          <p:grpSp>
            <p:nvGrpSpPr>
              <p:cNvPr id="30733" name="Group 51"/>
              <p:cNvGrpSpPr/>
              <p:nvPr/>
            </p:nvGrpSpPr>
            <p:grpSpPr>
              <a:xfrm>
                <a:off x="3334" y="799"/>
                <a:ext cx="1994" cy="1769"/>
                <a:chOff x="3334" y="799"/>
                <a:chExt cx="1880" cy="1724"/>
              </a:xfrm>
            </p:grpSpPr>
            <p:sp>
              <p:nvSpPr>
                <p:cNvPr id="30735" name="Line 52"/>
                <p:cNvSpPr/>
                <p:nvPr/>
              </p:nvSpPr>
              <p:spPr>
                <a:xfrm flipH="1">
                  <a:off x="4179" y="1697"/>
                  <a:ext cx="0" cy="108"/>
                </a:xfrm>
                <a:prstGeom prst="line">
                  <a:avLst/>
                </a:prstGeom>
                <a:ln w="38100" cap="flat" cmpd="sng">
                  <a:solidFill>
                    <a:schemeClr val="accent2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30736" name="Line 53"/>
                <p:cNvSpPr/>
                <p:nvPr/>
              </p:nvSpPr>
              <p:spPr>
                <a:xfrm>
                  <a:off x="4185" y="1282"/>
                  <a:ext cx="0" cy="161"/>
                </a:xfrm>
                <a:prstGeom prst="line">
                  <a:avLst/>
                </a:prstGeom>
                <a:ln w="38100" cap="flat" cmpd="sng">
                  <a:solidFill>
                    <a:schemeClr val="accent2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30737" name="Line 54"/>
                <p:cNvSpPr/>
                <p:nvPr/>
              </p:nvSpPr>
              <p:spPr>
                <a:xfrm flipH="1">
                  <a:off x="4558" y="1685"/>
                  <a:ext cx="4" cy="120"/>
                </a:xfrm>
                <a:prstGeom prst="line">
                  <a:avLst/>
                </a:prstGeom>
                <a:ln w="38100" cap="flat" cmpd="sng">
                  <a:solidFill>
                    <a:schemeClr val="accent2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30738" name="Line 55"/>
                <p:cNvSpPr/>
                <p:nvPr/>
              </p:nvSpPr>
              <p:spPr>
                <a:xfrm>
                  <a:off x="4558" y="1282"/>
                  <a:ext cx="4" cy="148"/>
                </a:xfrm>
                <a:prstGeom prst="line">
                  <a:avLst/>
                </a:prstGeom>
                <a:ln w="38100" cap="flat" cmpd="sng">
                  <a:solidFill>
                    <a:schemeClr val="accent2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30739" name="Line 56"/>
                <p:cNvSpPr/>
                <p:nvPr/>
              </p:nvSpPr>
              <p:spPr>
                <a:xfrm>
                  <a:off x="3755" y="1282"/>
                  <a:ext cx="426" cy="4"/>
                </a:xfrm>
                <a:prstGeom prst="line">
                  <a:avLst/>
                </a:prstGeom>
                <a:ln w="38100" cap="flat" cmpd="sng">
                  <a:solidFill>
                    <a:schemeClr val="accent2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30740" name="Line 57"/>
                <p:cNvSpPr/>
                <p:nvPr/>
              </p:nvSpPr>
              <p:spPr>
                <a:xfrm>
                  <a:off x="4177" y="1805"/>
                  <a:ext cx="381" cy="0"/>
                </a:xfrm>
                <a:prstGeom prst="line">
                  <a:avLst/>
                </a:prstGeom>
                <a:ln w="38100" cap="flat" cmpd="sng">
                  <a:solidFill>
                    <a:schemeClr val="accent2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30741" name="Line 58"/>
                <p:cNvSpPr/>
                <p:nvPr/>
              </p:nvSpPr>
              <p:spPr>
                <a:xfrm>
                  <a:off x="4453" y="2272"/>
                  <a:ext cx="0" cy="160"/>
                </a:xfrm>
                <a:prstGeom prst="line">
                  <a:avLst/>
                </a:prstGeom>
                <a:ln w="38100" cap="flat" cmpd="sng">
                  <a:solidFill>
                    <a:schemeClr val="bg1"/>
                  </a:solidFill>
                  <a:prstDash val="solid"/>
                  <a:headEnd type="none" w="med" len="med"/>
                  <a:tailEnd type="triangle" w="med" len="med"/>
                </a:ln>
              </p:spPr>
            </p:sp>
            <p:sp>
              <p:nvSpPr>
                <p:cNvPr id="30742" name="Line 59"/>
                <p:cNvSpPr/>
                <p:nvPr/>
              </p:nvSpPr>
              <p:spPr>
                <a:xfrm rot="5400000">
                  <a:off x="4893" y="1113"/>
                  <a:ext cx="0" cy="226"/>
                </a:xfrm>
                <a:prstGeom prst="line">
                  <a:avLst/>
                </a:prstGeom>
                <a:ln w="38100" cap="flat" cmpd="sng">
                  <a:solidFill>
                    <a:schemeClr val="bg1"/>
                  </a:solidFill>
                  <a:prstDash val="solid"/>
                  <a:headEnd type="none" w="med" len="med"/>
                  <a:tailEnd type="triangle" w="med" len="med"/>
                </a:ln>
              </p:spPr>
            </p:sp>
            <p:sp>
              <p:nvSpPr>
                <p:cNvPr id="30743" name="Text Box 60"/>
                <p:cNvSpPr txBox="1"/>
                <p:nvPr/>
              </p:nvSpPr>
              <p:spPr>
                <a:xfrm>
                  <a:off x="3334" y="1529"/>
                  <a:ext cx="818" cy="281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3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eaLnBrk="1" hangingPunct="1">
                    <a:spcBef>
                      <a:spcPct val="0"/>
                    </a:spcBef>
                    <a:buNone/>
                  </a:pPr>
                  <a:r>
                    <a:rPr lang="en-US" altLang="zh-CN" sz="2400" b="1" i="1" dirty="0">
                      <a:solidFill>
                        <a:schemeClr val="accent2"/>
                      </a:solidFill>
                      <a:latin typeface="Times New Roman" panose="02020603050405020304" pitchFamily="18" charset="0"/>
                    </a:rPr>
                    <a:t>       L</a:t>
                  </a:r>
                  <a:r>
                    <a:rPr lang="en-US" altLang="zh-CN" sz="2400" b="1" baseline="-25000" dirty="0">
                      <a:solidFill>
                        <a:schemeClr val="accent2"/>
                      </a:solidFill>
                      <a:latin typeface="Times New Roman" panose="02020603050405020304" pitchFamily="18" charset="0"/>
                    </a:rPr>
                    <a:t>1</a:t>
                  </a:r>
                  <a:r>
                    <a:rPr lang="en-US" altLang="zh-CN" sz="2400" b="1" dirty="0">
                      <a:solidFill>
                        <a:schemeClr val="accent2"/>
                      </a:solidFill>
                      <a:latin typeface="Times New Roman" panose="02020603050405020304" pitchFamily="18" charset="0"/>
                    </a:rPr>
                    <a:t>-</a:t>
                  </a:r>
                  <a:r>
                    <a:rPr lang="en-US" altLang="zh-CN" sz="2400" b="1" i="1" dirty="0">
                      <a:solidFill>
                        <a:schemeClr val="accent2"/>
                      </a:solidFill>
                      <a:latin typeface="Times New Roman" panose="02020603050405020304" pitchFamily="18" charset="0"/>
                    </a:rPr>
                    <a:t>M</a:t>
                  </a:r>
                  <a:endParaRPr lang="en-US" altLang="zh-CN" sz="2400" b="1" dirty="0">
                    <a:solidFill>
                      <a:schemeClr val="accent2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0744" name="Line 61"/>
                <p:cNvSpPr/>
                <p:nvPr/>
              </p:nvSpPr>
              <p:spPr>
                <a:xfrm>
                  <a:off x="3744" y="1226"/>
                  <a:ext cx="212" cy="0"/>
                </a:xfrm>
                <a:prstGeom prst="line">
                  <a:avLst/>
                </a:prstGeom>
                <a:ln w="38100" cap="flat" cmpd="sng">
                  <a:solidFill>
                    <a:schemeClr val="bg1"/>
                  </a:solidFill>
                  <a:prstDash val="solid"/>
                  <a:headEnd type="none" w="med" len="med"/>
                  <a:tailEnd type="triangle" w="med" len="med"/>
                </a:ln>
              </p:spPr>
            </p:sp>
            <p:grpSp>
              <p:nvGrpSpPr>
                <p:cNvPr id="30745" name="Group 62"/>
                <p:cNvGrpSpPr/>
                <p:nvPr/>
              </p:nvGrpSpPr>
              <p:grpSpPr>
                <a:xfrm rot="5400000">
                  <a:off x="4454" y="1534"/>
                  <a:ext cx="253" cy="45"/>
                  <a:chOff x="1200" y="1584"/>
                  <a:chExt cx="379" cy="45"/>
                </a:xfrm>
              </p:grpSpPr>
              <p:sp>
                <p:nvSpPr>
                  <p:cNvPr id="30770" name="Arc 63"/>
                  <p:cNvSpPr/>
                  <p:nvPr/>
                </p:nvSpPr>
                <p:spPr>
                  <a:xfrm rot="5400000" flipH="1" flipV="1">
                    <a:off x="1223" y="1561"/>
                    <a:ext cx="45" cy="91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pathLst>
                      <a:path w="22723" h="43200" fill="none">
                        <a:moveTo>
                          <a:pt x="1123" y="0"/>
                        </a:moveTo>
                        <a:cubicBezTo>
                          <a:pt x="13052" y="0"/>
                          <a:pt x="22723" y="9670"/>
                          <a:pt x="22723" y="21600"/>
                        </a:cubicBezTo>
                        <a:cubicBezTo>
                          <a:pt x="22723" y="33529"/>
                          <a:pt x="13052" y="43200"/>
                          <a:pt x="1123" y="43200"/>
                        </a:cubicBezTo>
                        <a:cubicBezTo>
                          <a:pt x="748" y="43199"/>
                          <a:pt x="374" y="43190"/>
                          <a:pt x="0" y="43170"/>
                        </a:cubicBezTo>
                      </a:path>
                      <a:path w="22723" h="43200" stroke="0">
                        <a:moveTo>
                          <a:pt x="1123" y="0"/>
                        </a:moveTo>
                        <a:cubicBezTo>
                          <a:pt x="13052" y="0"/>
                          <a:pt x="22723" y="9670"/>
                          <a:pt x="22723" y="21600"/>
                        </a:cubicBezTo>
                        <a:cubicBezTo>
                          <a:pt x="22723" y="33529"/>
                          <a:pt x="13052" y="43200"/>
                          <a:pt x="1123" y="43200"/>
                        </a:cubicBezTo>
                        <a:cubicBezTo>
                          <a:pt x="748" y="43199"/>
                          <a:pt x="374" y="43190"/>
                          <a:pt x="0" y="43170"/>
                        </a:cubicBezTo>
                        <a:lnTo>
                          <a:pt x="1123" y="21600"/>
                        </a:lnTo>
                        <a:lnTo>
                          <a:pt x="1123" y="0"/>
                        </a:lnTo>
                        <a:close/>
                      </a:path>
                    </a:pathLst>
                  </a:custGeom>
                  <a:noFill/>
                  <a:ln w="38100" cap="flat" cmpd="sng">
                    <a:solidFill>
                      <a:schemeClr val="accent2">
                        <a:alpha val="100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30771" name="Arc 64"/>
                  <p:cNvSpPr/>
                  <p:nvPr/>
                </p:nvSpPr>
                <p:spPr>
                  <a:xfrm rot="5400000" flipH="1" flipV="1">
                    <a:off x="1319" y="1561"/>
                    <a:ext cx="45" cy="91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pathLst>
                      <a:path w="22723" h="43200" fill="none">
                        <a:moveTo>
                          <a:pt x="1123" y="0"/>
                        </a:moveTo>
                        <a:cubicBezTo>
                          <a:pt x="13052" y="0"/>
                          <a:pt x="22723" y="9670"/>
                          <a:pt x="22723" y="21600"/>
                        </a:cubicBezTo>
                        <a:cubicBezTo>
                          <a:pt x="22723" y="33529"/>
                          <a:pt x="13052" y="43200"/>
                          <a:pt x="1123" y="43200"/>
                        </a:cubicBezTo>
                        <a:cubicBezTo>
                          <a:pt x="748" y="43199"/>
                          <a:pt x="374" y="43190"/>
                          <a:pt x="0" y="43170"/>
                        </a:cubicBezTo>
                      </a:path>
                      <a:path w="22723" h="43200" stroke="0">
                        <a:moveTo>
                          <a:pt x="1123" y="0"/>
                        </a:moveTo>
                        <a:cubicBezTo>
                          <a:pt x="13052" y="0"/>
                          <a:pt x="22723" y="9670"/>
                          <a:pt x="22723" y="21600"/>
                        </a:cubicBezTo>
                        <a:cubicBezTo>
                          <a:pt x="22723" y="33529"/>
                          <a:pt x="13052" y="43200"/>
                          <a:pt x="1123" y="43200"/>
                        </a:cubicBezTo>
                        <a:cubicBezTo>
                          <a:pt x="748" y="43199"/>
                          <a:pt x="374" y="43190"/>
                          <a:pt x="0" y="43170"/>
                        </a:cubicBezTo>
                        <a:lnTo>
                          <a:pt x="1123" y="21600"/>
                        </a:lnTo>
                        <a:lnTo>
                          <a:pt x="1123" y="0"/>
                        </a:lnTo>
                        <a:close/>
                      </a:path>
                    </a:pathLst>
                  </a:custGeom>
                  <a:noFill/>
                  <a:ln w="38100" cap="flat" cmpd="sng">
                    <a:solidFill>
                      <a:schemeClr val="accent2">
                        <a:alpha val="100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30772" name="Arc 65"/>
                  <p:cNvSpPr/>
                  <p:nvPr/>
                </p:nvSpPr>
                <p:spPr>
                  <a:xfrm rot="5400000" flipH="1" flipV="1">
                    <a:off x="1415" y="1561"/>
                    <a:ext cx="45" cy="91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pathLst>
                      <a:path w="22723" h="43200" fill="none">
                        <a:moveTo>
                          <a:pt x="1123" y="0"/>
                        </a:moveTo>
                        <a:cubicBezTo>
                          <a:pt x="13052" y="0"/>
                          <a:pt x="22723" y="9670"/>
                          <a:pt x="22723" y="21600"/>
                        </a:cubicBezTo>
                        <a:cubicBezTo>
                          <a:pt x="22723" y="33529"/>
                          <a:pt x="13052" y="43200"/>
                          <a:pt x="1123" y="43200"/>
                        </a:cubicBezTo>
                        <a:cubicBezTo>
                          <a:pt x="748" y="43199"/>
                          <a:pt x="374" y="43190"/>
                          <a:pt x="0" y="43170"/>
                        </a:cubicBezTo>
                      </a:path>
                      <a:path w="22723" h="43200" stroke="0">
                        <a:moveTo>
                          <a:pt x="1123" y="0"/>
                        </a:moveTo>
                        <a:cubicBezTo>
                          <a:pt x="13052" y="0"/>
                          <a:pt x="22723" y="9670"/>
                          <a:pt x="22723" y="21600"/>
                        </a:cubicBezTo>
                        <a:cubicBezTo>
                          <a:pt x="22723" y="33529"/>
                          <a:pt x="13052" y="43200"/>
                          <a:pt x="1123" y="43200"/>
                        </a:cubicBezTo>
                        <a:cubicBezTo>
                          <a:pt x="748" y="43199"/>
                          <a:pt x="374" y="43190"/>
                          <a:pt x="0" y="43170"/>
                        </a:cubicBezTo>
                        <a:lnTo>
                          <a:pt x="1123" y="21600"/>
                        </a:lnTo>
                        <a:lnTo>
                          <a:pt x="1123" y="0"/>
                        </a:lnTo>
                        <a:close/>
                      </a:path>
                    </a:pathLst>
                  </a:custGeom>
                  <a:noFill/>
                  <a:ln w="38100" cap="flat" cmpd="sng">
                    <a:solidFill>
                      <a:schemeClr val="accent2">
                        <a:alpha val="100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30773" name="Arc 66"/>
                  <p:cNvSpPr/>
                  <p:nvPr/>
                </p:nvSpPr>
                <p:spPr>
                  <a:xfrm rot="5400000" flipH="1" flipV="1">
                    <a:off x="1511" y="1561"/>
                    <a:ext cx="45" cy="91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pathLst>
                      <a:path w="22723" h="43200" fill="none">
                        <a:moveTo>
                          <a:pt x="1123" y="0"/>
                        </a:moveTo>
                        <a:cubicBezTo>
                          <a:pt x="13052" y="0"/>
                          <a:pt x="22723" y="9670"/>
                          <a:pt x="22723" y="21600"/>
                        </a:cubicBezTo>
                        <a:cubicBezTo>
                          <a:pt x="22723" y="33529"/>
                          <a:pt x="13052" y="43200"/>
                          <a:pt x="1123" y="43200"/>
                        </a:cubicBezTo>
                        <a:cubicBezTo>
                          <a:pt x="748" y="43199"/>
                          <a:pt x="374" y="43190"/>
                          <a:pt x="0" y="43170"/>
                        </a:cubicBezTo>
                      </a:path>
                      <a:path w="22723" h="43200" stroke="0">
                        <a:moveTo>
                          <a:pt x="1123" y="0"/>
                        </a:moveTo>
                        <a:cubicBezTo>
                          <a:pt x="13052" y="0"/>
                          <a:pt x="22723" y="9670"/>
                          <a:pt x="22723" y="21600"/>
                        </a:cubicBezTo>
                        <a:cubicBezTo>
                          <a:pt x="22723" y="33529"/>
                          <a:pt x="13052" y="43200"/>
                          <a:pt x="1123" y="43200"/>
                        </a:cubicBezTo>
                        <a:cubicBezTo>
                          <a:pt x="748" y="43199"/>
                          <a:pt x="374" y="43190"/>
                          <a:pt x="0" y="43170"/>
                        </a:cubicBezTo>
                        <a:lnTo>
                          <a:pt x="1123" y="21600"/>
                        </a:lnTo>
                        <a:lnTo>
                          <a:pt x="1123" y="0"/>
                        </a:lnTo>
                        <a:close/>
                      </a:path>
                    </a:pathLst>
                  </a:custGeom>
                  <a:noFill/>
                  <a:ln w="38100" cap="flat" cmpd="sng">
                    <a:solidFill>
                      <a:schemeClr val="accent2">
                        <a:alpha val="100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</p:grpSp>
            <p:sp>
              <p:nvSpPr>
                <p:cNvPr id="30746" name="Oval 67"/>
                <p:cNvSpPr/>
                <p:nvPr/>
              </p:nvSpPr>
              <p:spPr>
                <a:xfrm>
                  <a:off x="3717" y="1265"/>
                  <a:ext cx="38" cy="33"/>
                </a:xfrm>
                <a:prstGeom prst="ellipse">
                  <a:avLst/>
                </a:prstGeom>
                <a:noFill/>
                <a:ln w="38100" cap="flat" cmpd="sng">
                  <a:solidFill>
                    <a:schemeClr val="accent2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3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eaLnBrk="1" hangingPunct="1">
                    <a:spcBef>
                      <a:spcPct val="0"/>
                    </a:spcBef>
                    <a:buNone/>
                  </a:pPr>
                  <a:endParaRPr lang="zh-CN" altLang="en-US" sz="1800" dirty="0"/>
                </a:p>
              </p:txBody>
            </p:sp>
            <p:grpSp>
              <p:nvGrpSpPr>
                <p:cNvPr id="30747" name="Group 68"/>
                <p:cNvGrpSpPr/>
                <p:nvPr/>
              </p:nvGrpSpPr>
              <p:grpSpPr>
                <a:xfrm rot="5400000">
                  <a:off x="4079" y="1548"/>
                  <a:ext cx="253" cy="44"/>
                  <a:chOff x="1200" y="1584"/>
                  <a:chExt cx="379" cy="45"/>
                </a:xfrm>
              </p:grpSpPr>
              <p:sp>
                <p:nvSpPr>
                  <p:cNvPr id="30766" name="Arc 69"/>
                  <p:cNvSpPr/>
                  <p:nvPr/>
                </p:nvSpPr>
                <p:spPr>
                  <a:xfrm rot="5400000" flipH="1" flipV="1">
                    <a:off x="1223" y="1561"/>
                    <a:ext cx="45" cy="91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pathLst>
                      <a:path w="22723" h="43200" fill="none">
                        <a:moveTo>
                          <a:pt x="1123" y="0"/>
                        </a:moveTo>
                        <a:cubicBezTo>
                          <a:pt x="13052" y="0"/>
                          <a:pt x="22723" y="9670"/>
                          <a:pt x="22723" y="21600"/>
                        </a:cubicBezTo>
                        <a:cubicBezTo>
                          <a:pt x="22723" y="33529"/>
                          <a:pt x="13052" y="43200"/>
                          <a:pt x="1123" y="43200"/>
                        </a:cubicBezTo>
                        <a:cubicBezTo>
                          <a:pt x="748" y="43199"/>
                          <a:pt x="374" y="43190"/>
                          <a:pt x="0" y="43170"/>
                        </a:cubicBezTo>
                      </a:path>
                      <a:path w="22723" h="43200" stroke="0">
                        <a:moveTo>
                          <a:pt x="1123" y="0"/>
                        </a:moveTo>
                        <a:cubicBezTo>
                          <a:pt x="13052" y="0"/>
                          <a:pt x="22723" y="9670"/>
                          <a:pt x="22723" y="21600"/>
                        </a:cubicBezTo>
                        <a:cubicBezTo>
                          <a:pt x="22723" y="33529"/>
                          <a:pt x="13052" y="43200"/>
                          <a:pt x="1123" y="43200"/>
                        </a:cubicBezTo>
                        <a:cubicBezTo>
                          <a:pt x="748" y="43199"/>
                          <a:pt x="374" y="43190"/>
                          <a:pt x="0" y="43170"/>
                        </a:cubicBezTo>
                        <a:lnTo>
                          <a:pt x="1123" y="21600"/>
                        </a:lnTo>
                        <a:lnTo>
                          <a:pt x="1123" y="0"/>
                        </a:lnTo>
                        <a:close/>
                      </a:path>
                    </a:pathLst>
                  </a:custGeom>
                  <a:noFill/>
                  <a:ln w="38100" cap="flat" cmpd="sng">
                    <a:solidFill>
                      <a:schemeClr val="accent2">
                        <a:alpha val="100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30767" name="Arc 70"/>
                  <p:cNvSpPr/>
                  <p:nvPr/>
                </p:nvSpPr>
                <p:spPr>
                  <a:xfrm rot="5400000" flipH="1" flipV="1">
                    <a:off x="1319" y="1561"/>
                    <a:ext cx="45" cy="91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pathLst>
                      <a:path w="22723" h="43200" fill="none">
                        <a:moveTo>
                          <a:pt x="1123" y="0"/>
                        </a:moveTo>
                        <a:cubicBezTo>
                          <a:pt x="13052" y="0"/>
                          <a:pt x="22723" y="9670"/>
                          <a:pt x="22723" y="21600"/>
                        </a:cubicBezTo>
                        <a:cubicBezTo>
                          <a:pt x="22723" y="33529"/>
                          <a:pt x="13052" y="43200"/>
                          <a:pt x="1123" y="43200"/>
                        </a:cubicBezTo>
                        <a:cubicBezTo>
                          <a:pt x="748" y="43199"/>
                          <a:pt x="374" y="43190"/>
                          <a:pt x="0" y="43170"/>
                        </a:cubicBezTo>
                      </a:path>
                      <a:path w="22723" h="43200" stroke="0">
                        <a:moveTo>
                          <a:pt x="1123" y="0"/>
                        </a:moveTo>
                        <a:cubicBezTo>
                          <a:pt x="13052" y="0"/>
                          <a:pt x="22723" y="9670"/>
                          <a:pt x="22723" y="21600"/>
                        </a:cubicBezTo>
                        <a:cubicBezTo>
                          <a:pt x="22723" y="33529"/>
                          <a:pt x="13052" y="43200"/>
                          <a:pt x="1123" y="43200"/>
                        </a:cubicBezTo>
                        <a:cubicBezTo>
                          <a:pt x="748" y="43199"/>
                          <a:pt x="374" y="43190"/>
                          <a:pt x="0" y="43170"/>
                        </a:cubicBezTo>
                        <a:lnTo>
                          <a:pt x="1123" y="21600"/>
                        </a:lnTo>
                        <a:lnTo>
                          <a:pt x="1123" y="0"/>
                        </a:lnTo>
                        <a:close/>
                      </a:path>
                    </a:pathLst>
                  </a:custGeom>
                  <a:noFill/>
                  <a:ln w="38100" cap="flat" cmpd="sng">
                    <a:solidFill>
                      <a:schemeClr val="accent2">
                        <a:alpha val="100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30768" name="Arc 71"/>
                  <p:cNvSpPr/>
                  <p:nvPr/>
                </p:nvSpPr>
                <p:spPr>
                  <a:xfrm rot="5400000" flipH="1" flipV="1">
                    <a:off x="1415" y="1561"/>
                    <a:ext cx="45" cy="91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pathLst>
                      <a:path w="22723" h="43200" fill="none">
                        <a:moveTo>
                          <a:pt x="1123" y="0"/>
                        </a:moveTo>
                        <a:cubicBezTo>
                          <a:pt x="13052" y="0"/>
                          <a:pt x="22723" y="9670"/>
                          <a:pt x="22723" y="21600"/>
                        </a:cubicBezTo>
                        <a:cubicBezTo>
                          <a:pt x="22723" y="33529"/>
                          <a:pt x="13052" y="43200"/>
                          <a:pt x="1123" y="43200"/>
                        </a:cubicBezTo>
                        <a:cubicBezTo>
                          <a:pt x="748" y="43199"/>
                          <a:pt x="374" y="43190"/>
                          <a:pt x="0" y="43170"/>
                        </a:cubicBezTo>
                      </a:path>
                      <a:path w="22723" h="43200" stroke="0">
                        <a:moveTo>
                          <a:pt x="1123" y="0"/>
                        </a:moveTo>
                        <a:cubicBezTo>
                          <a:pt x="13052" y="0"/>
                          <a:pt x="22723" y="9670"/>
                          <a:pt x="22723" y="21600"/>
                        </a:cubicBezTo>
                        <a:cubicBezTo>
                          <a:pt x="22723" y="33529"/>
                          <a:pt x="13052" y="43200"/>
                          <a:pt x="1123" y="43200"/>
                        </a:cubicBezTo>
                        <a:cubicBezTo>
                          <a:pt x="748" y="43199"/>
                          <a:pt x="374" y="43190"/>
                          <a:pt x="0" y="43170"/>
                        </a:cubicBezTo>
                        <a:lnTo>
                          <a:pt x="1123" y="21600"/>
                        </a:lnTo>
                        <a:lnTo>
                          <a:pt x="1123" y="0"/>
                        </a:lnTo>
                        <a:close/>
                      </a:path>
                    </a:pathLst>
                  </a:custGeom>
                  <a:noFill/>
                  <a:ln w="38100" cap="flat" cmpd="sng">
                    <a:solidFill>
                      <a:schemeClr val="accent2">
                        <a:alpha val="100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30769" name="Arc 72"/>
                  <p:cNvSpPr/>
                  <p:nvPr/>
                </p:nvSpPr>
                <p:spPr>
                  <a:xfrm rot="5400000" flipH="1" flipV="1">
                    <a:off x="1511" y="1561"/>
                    <a:ext cx="45" cy="91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pathLst>
                      <a:path w="22723" h="43200" fill="none">
                        <a:moveTo>
                          <a:pt x="1123" y="0"/>
                        </a:moveTo>
                        <a:cubicBezTo>
                          <a:pt x="13052" y="0"/>
                          <a:pt x="22723" y="9670"/>
                          <a:pt x="22723" y="21600"/>
                        </a:cubicBezTo>
                        <a:cubicBezTo>
                          <a:pt x="22723" y="33529"/>
                          <a:pt x="13052" y="43200"/>
                          <a:pt x="1123" y="43200"/>
                        </a:cubicBezTo>
                        <a:cubicBezTo>
                          <a:pt x="748" y="43199"/>
                          <a:pt x="374" y="43190"/>
                          <a:pt x="0" y="43170"/>
                        </a:cubicBezTo>
                      </a:path>
                      <a:path w="22723" h="43200" stroke="0">
                        <a:moveTo>
                          <a:pt x="1123" y="0"/>
                        </a:moveTo>
                        <a:cubicBezTo>
                          <a:pt x="13052" y="0"/>
                          <a:pt x="22723" y="9670"/>
                          <a:pt x="22723" y="21600"/>
                        </a:cubicBezTo>
                        <a:cubicBezTo>
                          <a:pt x="22723" y="33529"/>
                          <a:pt x="13052" y="43200"/>
                          <a:pt x="1123" y="43200"/>
                        </a:cubicBezTo>
                        <a:cubicBezTo>
                          <a:pt x="748" y="43199"/>
                          <a:pt x="374" y="43190"/>
                          <a:pt x="0" y="43170"/>
                        </a:cubicBezTo>
                        <a:lnTo>
                          <a:pt x="1123" y="21600"/>
                        </a:lnTo>
                        <a:lnTo>
                          <a:pt x="1123" y="0"/>
                        </a:lnTo>
                        <a:close/>
                      </a:path>
                    </a:pathLst>
                  </a:custGeom>
                  <a:noFill/>
                  <a:ln w="38100" cap="flat" cmpd="sng">
                    <a:solidFill>
                      <a:schemeClr val="accent2">
                        <a:alpha val="100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</p:grpSp>
            <p:sp>
              <p:nvSpPr>
                <p:cNvPr id="30748" name="Oval 73"/>
                <p:cNvSpPr/>
                <p:nvPr/>
              </p:nvSpPr>
              <p:spPr>
                <a:xfrm>
                  <a:off x="4988" y="1266"/>
                  <a:ext cx="38" cy="32"/>
                </a:xfrm>
                <a:prstGeom prst="ellipse">
                  <a:avLst/>
                </a:prstGeom>
                <a:noFill/>
                <a:ln w="38100" cap="flat" cmpd="sng">
                  <a:solidFill>
                    <a:schemeClr val="accent2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3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eaLnBrk="1" hangingPunct="1">
                    <a:spcBef>
                      <a:spcPct val="0"/>
                    </a:spcBef>
                    <a:buNone/>
                  </a:pPr>
                  <a:endParaRPr lang="zh-CN" altLang="en-US" sz="1800" dirty="0"/>
                </a:p>
              </p:txBody>
            </p:sp>
            <p:graphicFrame>
              <p:nvGraphicFramePr>
                <p:cNvPr id="30749" name="Object 74"/>
                <p:cNvGraphicFramePr>
                  <a:graphicFrameLocks noChangeAspect="1"/>
                </p:cNvGraphicFramePr>
                <p:nvPr/>
              </p:nvGraphicFramePr>
              <p:xfrm>
                <a:off x="4513" y="2160"/>
                <a:ext cx="202" cy="361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235" name="" r:id="rId1" imgW="98425" imgH="225425" progId="Equation.DSMT4">
                        <p:embed/>
                      </p:oleObj>
                    </mc:Choice>
                    <mc:Fallback>
                      <p:oleObj name="" r:id="rId1" imgW="98425" imgH="225425" progId="Equation.DSMT4">
                        <p:embed/>
                        <p:pic>
                          <p:nvPicPr>
                            <p:cNvPr id="0" name="图片 3234"/>
                            <p:cNvPicPr/>
                            <p:nvPr/>
                          </p:nvPicPr>
                          <p:blipFill>
                            <a:blip r:embed="rId2">
                              <a:clrChange>
                                <a:clrFrom>
                                  <a:srgbClr val="000000"/>
                                </a:clrFrom>
                                <a:clrTo>
                                  <a:srgbClr val="FFFFFF"/>
                                </a:clrTo>
                              </a:clrChange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513" y="2160"/>
                              <a:ext cx="202" cy="361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30750" name="Line 75"/>
                <p:cNvSpPr/>
                <p:nvPr/>
              </p:nvSpPr>
              <p:spPr>
                <a:xfrm>
                  <a:off x="4557" y="1282"/>
                  <a:ext cx="431" cy="0"/>
                </a:xfrm>
                <a:prstGeom prst="line">
                  <a:avLst/>
                </a:prstGeom>
                <a:ln w="38100" cap="flat" cmpd="sng">
                  <a:solidFill>
                    <a:schemeClr val="accent2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30751" name="Line 76"/>
                <p:cNvSpPr/>
                <p:nvPr/>
              </p:nvSpPr>
              <p:spPr>
                <a:xfrm>
                  <a:off x="4377" y="2296"/>
                  <a:ext cx="0" cy="186"/>
                </a:xfrm>
                <a:prstGeom prst="line">
                  <a:avLst/>
                </a:prstGeom>
                <a:ln w="38100" cap="flat" cmpd="sng">
                  <a:solidFill>
                    <a:schemeClr val="accent2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30752" name="Oval 77"/>
                <p:cNvSpPr/>
                <p:nvPr/>
              </p:nvSpPr>
              <p:spPr>
                <a:xfrm>
                  <a:off x="4377" y="2478"/>
                  <a:ext cx="45" cy="45"/>
                </a:xfrm>
                <a:prstGeom prst="ellipse">
                  <a:avLst/>
                </a:prstGeom>
                <a:noFill/>
                <a:ln w="38100" cap="flat" cmpd="sng">
                  <a:solidFill>
                    <a:schemeClr val="bg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3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eaLnBrk="1" hangingPunct="1">
                    <a:spcBef>
                      <a:spcPct val="0"/>
                    </a:spcBef>
                    <a:buNone/>
                  </a:pPr>
                  <a:endParaRPr lang="zh-CN" altLang="en-US" sz="1800" dirty="0"/>
                </a:p>
              </p:txBody>
            </p:sp>
            <p:graphicFrame>
              <p:nvGraphicFramePr>
                <p:cNvPr id="30753" name="Object 78"/>
                <p:cNvGraphicFramePr>
                  <a:graphicFrameLocks noChangeAspect="1"/>
                </p:cNvGraphicFramePr>
                <p:nvPr/>
              </p:nvGraphicFramePr>
              <p:xfrm>
                <a:off x="3744" y="890"/>
                <a:ext cx="240" cy="32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234" name="" r:id="rId3" imgW="139065" imgH="237490" progId="Equation.DSMT4">
                        <p:embed/>
                      </p:oleObj>
                    </mc:Choice>
                    <mc:Fallback>
                      <p:oleObj name="" r:id="rId3" imgW="139065" imgH="237490" progId="Equation.DSMT4">
                        <p:embed/>
                        <p:pic>
                          <p:nvPicPr>
                            <p:cNvPr id="0" name="图片 3233"/>
                            <p:cNvPicPr/>
                            <p:nvPr/>
                          </p:nvPicPr>
                          <p:blipFill>
                            <a:blip r:embed="rId4">
                              <a:clrChange>
                                <a:clrFrom>
                                  <a:srgbClr val="000000"/>
                                </a:clrFrom>
                                <a:clrTo>
                                  <a:srgbClr val="FFFFFF"/>
                                </a:clrTo>
                              </a:clrChange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744" y="890"/>
                              <a:ext cx="240" cy="324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30754" name="Object 79"/>
                <p:cNvGraphicFramePr>
                  <a:graphicFrameLocks noChangeAspect="1"/>
                </p:cNvGraphicFramePr>
                <p:nvPr/>
              </p:nvGraphicFramePr>
              <p:xfrm>
                <a:off x="4833" y="799"/>
                <a:ext cx="292" cy="363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236" name="" r:id="rId5" imgW="156210" imgH="237490" progId="Equation.DSMT4">
                        <p:embed/>
                      </p:oleObj>
                    </mc:Choice>
                    <mc:Fallback>
                      <p:oleObj name="" r:id="rId5" imgW="156210" imgH="237490" progId="Equation.DSMT4">
                        <p:embed/>
                        <p:pic>
                          <p:nvPicPr>
                            <p:cNvPr id="0" name="图片 3235"/>
                            <p:cNvPicPr/>
                            <p:nvPr/>
                          </p:nvPicPr>
                          <p:blipFill>
                            <a:blip r:embed="rId6">
                              <a:clrChange>
                                <a:clrFrom>
                                  <a:srgbClr val="000000"/>
                                </a:clrFrom>
                                <a:clrTo>
                                  <a:srgbClr val="FFFFFF"/>
                                </a:clrTo>
                              </a:clrChange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833" y="799"/>
                              <a:ext cx="292" cy="363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30755" name="Text Box 80"/>
                <p:cNvSpPr txBox="1"/>
                <p:nvPr/>
              </p:nvSpPr>
              <p:spPr>
                <a:xfrm>
                  <a:off x="3515" y="1155"/>
                  <a:ext cx="174" cy="280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txBody>
                <a:bodyPr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3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eaLnBrk="1" hangingPunct="1">
                    <a:spcBef>
                      <a:spcPct val="50000"/>
                    </a:spcBef>
                    <a:buNone/>
                  </a:pPr>
                  <a:r>
                    <a:rPr lang="en-US" altLang="zh-CN" sz="2400" b="1" dirty="0">
                      <a:solidFill>
                        <a:schemeClr val="accent2"/>
                      </a:solidFill>
                      <a:latin typeface="Times New Roman" panose="02020603050405020304" pitchFamily="18" charset="0"/>
                    </a:rPr>
                    <a:t>1</a:t>
                  </a:r>
                  <a:endParaRPr lang="en-US" altLang="zh-CN" sz="2400" b="1" dirty="0">
                    <a:solidFill>
                      <a:schemeClr val="accent2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0756" name="Text Box 81"/>
                <p:cNvSpPr txBox="1"/>
                <p:nvPr/>
              </p:nvSpPr>
              <p:spPr>
                <a:xfrm>
                  <a:off x="5040" y="1173"/>
                  <a:ext cx="174" cy="281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txBody>
                <a:bodyPr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3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eaLnBrk="1" hangingPunct="1">
                    <a:spcBef>
                      <a:spcPct val="50000"/>
                    </a:spcBef>
                    <a:buNone/>
                  </a:pPr>
                  <a:r>
                    <a:rPr lang="en-US" altLang="zh-CN" sz="2400" b="1" dirty="0">
                      <a:solidFill>
                        <a:schemeClr val="accent2"/>
                      </a:solidFill>
                      <a:latin typeface="Times New Roman" panose="02020603050405020304" pitchFamily="18" charset="0"/>
                    </a:rPr>
                    <a:t>2</a:t>
                  </a:r>
                  <a:endParaRPr lang="en-US" altLang="zh-CN" sz="2400" b="1" dirty="0">
                    <a:solidFill>
                      <a:schemeClr val="accent2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0757" name="Text Box 82"/>
                <p:cNvSpPr txBox="1"/>
                <p:nvPr/>
              </p:nvSpPr>
              <p:spPr>
                <a:xfrm>
                  <a:off x="4159" y="2200"/>
                  <a:ext cx="174" cy="281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txBody>
                <a:bodyPr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3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eaLnBrk="1" hangingPunct="1">
                    <a:spcBef>
                      <a:spcPct val="50000"/>
                    </a:spcBef>
                    <a:buNone/>
                  </a:pPr>
                  <a:r>
                    <a:rPr lang="en-US" altLang="zh-CN" sz="2400" b="1" dirty="0">
                      <a:solidFill>
                        <a:schemeClr val="bg1"/>
                      </a:solidFill>
                      <a:latin typeface="Times New Roman" panose="02020603050405020304" pitchFamily="18" charset="0"/>
                    </a:rPr>
                    <a:t>3</a:t>
                  </a:r>
                  <a:endParaRPr lang="en-US" altLang="zh-CN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  <p:grpSp>
              <p:nvGrpSpPr>
                <p:cNvPr id="30758" name="Group 83"/>
                <p:cNvGrpSpPr/>
                <p:nvPr/>
              </p:nvGrpSpPr>
              <p:grpSpPr>
                <a:xfrm rot="5400000">
                  <a:off x="4272" y="2128"/>
                  <a:ext cx="253" cy="44"/>
                  <a:chOff x="1200" y="1584"/>
                  <a:chExt cx="379" cy="45"/>
                </a:xfrm>
              </p:grpSpPr>
              <p:sp>
                <p:nvSpPr>
                  <p:cNvPr id="30762" name="Arc 84"/>
                  <p:cNvSpPr/>
                  <p:nvPr/>
                </p:nvSpPr>
                <p:spPr>
                  <a:xfrm rot="5400000" flipH="1" flipV="1">
                    <a:off x="1223" y="1561"/>
                    <a:ext cx="45" cy="91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pathLst>
                      <a:path w="22723" h="43200" fill="none">
                        <a:moveTo>
                          <a:pt x="1123" y="0"/>
                        </a:moveTo>
                        <a:cubicBezTo>
                          <a:pt x="13052" y="0"/>
                          <a:pt x="22723" y="9670"/>
                          <a:pt x="22723" y="21600"/>
                        </a:cubicBezTo>
                        <a:cubicBezTo>
                          <a:pt x="22723" y="33529"/>
                          <a:pt x="13052" y="43200"/>
                          <a:pt x="1123" y="43200"/>
                        </a:cubicBezTo>
                        <a:cubicBezTo>
                          <a:pt x="748" y="43199"/>
                          <a:pt x="374" y="43190"/>
                          <a:pt x="0" y="43170"/>
                        </a:cubicBezTo>
                      </a:path>
                      <a:path w="22723" h="43200" stroke="0">
                        <a:moveTo>
                          <a:pt x="1123" y="0"/>
                        </a:moveTo>
                        <a:cubicBezTo>
                          <a:pt x="13052" y="0"/>
                          <a:pt x="22723" y="9670"/>
                          <a:pt x="22723" y="21600"/>
                        </a:cubicBezTo>
                        <a:cubicBezTo>
                          <a:pt x="22723" y="33529"/>
                          <a:pt x="13052" y="43200"/>
                          <a:pt x="1123" y="43200"/>
                        </a:cubicBezTo>
                        <a:cubicBezTo>
                          <a:pt x="748" y="43199"/>
                          <a:pt x="374" y="43190"/>
                          <a:pt x="0" y="43170"/>
                        </a:cubicBezTo>
                        <a:lnTo>
                          <a:pt x="1123" y="21600"/>
                        </a:lnTo>
                        <a:lnTo>
                          <a:pt x="1123" y="0"/>
                        </a:lnTo>
                        <a:close/>
                      </a:path>
                    </a:pathLst>
                  </a:custGeom>
                  <a:noFill/>
                  <a:ln w="38100" cap="flat" cmpd="sng">
                    <a:solidFill>
                      <a:schemeClr val="accent2">
                        <a:alpha val="100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30763" name="Arc 85"/>
                  <p:cNvSpPr/>
                  <p:nvPr/>
                </p:nvSpPr>
                <p:spPr>
                  <a:xfrm rot="5400000" flipH="1" flipV="1">
                    <a:off x="1319" y="1561"/>
                    <a:ext cx="45" cy="91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pathLst>
                      <a:path w="22723" h="43200" fill="none">
                        <a:moveTo>
                          <a:pt x="1123" y="0"/>
                        </a:moveTo>
                        <a:cubicBezTo>
                          <a:pt x="13052" y="0"/>
                          <a:pt x="22723" y="9670"/>
                          <a:pt x="22723" y="21600"/>
                        </a:cubicBezTo>
                        <a:cubicBezTo>
                          <a:pt x="22723" y="33529"/>
                          <a:pt x="13052" y="43200"/>
                          <a:pt x="1123" y="43200"/>
                        </a:cubicBezTo>
                        <a:cubicBezTo>
                          <a:pt x="748" y="43199"/>
                          <a:pt x="374" y="43190"/>
                          <a:pt x="0" y="43170"/>
                        </a:cubicBezTo>
                      </a:path>
                      <a:path w="22723" h="43200" stroke="0">
                        <a:moveTo>
                          <a:pt x="1123" y="0"/>
                        </a:moveTo>
                        <a:cubicBezTo>
                          <a:pt x="13052" y="0"/>
                          <a:pt x="22723" y="9670"/>
                          <a:pt x="22723" y="21600"/>
                        </a:cubicBezTo>
                        <a:cubicBezTo>
                          <a:pt x="22723" y="33529"/>
                          <a:pt x="13052" y="43200"/>
                          <a:pt x="1123" y="43200"/>
                        </a:cubicBezTo>
                        <a:cubicBezTo>
                          <a:pt x="748" y="43199"/>
                          <a:pt x="374" y="43190"/>
                          <a:pt x="0" y="43170"/>
                        </a:cubicBezTo>
                        <a:lnTo>
                          <a:pt x="1123" y="21600"/>
                        </a:lnTo>
                        <a:lnTo>
                          <a:pt x="1123" y="0"/>
                        </a:lnTo>
                        <a:close/>
                      </a:path>
                    </a:pathLst>
                  </a:custGeom>
                  <a:noFill/>
                  <a:ln w="38100" cap="flat" cmpd="sng">
                    <a:solidFill>
                      <a:schemeClr val="accent2">
                        <a:alpha val="100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30764" name="Arc 86"/>
                  <p:cNvSpPr/>
                  <p:nvPr/>
                </p:nvSpPr>
                <p:spPr>
                  <a:xfrm rot="5400000" flipH="1" flipV="1">
                    <a:off x="1415" y="1561"/>
                    <a:ext cx="45" cy="91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pathLst>
                      <a:path w="22723" h="43200" fill="none">
                        <a:moveTo>
                          <a:pt x="1123" y="0"/>
                        </a:moveTo>
                        <a:cubicBezTo>
                          <a:pt x="13052" y="0"/>
                          <a:pt x="22723" y="9670"/>
                          <a:pt x="22723" y="21600"/>
                        </a:cubicBezTo>
                        <a:cubicBezTo>
                          <a:pt x="22723" y="33529"/>
                          <a:pt x="13052" y="43200"/>
                          <a:pt x="1123" y="43200"/>
                        </a:cubicBezTo>
                        <a:cubicBezTo>
                          <a:pt x="748" y="43199"/>
                          <a:pt x="374" y="43190"/>
                          <a:pt x="0" y="43170"/>
                        </a:cubicBezTo>
                      </a:path>
                      <a:path w="22723" h="43200" stroke="0">
                        <a:moveTo>
                          <a:pt x="1123" y="0"/>
                        </a:moveTo>
                        <a:cubicBezTo>
                          <a:pt x="13052" y="0"/>
                          <a:pt x="22723" y="9670"/>
                          <a:pt x="22723" y="21600"/>
                        </a:cubicBezTo>
                        <a:cubicBezTo>
                          <a:pt x="22723" y="33529"/>
                          <a:pt x="13052" y="43200"/>
                          <a:pt x="1123" y="43200"/>
                        </a:cubicBezTo>
                        <a:cubicBezTo>
                          <a:pt x="748" y="43199"/>
                          <a:pt x="374" y="43190"/>
                          <a:pt x="0" y="43170"/>
                        </a:cubicBezTo>
                        <a:lnTo>
                          <a:pt x="1123" y="21600"/>
                        </a:lnTo>
                        <a:lnTo>
                          <a:pt x="1123" y="0"/>
                        </a:lnTo>
                        <a:close/>
                      </a:path>
                    </a:pathLst>
                  </a:custGeom>
                  <a:noFill/>
                  <a:ln w="38100" cap="flat" cmpd="sng">
                    <a:solidFill>
                      <a:schemeClr val="accent2">
                        <a:alpha val="100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30765" name="Arc 87"/>
                  <p:cNvSpPr/>
                  <p:nvPr/>
                </p:nvSpPr>
                <p:spPr>
                  <a:xfrm rot="5400000" flipH="1" flipV="1">
                    <a:off x="1511" y="1561"/>
                    <a:ext cx="45" cy="91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pathLst>
                      <a:path w="22723" h="43200" fill="none">
                        <a:moveTo>
                          <a:pt x="1123" y="0"/>
                        </a:moveTo>
                        <a:cubicBezTo>
                          <a:pt x="13052" y="0"/>
                          <a:pt x="22723" y="9670"/>
                          <a:pt x="22723" y="21600"/>
                        </a:cubicBezTo>
                        <a:cubicBezTo>
                          <a:pt x="22723" y="33529"/>
                          <a:pt x="13052" y="43200"/>
                          <a:pt x="1123" y="43200"/>
                        </a:cubicBezTo>
                        <a:cubicBezTo>
                          <a:pt x="748" y="43199"/>
                          <a:pt x="374" y="43190"/>
                          <a:pt x="0" y="43170"/>
                        </a:cubicBezTo>
                      </a:path>
                      <a:path w="22723" h="43200" stroke="0">
                        <a:moveTo>
                          <a:pt x="1123" y="0"/>
                        </a:moveTo>
                        <a:cubicBezTo>
                          <a:pt x="13052" y="0"/>
                          <a:pt x="22723" y="9670"/>
                          <a:pt x="22723" y="21600"/>
                        </a:cubicBezTo>
                        <a:cubicBezTo>
                          <a:pt x="22723" y="33529"/>
                          <a:pt x="13052" y="43200"/>
                          <a:pt x="1123" y="43200"/>
                        </a:cubicBezTo>
                        <a:cubicBezTo>
                          <a:pt x="748" y="43199"/>
                          <a:pt x="374" y="43190"/>
                          <a:pt x="0" y="43170"/>
                        </a:cubicBezTo>
                        <a:lnTo>
                          <a:pt x="1123" y="21600"/>
                        </a:lnTo>
                        <a:lnTo>
                          <a:pt x="1123" y="0"/>
                        </a:lnTo>
                        <a:close/>
                      </a:path>
                    </a:pathLst>
                  </a:custGeom>
                  <a:noFill/>
                  <a:ln w="38100" cap="flat" cmpd="sng">
                    <a:solidFill>
                      <a:schemeClr val="accent2">
                        <a:alpha val="100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</p:grpSp>
            <p:sp>
              <p:nvSpPr>
                <p:cNvPr id="30759" name="Line 88"/>
                <p:cNvSpPr/>
                <p:nvPr/>
              </p:nvSpPr>
              <p:spPr>
                <a:xfrm>
                  <a:off x="4377" y="1797"/>
                  <a:ext cx="0" cy="227"/>
                </a:xfrm>
                <a:prstGeom prst="line">
                  <a:avLst/>
                </a:prstGeom>
                <a:ln w="38100" cap="flat" cmpd="sng">
                  <a:solidFill>
                    <a:schemeClr val="accent2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30760" name="Text Box 89"/>
                <p:cNvSpPr txBox="1"/>
                <p:nvPr/>
              </p:nvSpPr>
              <p:spPr>
                <a:xfrm>
                  <a:off x="4422" y="1979"/>
                  <a:ext cx="583" cy="281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3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eaLnBrk="1" hangingPunct="1">
                    <a:spcBef>
                      <a:spcPct val="0"/>
                    </a:spcBef>
                    <a:buNone/>
                  </a:pPr>
                  <a:r>
                    <a:rPr lang="en-US" altLang="zh-CN" sz="2400" b="1" i="1" dirty="0">
                      <a:solidFill>
                        <a:schemeClr val="accent2"/>
                      </a:solidFill>
                      <a:latin typeface="Times New Roman" panose="02020603050405020304" pitchFamily="18" charset="0"/>
                    </a:rPr>
                    <a:t>M</a:t>
                  </a:r>
                  <a:endParaRPr lang="en-US" altLang="zh-CN" sz="2400" b="1" dirty="0">
                    <a:solidFill>
                      <a:schemeClr val="accent2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0761" name="Text Box 90"/>
                <p:cNvSpPr txBox="1"/>
                <p:nvPr/>
              </p:nvSpPr>
              <p:spPr>
                <a:xfrm>
                  <a:off x="4604" y="1484"/>
                  <a:ext cx="502" cy="281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3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eaLnBrk="1" hangingPunct="1">
                    <a:spcBef>
                      <a:spcPct val="0"/>
                    </a:spcBef>
                    <a:buNone/>
                  </a:pPr>
                  <a:r>
                    <a:rPr lang="en-US" altLang="zh-CN" sz="2400" b="1" i="1" dirty="0">
                      <a:solidFill>
                        <a:schemeClr val="accent2"/>
                      </a:solidFill>
                      <a:latin typeface="Times New Roman" panose="02020603050405020304" pitchFamily="18" charset="0"/>
                    </a:rPr>
                    <a:t>L</a:t>
                  </a:r>
                  <a:r>
                    <a:rPr lang="en-US" altLang="zh-CN" sz="2400" b="1" baseline="-25000" dirty="0">
                      <a:solidFill>
                        <a:schemeClr val="accent2"/>
                      </a:solidFill>
                      <a:latin typeface="Times New Roman" panose="02020603050405020304" pitchFamily="18" charset="0"/>
                    </a:rPr>
                    <a:t>2</a:t>
                  </a:r>
                  <a:r>
                    <a:rPr lang="en-US" altLang="zh-CN" sz="2400" b="1" dirty="0">
                      <a:solidFill>
                        <a:schemeClr val="accent2"/>
                      </a:solidFill>
                      <a:latin typeface="Times New Roman" panose="02020603050405020304" pitchFamily="18" charset="0"/>
                    </a:rPr>
                    <a:t>-</a:t>
                  </a:r>
                  <a:r>
                    <a:rPr lang="en-US" altLang="zh-CN" sz="2400" b="1" i="1" dirty="0">
                      <a:solidFill>
                        <a:schemeClr val="accent2"/>
                      </a:solidFill>
                      <a:latin typeface="Times New Roman" panose="02020603050405020304" pitchFamily="18" charset="0"/>
                    </a:rPr>
                    <a:t>M</a:t>
                  </a:r>
                  <a:endParaRPr lang="en-US" altLang="zh-CN" sz="2400" b="1" dirty="0">
                    <a:solidFill>
                      <a:schemeClr val="accent2"/>
                    </a:solidFill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30734" name="Line 91"/>
              <p:cNvSpPr/>
              <p:nvPr/>
            </p:nvSpPr>
            <p:spPr>
              <a:xfrm>
                <a:off x="3702" y="2500"/>
                <a:ext cx="1503" cy="0"/>
              </a:xfrm>
              <a:prstGeom prst="line">
                <a:avLst/>
              </a:prstGeom>
              <a:ln w="28575" cap="flat" cmpd="sng">
                <a:solidFill>
                  <a:schemeClr val="accent2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30731" name="Text Box 92"/>
            <p:cNvSpPr txBox="1"/>
            <p:nvPr/>
          </p:nvSpPr>
          <p:spPr>
            <a:xfrm>
              <a:off x="3419" y="2358"/>
              <a:ext cx="36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None/>
              </a:pPr>
              <a:r>
                <a:rPr lang="en-US" altLang="zh-CN" sz="2400" b="1" dirty="0">
                  <a:solidFill>
                    <a:schemeClr val="accent2"/>
                  </a:solidFill>
                  <a:ea typeface="仿宋_GB2312" pitchFamily="1" charset="-122"/>
                </a:rPr>
                <a:t>1’</a:t>
              </a:r>
              <a:endParaRPr lang="en-US" altLang="zh-CN" sz="2400" b="1" dirty="0">
                <a:solidFill>
                  <a:schemeClr val="accent2"/>
                </a:solidFill>
                <a:ea typeface="仿宋_GB2312" pitchFamily="1" charset="-122"/>
              </a:endParaRPr>
            </a:p>
          </p:txBody>
        </p:sp>
        <p:sp>
          <p:nvSpPr>
            <p:cNvPr id="30732" name="Text Box 93"/>
            <p:cNvSpPr txBox="1"/>
            <p:nvPr/>
          </p:nvSpPr>
          <p:spPr>
            <a:xfrm>
              <a:off x="5176" y="2302"/>
              <a:ext cx="36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None/>
              </a:pPr>
              <a:r>
                <a:rPr lang="en-US" altLang="zh-CN" sz="2400" b="1" dirty="0">
                  <a:solidFill>
                    <a:schemeClr val="accent2"/>
                  </a:solidFill>
                  <a:ea typeface="仿宋_GB2312" pitchFamily="1" charset="-122"/>
                </a:rPr>
                <a:t>2’</a:t>
              </a:r>
              <a:endParaRPr lang="en-US" altLang="zh-CN" sz="2400" b="1" dirty="0">
                <a:solidFill>
                  <a:schemeClr val="accent2"/>
                </a:solidFill>
                <a:ea typeface="仿宋_GB2312" pitchFamily="1" charset="-122"/>
              </a:endParaRPr>
            </a:p>
          </p:txBody>
        </p:sp>
      </p:grpSp>
      <p:sp>
        <p:nvSpPr>
          <p:cNvPr id="130142" name="Text Box 94"/>
          <p:cNvSpPr txBox="1"/>
          <p:nvPr/>
        </p:nvSpPr>
        <p:spPr>
          <a:xfrm>
            <a:off x="3492500" y="2079625"/>
            <a:ext cx="584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en-US" altLang="zh-CN" sz="2400" b="1" dirty="0">
                <a:solidFill>
                  <a:schemeClr val="accent2"/>
                </a:solidFill>
                <a:ea typeface="仿宋_GB2312" pitchFamily="1" charset="-122"/>
              </a:rPr>
              <a:t>2</a:t>
            </a:r>
            <a:endParaRPr lang="en-US" altLang="zh-CN" sz="2400" b="1" dirty="0">
              <a:solidFill>
                <a:schemeClr val="accent2"/>
              </a:solidFill>
              <a:ea typeface="仿宋_GB2312" pitchFamily="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00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00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30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30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30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0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7" dur="500"/>
                                        <p:tgtEl>
                                          <p:spTgt spid="130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30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094" grpId="0"/>
      <p:bldP spid="130095" grpId="0"/>
      <p:bldP spid="130096" grpId="0"/>
      <p:bldP spid="13014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Rectangle 4"/>
          <p:cNvSpPr/>
          <p:nvPr/>
        </p:nvSpPr>
        <p:spPr>
          <a:xfrm>
            <a:off x="4876800" y="1143000"/>
            <a:ext cx="3886200" cy="18288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342900" lvl="0" indent="-342900" eaLnBrk="1" hangingPunct="1">
              <a:lnSpc>
                <a:spcPct val="90000"/>
              </a:lnSpc>
              <a:buClr>
                <a:schemeClr val="accent1"/>
              </a:buClr>
              <a:buSzPct val="90000"/>
              <a:buFont typeface="Monotype Sorts" pitchFamily="2" charset="2"/>
              <a:buNone/>
            </a:pPr>
            <a:r>
              <a:rPr lang="en-US" altLang="zh-CN" b="1" dirty="0">
                <a:solidFill>
                  <a:srgbClr val="990000"/>
                </a:solidFill>
                <a:latin typeface="Times New Roman" panose="02020603050405020304" pitchFamily="18" charset="0"/>
              </a:rPr>
              <a:t>   </a:t>
            </a:r>
            <a:endParaRPr lang="en-US" altLang="zh-CN" sz="2800" b="1" dirty="0">
              <a:solidFill>
                <a:srgbClr val="112B16"/>
              </a:solidFill>
              <a:latin typeface="楷体_GB2312" pitchFamily="1" charset="-122"/>
              <a:ea typeface="楷体_GB2312" pitchFamily="1" charset="-122"/>
            </a:endParaRPr>
          </a:p>
        </p:txBody>
      </p:sp>
      <p:sp>
        <p:nvSpPr>
          <p:cNvPr id="4099" name="Rectangle 6"/>
          <p:cNvSpPr/>
          <p:nvPr/>
        </p:nvSpPr>
        <p:spPr>
          <a:xfrm>
            <a:off x="468313" y="333375"/>
            <a:ext cx="8458200" cy="15240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lnSpc>
                <a:spcPct val="130000"/>
              </a:lnSpc>
              <a:spcBef>
                <a:spcPct val="0"/>
              </a:spcBef>
              <a:buNone/>
            </a:pPr>
            <a:r>
              <a:rPr lang="en-US" altLang="zh-CN" b="1" dirty="0">
                <a:solidFill>
                  <a:srgbClr val="990000"/>
                </a:solidFill>
              </a:rPr>
              <a:t>    </a:t>
            </a:r>
            <a:r>
              <a:rPr lang="zh-CN" altLang="en-US" sz="2400" b="1" dirty="0">
                <a:solidFill>
                  <a:srgbClr val="990000"/>
                </a:solidFill>
              </a:rPr>
              <a:t>例</a:t>
            </a:r>
            <a:r>
              <a:rPr lang="en-US" altLang="zh-CN" sz="2400" b="1" dirty="0">
                <a:solidFill>
                  <a:srgbClr val="990000"/>
                </a:solidFill>
              </a:rPr>
              <a:t>2</a:t>
            </a:r>
            <a:r>
              <a:rPr lang="zh-CN" altLang="en-US" sz="2400" b="1" dirty="0">
                <a:solidFill>
                  <a:srgbClr val="990000"/>
                </a:solidFill>
              </a:rPr>
              <a:t>：</a:t>
            </a:r>
            <a:r>
              <a:rPr lang="zh-CN" altLang="en-US" sz="2400" b="1" dirty="0">
                <a:solidFill>
                  <a:srgbClr val="112B16"/>
                </a:solidFill>
                <a:latin typeface="楷体_GB2312" pitchFamily="1" charset="-122"/>
                <a:ea typeface="楷体_GB2312" pitchFamily="1" charset="-122"/>
              </a:rPr>
              <a:t>已知： 图示电路中电流表</a:t>
            </a:r>
            <a:r>
              <a:rPr lang="en-US" altLang="zh-CN" sz="2400" b="1" dirty="0">
                <a:solidFill>
                  <a:srgbClr val="112B16"/>
                </a:solidFill>
                <a:latin typeface="楷体_GB2312" pitchFamily="1" charset="-122"/>
                <a:ea typeface="楷体_GB2312" pitchFamily="1" charset="-122"/>
              </a:rPr>
              <a:t>A1</a:t>
            </a:r>
            <a:r>
              <a:rPr lang="zh-CN" altLang="en-US" sz="2400" b="1" dirty="0">
                <a:solidFill>
                  <a:srgbClr val="112B16"/>
                </a:solidFill>
                <a:latin typeface="楷体_GB2312" pitchFamily="1" charset="-122"/>
                <a:ea typeface="楷体_GB2312" pitchFamily="1" charset="-122"/>
              </a:rPr>
              <a:t>、</a:t>
            </a:r>
            <a:r>
              <a:rPr lang="en-US" altLang="zh-CN" sz="2400" b="1" dirty="0">
                <a:solidFill>
                  <a:srgbClr val="112B16"/>
                </a:solidFill>
                <a:latin typeface="楷体_GB2312" pitchFamily="1" charset="-122"/>
                <a:ea typeface="楷体_GB2312" pitchFamily="1" charset="-122"/>
              </a:rPr>
              <a:t>A2</a:t>
            </a:r>
            <a:r>
              <a:rPr lang="zh-CN" altLang="en-US" sz="2400" b="1" dirty="0">
                <a:solidFill>
                  <a:srgbClr val="112B16"/>
                </a:solidFill>
                <a:latin typeface="楷体_GB2312" pitchFamily="1" charset="-122"/>
                <a:ea typeface="楷体_GB2312" pitchFamily="1" charset="-122"/>
              </a:rPr>
              <a:t>读数均为</a:t>
            </a:r>
            <a:r>
              <a:rPr lang="en-US" altLang="zh-CN" sz="2400" b="1" dirty="0">
                <a:solidFill>
                  <a:srgbClr val="112B16"/>
                </a:solidFill>
                <a:latin typeface="楷体_GB2312" pitchFamily="1" charset="-122"/>
                <a:ea typeface="楷体_GB2312" pitchFamily="1" charset="-122"/>
              </a:rPr>
              <a:t>10A</a:t>
            </a:r>
            <a:r>
              <a:rPr lang="zh-CN" altLang="en-US" sz="2400" b="1" dirty="0">
                <a:solidFill>
                  <a:srgbClr val="112B16"/>
                </a:solidFill>
                <a:latin typeface="楷体_GB2312" pitchFamily="1" charset="-122"/>
                <a:ea typeface="楷体_GB2312" pitchFamily="1" charset="-122"/>
              </a:rPr>
              <a:t>。求电流表</a:t>
            </a:r>
            <a:r>
              <a:rPr lang="en-US" altLang="zh-CN" sz="2400" b="1" dirty="0">
                <a:solidFill>
                  <a:srgbClr val="112B16"/>
                </a:solidFill>
                <a:latin typeface="楷体_GB2312" pitchFamily="1" charset="-122"/>
                <a:ea typeface="楷体_GB2312" pitchFamily="1" charset="-122"/>
              </a:rPr>
              <a:t>A</a:t>
            </a:r>
            <a:r>
              <a:rPr lang="zh-CN" altLang="en-US" sz="2400" b="1" dirty="0">
                <a:solidFill>
                  <a:srgbClr val="112B16"/>
                </a:solidFill>
                <a:latin typeface="楷体_GB2312" pitchFamily="1" charset="-122"/>
                <a:ea typeface="楷体_GB2312" pitchFamily="1" charset="-122"/>
              </a:rPr>
              <a:t>的读数。</a:t>
            </a:r>
            <a:br>
              <a:rPr lang="zh-CN" altLang="en-US" sz="2400" b="1" dirty="0">
                <a:solidFill>
                  <a:srgbClr val="112B16"/>
                </a:solidFill>
                <a:latin typeface="楷体_GB2312" pitchFamily="1" charset="-122"/>
                <a:ea typeface="楷体_GB2312" pitchFamily="1" charset="-122"/>
              </a:rPr>
            </a:br>
            <a:endParaRPr lang="zh-CN" altLang="en-US" sz="2400" b="1" dirty="0">
              <a:solidFill>
                <a:srgbClr val="112B16"/>
              </a:solidFill>
              <a:latin typeface="楷体_GB2312" pitchFamily="1" charset="-122"/>
              <a:ea typeface="楷体_GB2312" pitchFamily="1" charset="-122"/>
            </a:endParaRPr>
          </a:p>
        </p:txBody>
      </p:sp>
      <p:sp>
        <p:nvSpPr>
          <p:cNvPr id="69639" name="Rectangle 7"/>
          <p:cNvSpPr/>
          <p:nvPr/>
        </p:nvSpPr>
        <p:spPr>
          <a:xfrm>
            <a:off x="684213" y="1628775"/>
            <a:ext cx="990600" cy="5334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342900" lvl="0" indent="-342900" eaLnBrk="1" hangingPunct="1">
              <a:lnSpc>
                <a:spcPct val="90000"/>
              </a:lnSpc>
              <a:buClr>
                <a:schemeClr val="accent1"/>
              </a:buClr>
              <a:buSzPct val="90000"/>
              <a:buFont typeface="Monotype Sorts" pitchFamily="2" charset="2"/>
              <a:buNone/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解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：</a:t>
            </a:r>
            <a:endParaRPr lang="zh-CN" altLang="en-US" sz="2400" b="1" dirty="0">
              <a:solidFill>
                <a:srgbClr val="112B16"/>
              </a:solidFill>
              <a:latin typeface="Times New Roman" panose="02020603050405020304" pitchFamily="18" charset="0"/>
              <a:ea typeface="楷体_GB2312" pitchFamily="1" charset="-122"/>
            </a:endParaRPr>
          </a:p>
        </p:txBody>
      </p:sp>
      <p:graphicFrame>
        <p:nvGraphicFramePr>
          <p:cNvPr id="69640" name="Object 8"/>
          <p:cNvGraphicFramePr>
            <a:graphicFrameLocks noChangeAspect="1"/>
          </p:cNvGraphicFramePr>
          <p:nvPr/>
        </p:nvGraphicFramePr>
        <p:xfrm>
          <a:off x="1258888" y="1481138"/>
          <a:ext cx="2233612" cy="588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" r:id="rId1" imgW="931545" imgH="260350" progId="Equation.3">
                  <p:embed/>
                </p:oleObj>
              </mc:Choice>
              <mc:Fallback>
                <p:oleObj name="" r:id="rId1" imgW="931545" imgH="260350" progId="Equation.3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258888" y="1481138"/>
                        <a:ext cx="2233612" cy="5889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41" name="Object 9"/>
          <p:cNvGraphicFramePr>
            <a:graphicFrameLocks noChangeAspect="1"/>
          </p:cNvGraphicFramePr>
          <p:nvPr/>
        </p:nvGraphicFramePr>
        <p:xfrm>
          <a:off x="1547813" y="2133600"/>
          <a:ext cx="172720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" r:id="rId3" imgW="798830" imgH="237490" progId="Equation.3">
                  <p:embed/>
                </p:oleObj>
              </mc:Choice>
              <mc:Fallback>
                <p:oleObj name="" r:id="rId3" imgW="798830" imgH="237490" progId="Equation.3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547813" y="2133600"/>
                        <a:ext cx="1727200" cy="542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42" name="Object 10"/>
          <p:cNvGraphicFramePr>
            <a:graphicFrameLocks noChangeAspect="1"/>
          </p:cNvGraphicFramePr>
          <p:nvPr/>
        </p:nvGraphicFramePr>
        <p:xfrm>
          <a:off x="3708400" y="2066925"/>
          <a:ext cx="1584325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" r:id="rId5" imgW="694690" imgH="237490" progId="Equation.3">
                  <p:embed/>
                </p:oleObj>
              </mc:Choice>
              <mc:Fallback>
                <p:oleObj name="" r:id="rId5" imgW="694690" imgH="237490" progId="Equation.3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708400" y="2066925"/>
                        <a:ext cx="1584325" cy="5699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43" name="Object 11"/>
          <p:cNvGraphicFramePr>
            <a:graphicFrameLocks noChangeAspect="1"/>
          </p:cNvGraphicFramePr>
          <p:nvPr/>
        </p:nvGraphicFramePr>
        <p:xfrm>
          <a:off x="1547813" y="2781300"/>
          <a:ext cx="1150937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7" imgW="503555" imgH="237490" progId="Equation.3">
                  <p:embed/>
                </p:oleObj>
              </mc:Choice>
              <mc:Fallback>
                <p:oleObj name="" r:id="rId7" imgW="503555" imgH="237490" progId="Equation.3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0000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547813" y="2781300"/>
                        <a:ext cx="1150937" cy="5699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44" name="Object 12"/>
          <p:cNvGraphicFramePr>
            <a:graphicFrameLocks noChangeAspect="1"/>
          </p:cNvGraphicFramePr>
          <p:nvPr/>
        </p:nvGraphicFramePr>
        <p:xfrm>
          <a:off x="2771775" y="2981325"/>
          <a:ext cx="504825" cy="37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" r:id="rId9" imgW="202565" imgH="139065" progId="Equation.3">
                  <p:embed/>
                </p:oleObj>
              </mc:Choice>
              <mc:Fallback>
                <p:oleObj name="" r:id="rId9" imgW="202565" imgH="139065" progId="Equation.3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0000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771775" y="2981325"/>
                        <a:ext cx="504825" cy="3762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45" name="Text Box 13"/>
          <p:cNvSpPr txBox="1"/>
          <p:nvPr/>
        </p:nvSpPr>
        <p:spPr>
          <a:xfrm>
            <a:off x="755650" y="3573463"/>
            <a:ext cx="4679950" cy="45720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400" b="1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所以，电流表</a:t>
            </a:r>
            <a:r>
              <a:rPr lang="en-US" altLang="zh-CN" sz="2400" b="1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A</a:t>
            </a:r>
            <a:r>
              <a:rPr lang="zh-CN" altLang="en-US" sz="2400" b="1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的读数为零。</a:t>
            </a:r>
            <a:endParaRPr lang="zh-CN" altLang="en-US" sz="2400" b="1" dirty="0">
              <a:solidFill>
                <a:srgbClr val="FF0000"/>
              </a:solidFill>
              <a:latin typeface="楷体_GB2312" pitchFamily="1" charset="-122"/>
              <a:ea typeface="楷体_GB2312" pitchFamily="1" charset="-122"/>
            </a:endParaRPr>
          </a:p>
        </p:txBody>
      </p:sp>
      <p:graphicFrame>
        <p:nvGraphicFramePr>
          <p:cNvPr id="69646" name="Object 14"/>
          <p:cNvGraphicFramePr>
            <a:graphicFrameLocks noChangeAspect="1"/>
          </p:cNvGraphicFramePr>
          <p:nvPr/>
        </p:nvGraphicFramePr>
        <p:xfrm>
          <a:off x="7524750" y="1412875"/>
          <a:ext cx="346075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11" imgW="133350" imgH="260350" progId="Equation.3">
                  <p:embed/>
                </p:oleObj>
              </mc:Choice>
              <mc:Fallback>
                <p:oleObj name="" r:id="rId11" imgW="133350" imgH="260350" progId="Equation.3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0000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7524750" y="1412875"/>
                        <a:ext cx="346075" cy="647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47" name="Object 15"/>
          <p:cNvGraphicFramePr>
            <a:graphicFrameLocks noChangeAspect="1"/>
          </p:cNvGraphicFramePr>
          <p:nvPr/>
        </p:nvGraphicFramePr>
        <p:xfrm>
          <a:off x="8316913" y="1341438"/>
          <a:ext cx="414337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" r:id="rId13" imgW="139065" imgH="260350" progId="Equation.3">
                  <p:embed/>
                </p:oleObj>
              </mc:Choice>
              <mc:Fallback>
                <p:oleObj name="" r:id="rId13" imgW="139065" imgH="260350" progId="Equation.3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14">
                        <a:clrChange>
                          <a:clrFrom>
                            <a:srgbClr val="000000"/>
                          </a:clrFrom>
                          <a:clrTo>
                            <a:srgbClr val="0000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8316913" y="1341438"/>
                        <a:ext cx="414337" cy="7207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48" name="Text Box 16"/>
          <p:cNvSpPr txBox="1"/>
          <p:nvPr/>
        </p:nvSpPr>
        <p:spPr>
          <a:xfrm>
            <a:off x="1042988" y="4076700"/>
            <a:ext cx="7834312" cy="235585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30000"/>
              </a:lnSpc>
              <a:spcBef>
                <a:spcPct val="50000"/>
              </a:spcBef>
              <a:buNone/>
            </a:pPr>
            <a:r>
              <a:rPr lang="zh-CN" altLang="en-US" sz="2400" b="1" dirty="0">
                <a:solidFill>
                  <a:srgbClr val="990000"/>
                </a:solidFill>
                <a:latin typeface="楷体_GB2312" pitchFamily="1" charset="-122"/>
                <a:ea typeface="楷体_GB2312" pitchFamily="1" charset="-122"/>
              </a:rPr>
              <a:t>说明：</a:t>
            </a:r>
            <a:endParaRPr lang="zh-CN" altLang="en-US" sz="2400" b="1" dirty="0">
              <a:solidFill>
                <a:srgbClr val="990000"/>
              </a:solidFill>
              <a:latin typeface="楷体_GB2312" pitchFamily="1" charset="-122"/>
              <a:ea typeface="楷体_GB2312" pitchFamily="1" charset="-122"/>
            </a:endParaRPr>
          </a:p>
          <a:p>
            <a:pPr marL="0" lvl="0" indent="0" eaLnBrk="1" hangingPunct="1">
              <a:lnSpc>
                <a:spcPct val="130000"/>
              </a:lnSpc>
              <a:spcBef>
                <a:spcPct val="50000"/>
              </a:spcBef>
              <a:buNone/>
            </a:pPr>
            <a:r>
              <a:rPr lang="zh-CN" altLang="en-US" sz="2400" b="1" dirty="0">
                <a:solidFill>
                  <a:srgbClr val="990000"/>
                </a:solidFill>
                <a:latin typeface="楷体_GB2312" pitchFamily="1" charset="-122"/>
                <a:ea typeface="楷体_GB2312" pitchFamily="1" charset="-122"/>
              </a:rPr>
              <a:t>（</a:t>
            </a:r>
            <a:r>
              <a:rPr lang="en-US" altLang="zh-CN" sz="2400" b="1" dirty="0">
                <a:solidFill>
                  <a:srgbClr val="990000"/>
                </a:solidFill>
                <a:latin typeface="楷体_GB2312" pitchFamily="1" charset="-122"/>
                <a:ea typeface="楷体_GB2312" pitchFamily="1" charset="-122"/>
              </a:rPr>
              <a:t>1</a:t>
            </a:r>
            <a:r>
              <a:rPr lang="zh-CN" altLang="en-US" sz="2400" b="1" dirty="0">
                <a:solidFill>
                  <a:srgbClr val="990000"/>
                </a:solidFill>
                <a:latin typeface="楷体_GB2312" pitchFamily="1" charset="-122"/>
                <a:ea typeface="楷体_GB2312" pitchFamily="1" charset="-122"/>
              </a:rPr>
              <a:t>）参考相量选择：一般串联电路可选电流、并联电路可选电压作为参考相量；</a:t>
            </a:r>
            <a:endParaRPr lang="zh-CN" altLang="en-US" sz="2400" b="1" dirty="0">
              <a:solidFill>
                <a:srgbClr val="990000"/>
              </a:solidFill>
              <a:latin typeface="楷体_GB2312" pitchFamily="1" charset="-122"/>
              <a:ea typeface="楷体_GB2312" pitchFamily="1" charset="-122"/>
            </a:endParaRPr>
          </a:p>
          <a:p>
            <a:pPr marL="0" lvl="0" indent="0" eaLnBrk="1" hangingPunct="1">
              <a:lnSpc>
                <a:spcPct val="130000"/>
              </a:lnSpc>
              <a:spcBef>
                <a:spcPct val="50000"/>
              </a:spcBef>
              <a:buNone/>
            </a:pPr>
            <a:r>
              <a:rPr lang="zh-CN" altLang="en-US" sz="2400" b="1" dirty="0">
                <a:solidFill>
                  <a:srgbClr val="990000"/>
                </a:solidFill>
                <a:latin typeface="楷体_GB2312" pitchFamily="1" charset="-122"/>
                <a:ea typeface="楷体_GB2312" pitchFamily="1" charset="-122"/>
              </a:rPr>
              <a:t>（</a:t>
            </a:r>
            <a:r>
              <a:rPr lang="en-US" altLang="zh-CN" sz="2400" b="1" dirty="0">
                <a:solidFill>
                  <a:srgbClr val="990000"/>
                </a:solidFill>
                <a:latin typeface="楷体_GB2312" pitchFamily="1" charset="-122"/>
                <a:ea typeface="楷体_GB2312" pitchFamily="1" charset="-122"/>
              </a:rPr>
              <a:t>2</a:t>
            </a:r>
            <a:r>
              <a:rPr lang="zh-CN" altLang="en-US" sz="2400" b="1" dirty="0">
                <a:solidFill>
                  <a:srgbClr val="990000"/>
                </a:solidFill>
                <a:latin typeface="楷体_GB2312" pitchFamily="1" charset="-122"/>
                <a:ea typeface="楷体_GB2312" pitchFamily="1" charset="-122"/>
              </a:rPr>
              <a:t>）有效值不满足</a:t>
            </a:r>
            <a:r>
              <a:rPr lang="en-US" altLang="zh-CN" sz="2400" b="1" dirty="0">
                <a:solidFill>
                  <a:srgbClr val="990000"/>
                </a:solidFill>
                <a:latin typeface="楷体_GB2312" pitchFamily="1" charset="-122"/>
                <a:ea typeface="楷体_GB2312" pitchFamily="1" charset="-122"/>
              </a:rPr>
              <a:t>KCL</a:t>
            </a:r>
            <a:r>
              <a:rPr lang="zh-CN" altLang="en-US" sz="2400" b="1" dirty="0">
                <a:solidFill>
                  <a:srgbClr val="990000"/>
                </a:solidFill>
                <a:latin typeface="楷体_GB2312" pitchFamily="1" charset="-122"/>
                <a:ea typeface="楷体_GB2312" pitchFamily="1" charset="-122"/>
              </a:rPr>
              <a:t>、</a:t>
            </a:r>
            <a:r>
              <a:rPr lang="en-US" altLang="zh-CN" sz="2400" b="1" dirty="0">
                <a:solidFill>
                  <a:srgbClr val="990000"/>
                </a:solidFill>
                <a:latin typeface="楷体_GB2312" pitchFamily="1" charset="-122"/>
                <a:ea typeface="楷体_GB2312" pitchFamily="1" charset="-122"/>
              </a:rPr>
              <a:t>KVL</a:t>
            </a:r>
            <a:r>
              <a:rPr lang="zh-CN" altLang="en-US" sz="2400" b="1" dirty="0">
                <a:solidFill>
                  <a:srgbClr val="990000"/>
                </a:solidFill>
                <a:latin typeface="楷体_GB2312" pitchFamily="1" charset="-122"/>
                <a:ea typeface="楷体_GB2312" pitchFamily="1" charset="-122"/>
              </a:rPr>
              <a:t>。</a:t>
            </a:r>
            <a:endParaRPr lang="zh-CN" altLang="en-US" sz="2400" b="1" dirty="0">
              <a:solidFill>
                <a:srgbClr val="990000"/>
              </a:solidFill>
              <a:latin typeface="楷体_GB2312" pitchFamily="1" charset="-122"/>
              <a:ea typeface="楷体_GB2312" pitchFamily="1" charset="-122"/>
            </a:endParaRPr>
          </a:p>
        </p:txBody>
      </p:sp>
      <p:pic>
        <p:nvPicPr>
          <p:cNvPr id="4110" name="Picture 17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940425" y="1125538"/>
            <a:ext cx="2736850" cy="26241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9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9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9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9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9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9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69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69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96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96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8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9648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9648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8">
                                            <p:txEl>
                                              <p:charRg st="4" end="4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69648">
                                            <p:txEl>
                                              <p:charRg st="4" end="4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69648">
                                            <p:txEl>
                                              <p:charRg st="4" end="4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8">
                                            <p:txEl>
                                              <p:charRg st="41" end="5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69648">
                                            <p:txEl>
                                              <p:charRg st="41" end="5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69648">
                                            <p:txEl>
                                              <p:charRg st="41" end="5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9" grpId="0"/>
      <p:bldP spid="69645" grpId="0"/>
      <p:bldP spid="69648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1076" name="AutoShape 4"/>
          <p:cNvSpPr/>
          <p:nvPr/>
        </p:nvSpPr>
        <p:spPr>
          <a:xfrm>
            <a:off x="3708400" y="2060575"/>
            <a:ext cx="706438" cy="268288"/>
          </a:xfrm>
          <a:prstGeom prst="rightArrow">
            <a:avLst>
              <a:gd name="adj1" fmla="val 50000"/>
              <a:gd name="adj2" fmla="val 65828"/>
            </a:avLst>
          </a:prstGeom>
          <a:solidFill>
            <a:schemeClr val="accent1"/>
          </a:solidFill>
          <a:ln w="28575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31747" name="Text Box 5"/>
          <p:cNvSpPr txBox="1"/>
          <p:nvPr/>
        </p:nvSpPr>
        <p:spPr>
          <a:xfrm>
            <a:off x="323850" y="404813"/>
            <a:ext cx="5464175" cy="457200"/>
          </a:xfrm>
          <a:prstGeom prst="rect">
            <a:avLst/>
          </a:prstGeom>
          <a:solidFill>
            <a:srgbClr val="008080"/>
          </a:solidFill>
          <a:ln w="1905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400" b="1" dirty="0">
                <a:solidFill>
                  <a:schemeClr val="bg1"/>
                </a:solidFill>
                <a:latin typeface="楷体_GB2312" pitchFamily="1" charset="-122"/>
                <a:ea typeface="楷体_GB2312" pitchFamily="1" charset="-122"/>
              </a:rPr>
              <a:t>（</a:t>
            </a:r>
            <a:r>
              <a:rPr lang="en-US" altLang="zh-CN" sz="2400" b="1" dirty="0">
                <a:solidFill>
                  <a:schemeClr val="bg1"/>
                </a:solidFill>
                <a:latin typeface="楷体_GB2312" pitchFamily="1" charset="-122"/>
                <a:ea typeface="楷体_GB2312" pitchFamily="1" charset="-122"/>
              </a:rPr>
              <a:t>2</a:t>
            </a:r>
            <a:r>
              <a:rPr lang="zh-CN" altLang="en-US" sz="2400" b="1" dirty="0">
                <a:solidFill>
                  <a:schemeClr val="bg1"/>
                </a:solidFill>
                <a:latin typeface="楷体_GB2312" pitchFamily="1" charset="-122"/>
                <a:ea typeface="楷体_GB2312" pitchFamily="1" charset="-122"/>
              </a:rPr>
              <a:t>） 异名端为共端的</a:t>
            </a:r>
            <a:r>
              <a:rPr lang="en-US" altLang="zh-CN" sz="2400" b="1" dirty="0">
                <a:solidFill>
                  <a:schemeClr val="bg1"/>
                </a:solidFill>
                <a:latin typeface="楷体_GB2312" pitchFamily="1" charset="-122"/>
                <a:ea typeface="楷体_GB2312" pitchFamily="1" charset="-122"/>
              </a:rPr>
              <a:t>T</a:t>
            </a:r>
            <a:r>
              <a:rPr lang="zh-CN" altLang="en-US" sz="2400" b="1" dirty="0">
                <a:solidFill>
                  <a:schemeClr val="bg1"/>
                </a:solidFill>
                <a:latin typeface="楷体_GB2312" pitchFamily="1" charset="-122"/>
                <a:ea typeface="楷体_GB2312" pitchFamily="1" charset="-122"/>
              </a:rPr>
              <a:t>型去耦等效</a:t>
            </a:r>
            <a:endParaRPr lang="zh-CN" altLang="en-US" sz="2400" b="1" dirty="0">
              <a:solidFill>
                <a:schemeClr val="bg1"/>
              </a:solidFill>
              <a:latin typeface="楷体_GB2312" pitchFamily="1" charset="-122"/>
              <a:ea typeface="楷体_GB2312" pitchFamily="1" charset="-122"/>
            </a:endParaRPr>
          </a:p>
        </p:txBody>
      </p:sp>
      <p:grpSp>
        <p:nvGrpSpPr>
          <p:cNvPr id="131078" name="Group 6"/>
          <p:cNvGrpSpPr/>
          <p:nvPr/>
        </p:nvGrpSpPr>
        <p:grpSpPr>
          <a:xfrm>
            <a:off x="684213" y="1125538"/>
            <a:ext cx="3240087" cy="2668587"/>
            <a:chOff x="431" y="709"/>
            <a:chExt cx="1699" cy="1691"/>
          </a:xfrm>
        </p:grpSpPr>
        <p:sp>
          <p:nvSpPr>
            <p:cNvPr id="31796" name="Line 7"/>
            <p:cNvSpPr/>
            <p:nvPr/>
          </p:nvSpPr>
          <p:spPr>
            <a:xfrm flipH="1">
              <a:off x="1095" y="1607"/>
              <a:ext cx="0" cy="108"/>
            </a:xfrm>
            <a:prstGeom prst="line">
              <a:avLst/>
            </a:prstGeom>
            <a:ln w="3810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1797" name="Line 8"/>
            <p:cNvSpPr/>
            <p:nvPr/>
          </p:nvSpPr>
          <p:spPr>
            <a:xfrm>
              <a:off x="1101" y="1192"/>
              <a:ext cx="0" cy="161"/>
            </a:xfrm>
            <a:prstGeom prst="line">
              <a:avLst/>
            </a:prstGeom>
            <a:ln w="3810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1798" name="Line 9"/>
            <p:cNvSpPr/>
            <p:nvPr/>
          </p:nvSpPr>
          <p:spPr>
            <a:xfrm flipH="1">
              <a:off x="1474" y="1595"/>
              <a:ext cx="4" cy="120"/>
            </a:xfrm>
            <a:prstGeom prst="line">
              <a:avLst/>
            </a:prstGeom>
            <a:ln w="3810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1799" name="Line 10"/>
            <p:cNvSpPr/>
            <p:nvPr/>
          </p:nvSpPr>
          <p:spPr>
            <a:xfrm>
              <a:off x="1474" y="1192"/>
              <a:ext cx="4" cy="148"/>
            </a:xfrm>
            <a:prstGeom prst="line">
              <a:avLst/>
            </a:prstGeom>
            <a:ln w="3810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1800" name="Line 11"/>
            <p:cNvSpPr/>
            <p:nvPr/>
          </p:nvSpPr>
          <p:spPr>
            <a:xfrm>
              <a:off x="671" y="1192"/>
              <a:ext cx="426" cy="4"/>
            </a:xfrm>
            <a:prstGeom prst="line">
              <a:avLst/>
            </a:prstGeom>
            <a:ln w="3810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1801" name="Line 12"/>
            <p:cNvSpPr/>
            <p:nvPr/>
          </p:nvSpPr>
          <p:spPr>
            <a:xfrm>
              <a:off x="1093" y="1715"/>
              <a:ext cx="381" cy="0"/>
            </a:xfrm>
            <a:prstGeom prst="line">
              <a:avLst/>
            </a:prstGeom>
            <a:ln w="3810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1802" name="Line 13"/>
            <p:cNvSpPr/>
            <p:nvPr/>
          </p:nvSpPr>
          <p:spPr>
            <a:xfrm>
              <a:off x="1369" y="2058"/>
              <a:ext cx="0" cy="160"/>
            </a:xfrm>
            <a:prstGeom prst="line">
              <a:avLst/>
            </a:prstGeom>
            <a:ln w="38100" cap="flat" cmpd="sng">
              <a:solidFill>
                <a:schemeClr val="accent2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1803" name="Line 14"/>
            <p:cNvSpPr/>
            <p:nvPr/>
          </p:nvSpPr>
          <p:spPr>
            <a:xfrm rot="5400000">
              <a:off x="1809" y="1023"/>
              <a:ext cx="0" cy="226"/>
            </a:xfrm>
            <a:prstGeom prst="line">
              <a:avLst/>
            </a:prstGeom>
            <a:ln w="38100" cap="flat" cmpd="sng">
              <a:solidFill>
                <a:schemeClr val="accent2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1804" name="Text Box 15"/>
            <p:cNvSpPr txBox="1"/>
            <p:nvPr/>
          </p:nvSpPr>
          <p:spPr>
            <a:xfrm>
              <a:off x="1292" y="1434"/>
              <a:ext cx="132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*</a:t>
              </a:r>
              <a:endPara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1805" name="Text Box 16"/>
            <p:cNvSpPr txBox="1"/>
            <p:nvPr/>
          </p:nvSpPr>
          <p:spPr>
            <a:xfrm>
              <a:off x="1069" y="1208"/>
              <a:ext cx="167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*</a:t>
              </a:r>
              <a:endPara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1806" name="Text Box 17"/>
            <p:cNvSpPr txBox="1"/>
            <p:nvPr/>
          </p:nvSpPr>
          <p:spPr>
            <a:xfrm>
              <a:off x="570" y="1344"/>
              <a:ext cx="410" cy="28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j</a:t>
              </a:r>
              <a:r>
                <a:rPr lang="en-US" altLang="zh-CN" sz="2400" b="1" i="1" dirty="0">
                  <a:solidFill>
                    <a:schemeClr val="accent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</a:t>
              </a:r>
              <a:r>
                <a:rPr lang="en-US" altLang="zh-CN" sz="2400" b="1" i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L</a:t>
              </a:r>
              <a:r>
                <a:rPr lang="en-US" altLang="zh-CN" sz="2400" b="1" baseline="-25000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1807" name="Line 18"/>
            <p:cNvSpPr/>
            <p:nvPr/>
          </p:nvSpPr>
          <p:spPr>
            <a:xfrm>
              <a:off x="660" y="1136"/>
              <a:ext cx="212" cy="0"/>
            </a:xfrm>
            <a:prstGeom prst="line">
              <a:avLst/>
            </a:prstGeom>
            <a:ln w="38100" cap="flat" cmpd="sng">
              <a:solidFill>
                <a:schemeClr val="accent2"/>
              </a:solidFill>
              <a:prstDash val="solid"/>
              <a:headEnd type="none" w="med" len="med"/>
              <a:tailEnd type="triangle" w="med" len="med"/>
            </a:ln>
          </p:spPr>
        </p:sp>
        <p:grpSp>
          <p:nvGrpSpPr>
            <p:cNvPr id="31808" name="Group 19"/>
            <p:cNvGrpSpPr/>
            <p:nvPr/>
          </p:nvGrpSpPr>
          <p:grpSpPr>
            <a:xfrm rot="5400000">
              <a:off x="1370" y="1444"/>
              <a:ext cx="253" cy="45"/>
              <a:chOff x="1200" y="1584"/>
              <a:chExt cx="379" cy="45"/>
            </a:xfrm>
          </p:grpSpPr>
          <p:sp>
            <p:nvSpPr>
              <p:cNvPr id="31829" name="Arc 20"/>
              <p:cNvSpPr/>
              <p:nvPr/>
            </p:nvSpPr>
            <p:spPr>
              <a:xfrm rot="5400000" flipH="1" flipV="1">
                <a:off x="1223" y="1561"/>
                <a:ext cx="45" cy="9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pathLst>
                  <a:path w="22723" h="43200" fill="none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</a:path>
                  <a:path w="22723" h="43200" stroke="0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3" y="0"/>
                    </a:lnTo>
                    <a:close/>
                  </a:path>
                </a:pathLst>
              </a:custGeom>
              <a:noFill/>
              <a:ln w="38100" cap="flat" cmpd="sng">
                <a:solidFill>
                  <a:schemeClr val="accent2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1830" name="Arc 21"/>
              <p:cNvSpPr/>
              <p:nvPr/>
            </p:nvSpPr>
            <p:spPr>
              <a:xfrm rot="5400000" flipH="1" flipV="1">
                <a:off x="1319" y="1561"/>
                <a:ext cx="45" cy="9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pathLst>
                  <a:path w="22723" h="43200" fill="none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</a:path>
                  <a:path w="22723" h="43200" stroke="0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3" y="0"/>
                    </a:lnTo>
                    <a:close/>
                  </a:path>
                </a:pathLst>
              </a:custGeom>
              <a:noFill/>
              <a:ln w="38100" cap="flat" cmpd="sng">
                <a:solidFill>
                  <a:schemeClr val="accent2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1831" name="Arc 22"/>
              <p:cNvSpPr/>
              <p:nvPr/>
            </p:nvSpPr>
            <p:spPr>
              <a:xfrm rot="5400000" flipH="1" flipV="1">
                <a:off x="1415" y="1561"/>
                <a:ext cx="45" cy="9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pathLst>
                  <a:path w="22723" h="43200" fill="none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</a:path>
                  <a:path w="22723" h="43200" stroke="0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3" y="0"/>
                    </a:lnTo>
                    <a:close/>
                  </a:path>
                </a:pathLst>
              </a:custGeom>
              <a:noFill/>
              <a:ln w="38100" cap="flat" cmpd="sng">
                <a:solidFill>
                  <a:schemeClr val="accent2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1832" name="Arc 23"/>
              <p:cNvSpPr/>
              <p:nvPr/>
            </p:nvSpPr>
            <p:spPr>
              <a:xfrm rot="5400000" flipH="1" flipV="1">
                <a:off x="1511" y="1561"/>
                <a:ext cx="45" cy="9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pathLst>
                  <a:path w="22723" h="43200" fill="none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</a:path>
                  <a:path w="22723" h="43200" stroke="0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3" y="0"/>
                    </a:lnTo>
                    <a:close/>
                  </a:path>
                </a:pathLst>
              </a:custGeom>
              <a:noFill/>
              <a:ln w="38100" cap="flat" cmpd="sng">
                <a:solidFill>
                  <a:schemeClr val="accent2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31809" name="Oval 24"/>
            <p:cNvSpPr/>
            <p:nvPr/>
          </p:nvSpPr>
          <p:spPr>
            <a:xfrm>
              <a:off x="633" y="1175"/>
              <a:ext cx="38" cy="33"/>
            </a:xfrm>
            <a:prstGeom prst="ellipse">
              <a:avLst/>
            </a:prstGeom>
            <a:noFill/>
            <a:ln w="3810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grpSp>
          <p:nvGrpSpPr>
            <p:cNvPr id="31810" name="Group 25"/>
            <p:cNvGrpSpPr/>
            <p:nvPr/>
          </p:nvGrpSpPr>
          <p:grpSpPr>
            <a:xfrm rot="5400000">
              <a:off x="995" y="1458"/>
              <a:ext cx="253" cy="44"/>
              <a:chOff x="1200" y="1584"/>
              <a:chExt cx="379" cy="45"/>
            </a:xfrm>
          </p:grpSpPr>
          <p:sp>
            <p:nvSpPr>
              <p:cNvPr id="31825" name="Arc 26"/>
              <p:cNvSpPr/>
              <p:nvPr/>
            </p:nvSpPr>
            <p:spPr>
              <a:xfrm rot="5400000" flipH="1" flipV="1">
                <a:off x="1223" y="1561"/>
                <a:ext cx="45" cy="9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pathLst>
                  <a:path w="22723" h="43200" fill="none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</a:path>
                  <a:path w="22723" h="43200" stroke="0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3" y="0"/>
                    </a:lnTo>
                    <a:close/>
                  </a:path>
                </a:pathLst>
              </a:custGeom>
              <a:noFill/>
              <a:ln w="38100" cap="flat" cmpd="sng">
                <a:solidFill>
                  <a:schemeClr val="accent2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1826" name="Arc 27"/>
              <p:cNvSpPr/>
              <p:nvPr/>
            </p:nvSpPr>
            <p:spPr>
              <a:xfrm rot="5400000" flipH="1" flipV="1">
                <a:off x="1319" y="1561"/>
                <a:ext cx="45" cy="9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pathLst>
                  <a:path w="22723" h="43200" fill="none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</a:path>
                  <a:path w="22723" h="43200" stroke="0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3" y="0"/>
                    </a:lnTo>
                    <a:close/>
                  </a:path>
                </a:pathLst>
              </a:custGeom>
              <a:noFill/>
              <a:ln w="38100" cap="flat" cmpd="sng">
                <a:solidFill>
                  <a:schemeClr val="accent2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1827" name="Arc 28"/>
              <p:cNvSpPr/>
              <p:nvPr/>
            </p:nvSpPr>
            <p:spPr>
              <a:xfrm rot="5400000" flipH="1" flipV="1">
                <a:off x="1415" y="1561"/>
                <a:ext cx="45" cy="9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pathLst>
                  <a:path w="22723" h="43200" fill="none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</a:path>
                  <a:path w="22723" h="43200" stroke="0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3" y="0"/>
                    </a:lnTo>
                    <a:close/>
                  </a:path>
                </a:pathLst>
              </a:custGeom>
              <a:noFill/>
              <a:ln w="38100" cap="flat" cmpd="sng">
                <a:solidFill>
                  <a:schemeClr val="accent2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1828" name="Arc 29"/>
              <p:cNvSpPr/>
              <p:nvPr/>
            </p:nvSpPr>
            <p:spPr>
              <a:xfrm rot="5400000" flipH="1" flipV="1">
                <a:off x="1511" y="1561"/>
                <a:ext cx="45" cy="9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pathLst>
                  <a:path w="22723" h="43200" fill="none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</a:path>
                  <a:path w="22723" h="43200" stroke="0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3" y="0"/>
                    </a:lnTo>
                    <a:close/>
                  </a:path>
                </a:pathLst>
              </a:custGeom>
              <a:noFill/>
              <a:ln w="38100" cap="flat" cmpd="sng">
                <a:solidFill>
                  <a:schemeClr val="accent2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31811" name="Arc 30"/>
            <p:cNvSpPr/>
            <p:nvPr/>
          </p:nvSpPr>
          <p:spPr>
            <a:xfrm rot="-10800000" flipV="1">
              <a:off x="1097" y="1058"/>
              <a:ext cx="153" cy="1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pathLst>
                <a:path w="20759" h="21109" fill="none">
                  <a:moveTo>
                    <a:pt x="4579" y="0"/>
                  </a:moveTo>
                  <a:cubicBezTo>
                    <a:pt x="12347" y="1685"/>
                    <a:pt x="18561" y="7500"/>
                    <a:pt x="20758" y="15139"/>
                  </a:cubicBezTo>
                </a:path>
                <a:path w="20759" h="21109" stroke="0">
                  <a:moveTo>
                    <a:pt x="4579" y="0"/>
                  </a:moveTo>
                  <a:cubicBezTo>
                    <a:pt x="12347" y="1685"/>
                    <a:pt x="18561" y="7500"/>
                    <a:pt x="20758" y="15139"/>
                  </a:cubicBezTo>
                  <a:lnTo>
                    <a:pt x="0" y="21109"/>
                  </a:lnTo>
                  <a:lnTo>
                    <a:pt x="4579" y="0"/>
                  </a:lnTo>
                  <a:close/>
                </a:path>
              </a:pathLst>
            </a:custGeom>
            <a:noFill/>
            <a:ln w="38100" cap="flat" cmpd="sng">
              <a:solidFill>
                <a:srgbClr val="FF3300">
                  <a:alpha val="100000"/>
                </a:srgbClr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812" name="Arc 31"/>
            <p:cNvSpPr/>
            <p:nvPr/>
          </p:nvSpPr>
          <p:spPr>
            <a:xfrm rot="10800000" flipH="1" flipV="1">
              <a:off x="1327" y="1060"/>
              <a:ext cx="154" cy="1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pathLst>
                <a:path w="20759" h="21109" fill="none">
                  <a:moveTo>
                    <a:pt x="4579" y="0"/>
                  </a:moveTo>
                  <a:cubicBezTo>
                    <a:pt x="12347" y="1685"/>
                    <a:pt x="18561" y="7500"/>
                    <a:pt x="20758" y="15139"/>
                  </a:cubicBezTo>
                </a:path>
                <a:path w="20759" h="21109" stroke="0">
                  <a:moveTo>
                    <a:pt x="4579" y="0"/>
                  </a:moveTo>
                  <a:cubicBezTo>
                    <a:pt x="12347" y="1685"/>
                    <a:pt x="18561" y="7500"/>
                    <a:pt x="20758" y="15139"/>
                  </a:cubicBezTo>
                  <a:lnTo>
                    <a:pt x="0" y="21109"/>
                  </a:lnTo>
                  <a:lnTo>
                    <a:pt x="4579" y="0"/>
                  </a:lnTo>
                  <a:close/>
                </a:path>
              </a:pathLst>
            </a:custGeom>
            <a:noFill/>
            <a:ln w="38100" cap="flat" cmpd="sng">
              <a:solidFill>
                <a:srgbClr val="FF3300">
                  <a:alpha val="100000"/>
                </a:srgbClr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1813" name="Oval 32"/>
            <p:cNvSpPr/>
            <p:nvPr/>
          </p:nvSpPr>
          <p:spPr>
            <a:xfrm>
              <a:off x="1904" y="1176"/>
              <a:ext cx="38" cy="32"/>
            </a:xfrm>
            <a:prstGeom prst="ellipse">
              <a:avLst/>
            </a:prstGeom>
            <a:noFill/>
            <a:ln w="3810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graphicFrame>
          <p:nvGraphicFramePr>
            <p:cNvPr id="31814" name="Object 33"/>
            <p:cNvGraphicFramePr>
              <a:graphicFrameLocks noChangeAspect="1"/>
            </p:cNvGraphicFramePr>
            <p:nvPr/>
          </p:nvGraphicFramePr>
          <p:xfrm>
            <a:off x="1432" y="1843"/>
            <a:ext cx="202" cy="3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38" name="" r:id="rId1" imgW="98425" imgH="225425" progId="Equation.DSMT4">
                    <p:embed/>
                  </p:oleObj>
                </mc:Choice>
                <mc:Fallback>
                  <p:oleObj name="" r:id="rId1" imgW="98425" imgH="225425" progId="Equation.DSMT4">
                    <p:embed/>
                    <p:pic>
                      <p:nvPicPr>
                        <p:cNvPr id="0" name="图片 3237"/>
                        <p:cNvPicPr/>
                        <p:nvPr/>
                      </p:nvPicPr>
                      <p:blipFill>
                        <a:blip r:embed="rId2">
                          <a:clrChange>
                            <a:clrFrom>
                              <a:srgbClr val="000000"/>
                            </a:clrFrom>
                            <a:clrTo>
                              <a:srgbClr val="333399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432" y="1843"/>
                          <a:ext cx="202" cy="36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815" name="Line 34"/>
            <p:cNvSpPr/>
            <p:nvPr/>
          </p:nvSpPr>
          <p:spPr>
            <a:xfrm>
              <a:off x="1473" y="1192"/>
              <a:ext cx="431" cy="0"/>
            </a:xfrm>
            <a:prstGeom prst="line">
              <a:avLst/>
            </a:prstGeom>
            <a:ln w="3810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1816" name="Line 35"/>
            <p:cNvSpPr/>
            <p:nvPr/>
          </p:nvSpPr>
          <p:spPr>
            <a:xfrm>
              <a:off x="1288" y="1715"/>
              <a:ext cx="0" cy="503"/>
            </a:xfrm>
            <a:prstGeom prst="line">
              <a:avLst/>
            </a:prstGeom>
            <a:ln w="3810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1817" name="Oval 36"/>
            <p:cNvSpPr/>
            <p:nvPr/>
          </p:nvSpPr>
          <p:spPr>
            <a:xfrm>
              <a:off x="1269" y="2218"/>
              <a:ext cx="38" cy="33"/>
            </a:xfrm>
            <a:prstGeom prst="ellipse">
              <a:avLst/>
            </a:prstGeom>
            <a:noFill/>
            <a:ln w="3810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graphicFrame>
          <p:nvGraphicFramePr>
            <p:cNvPr id="31818" name="Object 37"/>
            <p:cNvGraphicFramePr>
              <a:graphicFrameLocks noChangeAspect="1"/>
            </p:cNvGraphicFramePr>
            <p:nvPr/>
          </p:nvGraphicFramePr>
          <p:xfrm>
            <a:off x="660" y="800"/>
            <a:ext cx="240" cy="3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39" name="" r:id="rId3" imgW="139065" imgH="237490" progId="Equation.DSMT4">
                    <p:embed/>
                  </p:oleObj>
                </mc:Choice>
                <mc:Fallback>
                  <p:oleObj name="" r:id="rId3" imgW="139065" imgH="237490" progId="Equation.DSMT4">
                    <p:embed/>
                    <p:pic>
                      <p:nvPicPr>
                        <p:cNvPr id="0" name="图片 3238"/>
                        <p:cNvPicPr/>
                        <p:nvPr/>
                      </p:nvPicPr>
                      <p:blipFill>
                        <a:blip r:embed="rId4">
                          <a:clrChange>
                            <a:clrFrom>
                              <a:srgbClr val="000000"/>
                            </a:clrFrom>
                            <a:clrTo>
                              <a:srgbClr val="333399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660" y="800"/>
                          <a:ext cx="240" cy="32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819" name="Object 38"/>
            <p:cNvGraphicFramePr>
              <a:graphicFrameLocks noChangeAspect="1"/>
            </p:cNvGraphicFramePr>
            <p:nvPr/>
          </p:nvGraphicFramePr>
          <p:xfrm>
            <a:off x="1749" y="709"/>
            <a:ext cx="292" cy="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37" name="" r:id="rId5" imgW="156210" imgH="237490" progId="Equation.DSMT4">
                    <p:embed/>
                  </p:oleObj>
                </mc:Choice>
                <mc:Fallback>
                  <p:oleObj name="" r:id="rId5" imgW="156210" imgH="237490" progId="Equation.DSMT4">
                    <p:embed/>
                    <p:pic>
                      <p:nvPicPr>
                        <p:cNvPr id="0" name="图片 3236"/>
                        <p:cNvPicPr/>
                        <p:nvPr/>
                      </p:nvPicPr>
                      <p:blipFill>
                        <a:blip r:embed="rId6">
                          <a:clrChange>
                            <a:clrFrom>
                              <a:srgbClr val="000000"/>
                            </a:clrFrom>
                            <a:clrTo>
                              <a:srgbClr val="333399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749" y="709"/>
                          <a:ext cx="292" cy="36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820" name="Text Box 39"/>
            <p:cNvSpPr txBox="1"/>
            <p:nvPr/>
          </p:nvSpPr>
          <p:spPr>
            <a:xfrm>
              <a:off x="431" y="1065"/>
              <a:ext cx="174" cy="290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2400" b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1821" name="Text Box 40"/>
            <p:cNvSpPr txBox="1"/>
            <p:nvPr/>
          </p:nvSpPr>
          <p:spPr>
            <a:xfrm>
              <a:off x="1956" y="1083"/>
              <a:ext cx="174" cy="290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2400" b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2</a:t>
              </a:r>
              <a:endPara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1822" name="Text Box 41"/>
            <p:cNvSpPr txBox="1"/>
            <p:nvPr/>
          </p:nvSpPr>
          <p:spPr>
            <a:xfrm>
              <a:off x="1075" y="2110"/>
              <a:ext cx="174" cy="290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2400" b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3</a:t>
              </a:r>
              <a:endPara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1823" name="Text Box 42"/>
            <p:cNvSpPr txBox="1"/>
            <p:nvPr/>
          </p:nvSpPr>
          <p:spPr>
            <a:xfrm>
              <a:off x="1529" y="1347"/>
              <a:ext cx="583" cy="28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j</a:t>
              </a:r>
              <a:r>
                <a:rPr lang="en-US" altLang="zh-CN" sz="2400" b="1" i="1" dirty="0">
                  <a:solidFill>
                    <a:schemeClr val="accent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</a:t>
              </a:r>
              <a:r>
                <a:rPr lang="en-US" altLang="zh-CN" sz="2400" b="1" i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L</a:t>
              </a:r>
              <a:r>
                <a:rPr lang="en-US" altLang="zh-CN" sz="2400" b="1" baseline="-25000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2</a:t>
              </a:r>
              <a:endPara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1824" name="Text Box 43"/>
            <p:cNvSpPr txBox="1"/>
            <p:nvPr/>
          </p:nvSpPr>
          <p:spPr>
            <a:xfrm>
              <a:off x="1083" y="796"/>
              <a:ext cx="442" cy="28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j</a:t>
              </a:r>
              <a:r>
                <a:rPr lang="en-US" altLang="zh-CN" sz="2400" b="1" i="1" dirty="0">
                  <a:solidFill>
                    <a:schemeClr val="accent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 </a:t>
              </a:r>
              <a:r>
                <a:rPr lang="en-US" altLang="zh-CN" sz="2400" b="1" i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M</a:t>
              </a:r>
              <a:endPara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31116" name="Group 44"/>
          <p:cNvGrpSpPr/>
          <p:nvPr/>
        </p:nvGrpSpPr>
        <p:grpSpPr>
          <a:xfrm>
            <a:off x="4643438" y="981075"/>
            <a:ext cx="4025900" cy="2663825"/>
            <a:chOff x="3061" y="663"/>
            <a:chExt cx="2301" cy="1724"/>
          </a:xfrm>
        </p:grpSpPr>
        <p:sp>
          <p:nvSpPr>
            <p:cNvPr id="31757" name="Line 45"/>
            <p:cNvSpPr/>
            <p:nvPr/>
          </p:nvSpPr>
          <p:spPr>
            <a:xfrm flipH="1">
              <a:off x="4043" y="1561"/>
              <a:ext cx="0" cy="108"/>
            </a:xfrm>
            <a:prstGeom prst="line">
              <a:avLst/>
            </a:prstGeom>
            <a:ln w="3810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1758" name="Line 46"/>
            <p:cNvSpPr/>
            <p:nvPr/>
          </p:nvSpPr>
          <p:spPr>
            <a:xfrm>
              <a:off x="4049" y="1146"/>
              <a:ext cx="0" cy="161"/>
            </a:xfrm>
            <a:prstGeom prst="line">
              <a:avLst/>
            </a:prstGeom>
            <a:ln w="3810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1759" name="Line 47"/>
            <p:cNvSpPr/>
            <p:nvPr/>
          </p:nvSpPr>
          <p:spPr>
            <a:xfrm flipH="1">
              <a:off x="4422" y="1549"/>
              <a:ext cx="4" cy="120"/>
            </a:xfrm>
            <a:prstGeom prst="line">
              <a:avLst/>
            </a:prstGeom>
            <a:ln w="3810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1760" name="Line 48"/>
            <p:cNvSpPr/>
            <p:nvPr/>
          </p:nvSpPr>
          <p:spPr>
            <a:xfrm>
              <a:off x="4422" y="1146"/>
              <a:ext cx="4" cy="148"/>
            </a:xfrm>
            <a:prstGeom prst="line">
              <a:avLst/>
            </a:prstGeom>
            <a:ln w="3810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1761" name="Line 49"/>
            <p:cNvSpPr/>
            <p:nvPr/>
          </p:nvSpPr>
          <p:spPr>
            <a:xfrm>
              <a:off x="3619" y="1146"/>
              <a:ext cx="426" cy="4"/>
            </a:xfrm>
            <a:prstGeom prst="line">
              <a:avLst/>
            </a:prstGeom>
            <a:ln w="3810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1762" name="Line 50"/>
            <p:cNvSpPr/>
            <p:nvPr/>
          </p:nvSpPr>
          <p:spPr>
            <a:xfrm>
              <a:off x="4041" y="1669"/>
              <a:ext cx="381" cy="0"/>
            </a:xfrm>
            <a:prstGeom prst="line">
              <a:avLst/>
            </a:prstGeom>
            <a:ln w="3810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1763" name="Line 51"/>
            <p:cNvSpPr/>
            <p:nvPr/>
          </p:nvSpPr>
          <p:spPr>
            <a:xfrm>
              <a:off x="4317" y="2136"/>
              <a:ext cx="0" cy="160"/>
            </a:xfrm>
            <a:prstGeom prst="line">
              <a:avLst/>
            </a:prstGeom>
            <a:ln w="38100" cap="flat" cmpd="sng">
              <a:solidFill>
                <a:schemeClr val="accent2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1764" name="Line 52"/>
            <p:cNvSpPr/>
            <p:nvPr/>
          </p:nvSpPr>
          <p:spPr>
            <a:xfrm rot="5400000">
              <a:off x="4757" y="977"/>
              <a:ext cx="0" cy="226"/>
            </a:xfrm>
            <a:prstGeom prst="line">
              <a:avLst/>
            </a:prstGeom>
            <a:ln w="38100" cap="flat" cmpd="sng">
              <a:solidFill>
                <a:schemeClr val="accent2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1765" name="Text Box 53"/>
            <p:cNvSpPr txBox="1"/>
            <p:nvPr/>
          </p:nvSpPr>
          <p:spPr>
            <a:xfrm>
              <a:off x="3061" y="1298"/>
              <a:ext cx="894" cy="29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j</a:t>
              </a:r>
              <a:r>
                <a:rPr lang="en-US" altLang="zh-CN" sz="2400" b="1" i="1" dirty="0">
                  <a:solidFill>
                    <a:schemeClr val="accent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(</a:t>
              </a:r>
              <a:r>
                <a:rPr lang="en-US" altLang="zh-CN" sz="2400" b="1" i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L</a:t>
              </a:r>
              <a:r>
                <a:rPr lang="en-US" altLang="zh-CN" sz="2400" b="1" baseline="-25000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1</a:t>
              </a:r>
              <a:r>
                <a:rPr lang="zh-CN" altLang="en-US" sz="2400" b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＋</a:t>
              </a:r>
              <a:r>
                <a:rPr lang="en-US" altLang="zh-CN" sz="2400" b="1" i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M</a:t>
              </a:r>
              <a:r>
                <a:rPr lang="en-US" altLang="zh-CN" sz="2400" b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)</a:t>
              </a:r>
              <a:endPara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1766" name="Line 54"/>
            <p:cNvSpPr/>
            <p:nvPr/>
          </p:nvSpPr>
          <p:spPr>
            <a:xfrm>
              <a:off x="3608" y="1090"/>
              <a:ext cx="212" cy="0"/>
            </a:xfrm>
            <a:prstGeom prst="line">
              <a:avLst/>
            </a:prstGeom>
            <a:ln w="38100" cap="flat" cmpd="sng">
              <a:solidFill>
                <a:schemeClr val="accent2"/>
              </a:solidFill>
              <a:prstDash val="solid"/>
              <a:headEnd type="none" w="med" len="med"/>
              <a:tailEnd type="triangle" w="med" len="med"/>
            </a:ln>
          </p:spPr>
        </p:sp>
        <p:grpSp>
          <p:nvGrpSpPr>
            <p:cNvPr id="31767" name="Group 55"/>
            <p:cNvGrpSpPr/>
            <p:nvPr/>
          </p:nvGrpSpPr>
          <p:grpSpPr>
            <a:xfrm rot="5400000">
              <a:off x="4318" y="1398"/>
              <a:ext cx="253" cy="45"/>
              <a:chOff x="1200" y="1584"/>
              <a:chExt cx="379" cy="45"/>
            </a:xfrm>
          </p:grpSpPr>
          <p:sp>
            <p:nvSpPr>
              <p:cNvPr id="31792" name="Arc 56"/>
              <p:cNvSpPr/>
              <p:nvPr/>
            </p:nvSpPr>
            <p:spPr>
              <a:xfrm rot="5400000" flipH="1" flipV="1">
                <a:off x="1223" y="1561"/>
                <a:ext cx="45" cy="9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pathLst>
                  <a:path w="22723" h="43200" fill="none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</a:path>
                  <a:path w="22723" h="43200" stroke="0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3" y="0"/>
                    </a:lnTo>
                    <a:close/>
                  </a:path>
                </a:pathLst>
              </a:custGeom>
              <a:noFill/>
              <a:ln w="38100" cap="flat" cmpd="sng">
                <a:solidFill>
                  <a:schemeClr val="accent2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1793" name="Arc 57"/>
              <p:cNvSpPr/>
              <p:nvPr/>
            </p:nvSpPr>
            <p:spPr>
              <a:xfrm rot="5400000" flipH="1" flipV="1">
                <a:off x="1319" y="1561"/>
                <a:ext cx="45" cy="9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pathLst>
                  <a:path w="22723" h="43200" fill="none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</a:path>
                  <a:path w="22723" h="43200" stroke="0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3" y="0"/>
                    </a:lnTo>
                    <a:close/>
                  </a:path>
                </a:pathLst>
              </a:custGeom>
              <a:noFill/>
              <a:ln w="38100" cap="flat" cmpd="sng">
                <a:solidFill>
                  <a:schemeClr val="accent2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1794" name="Arc 58"/>
              <p:cNvSpPr/>
              <p:nvPr/>
            </p:nvSpPr>
            <p:spPr>
              <a:xfrm rot="5400000" flipH="1" flipV="1">
                <a:off x="1415" y="1561"/>
                <a:ext cx="45" cy="9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pathLst>
                  <a:path w="22723" h="43200" fill="none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</a:path>
                  <a:path w="22723" h="43200" stroke="0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3" y="0"/>
                    </a:lnTo>
                    <a:close/>
                  </a:path>
                </a:pathLst>
              </a:custGeom>
              <a:noFill/>
              <a:ln w="38100" cap="flat" cmpd="sng">
                <a:solidFill>
                  <a:schemeClr val="accent2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1795" name="Arc 59"/>
              <p:cNvSpPr/>
              <p:nvPr/>
            </p:nvSpPr>
            <p:spPr>
              <a:xfrm rot="5400000" flipH="1" flipV="1">
                <a:off x="1511" y="1561"/>
                <a:ext cx="45" cy="9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pathLst>
                  <a:path w="22723" h="43200" fill="none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</a:path>
                  <a:path w="22723" h="43200" stroke="0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3" y="0"/>
                    </a:lnTo>
                    <a:close/>
                  </a:path>
                </a:pathLst>
              </a:custGeom>
              <a:noFill/>
              <a:ln w="38100" cap="flat" cmpd="sng">
                <a:solidFill>
                  <a:schemeClr val="accent2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31768" name="Oval 60"/>
            <p:cNvSpPr/>
            <p:nvPr/>
          </p:nvSpPr>
          <p:spPr>
            <a:xfrm>
              <a:off x="3581" y="1129"/>
              <a:ext cx="38" cy="33"/>
            </a:xfrm>
            <a:prstGeom prst="ellipse">
              <a:avLst/>
            </a:prstGeom>
            <a:noFill/>
            <a:ln w="3810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grpSp>
          <p:nvGrpSpPr>
            <p:cNvPr id="31769" name="Group 61"/>
            <p:cNvGrpSpPr/>
            <p:nvPr/>
          </p:nvGrpSpPr>
          <p:grpSpPr>
            <a:xfrm rot="5400000">
              <a:off x="3943" y="1412"/>
              <a:ext cx="253" cy="44"/>
              <a:chOff x="1200" y="1584"/>
              <a:chExt cx="379" cy="45"/>
            </a:xfrm>
          </p:grpSpPr>
          <p:sp>
            <p:nvSpPr>
              <p:cNvPr id="31788" name="Arc 62"/>
              <p:cNvSpPr/>
              <p:nvPr/>
            </p:nvSpPr>
            <p:spPr>
              <a:xfrm rot="5400000" flipH="1" flipV="1">
                <a:off x="1223" y="1561"/>
                <a:ext cx="45" cy="9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pathLst>
                  <a:path w="22723" h="43200" fill="none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</a:path>
                  <a:path w="22723" h="43200" stroke="0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3" y="0"/>
                    </a:lnTo>
                    <a:close/>
                  </a:path>
                </a:pathLst>
              </a:custGeom>
              <a:noFill/>
              <a:ln w="38100" cap="flat" cmpd="sng">
                <a:solidFill>
                  <a:schemeClr val="accent2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1789" name="Arc 63"/>
              <p:cNvSpPr/>
              <p:nvPr/>
            </p:nvSpPr>
            <p:spPr>
              <a:xfrm rot="5400000" flipH="1" flipV="1">
                <a:off x="1319" y="1561"/>
                <a:ext cx="45" cy="9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pathLst>
                  <a:path w="22723" h="43200" fill="none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</a:path>
                  <a:path w="22723" h="43200" stroke="0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3" y="0"/>
                    </a:lnTo>
                    <a:close/>
                  </a:path>
                </a:pathLst>
              </a:custGeom>
              <a:noFill/>
              <a:ln w="38100" cap="flat" cmpd="sng">
                <a:solidFill>
                  <a:schemeClr val="accent2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1790" name="Arc 64"/>
              <p:cNvSpPr/>
              <p:nvPr/>
            </p:nvSpPr>
            <p:spPr>
              <a:xfrm rot="5400000" flipH="1" flipV="1">
                <a:off x="1415" y="1561"/>
                <a:ext cx="45" cy="9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pathLst>
                  <a:path w="22723" h="43200" fill="none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</a:path>
                  <a:path w="22723" h="43200" stroke="0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3" y="0"/>
                    </a:lnTo>
                    <a:close/>
                  </a:path>
                </a:pathLst>
              </a:custGeom>
              <a:noFill/>
              <a:ln w="38100" cap="flat" cmpd="sng">
                <a:solidFill>
                  <a:schemeClr val="accent2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1791" name="Arc 65"/>
              <p:cNvSpPr/>
              <p:nvPr/>
            </p:nvSpPr>
            <p:spPr>
              <a:xfrm rot="5400000" flipH="1" flipV="1">
                <a:off x="1511" y="1561"/>
                <a:ext cx="45" cy="9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pathLst>
                  <a:path w="22723" h="43200" fill="none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</a:path>
                  <a:path w="22723" h="43200" stroke="0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3" y="0"/>
                    </a:lnTo>
                    <a:close/>
                  </a:path>
                </a:pathLst>
              </a:custGeom>
              <a:noFill/>
              <a:ln w="38100" cap="flat" cmpd="sng">
                <a:solidFill>
                  <a:schemeClr val="accent2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31770" name="Oval 66"/>
            <p:cNvSpPr/>
            <p:nvPr/>
          </p:nvSpPr>
          <p:spPr>
            <a:xfrm>
              <a:off x="4852" y="1130"/>
              <a:ext cx="38" cy="32"/>
            </a:xfrm>
            <a:prstGeom prst="ellipse">
              <a:avLst/>
            </a:prstGeom>
            <a:noFill/>
            <a:ln w="3810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graphicFrame>
          <p:nvGraphicFramePr>
            <p:cNvPr id="31771" name="Object 67"/>
            <p:cNvGraphicFramePr>
              <a:graphicFrameLocks noChangeAspect="1"/>
            </p:cNvGraphicFramePr>
            <p:nvPr/>
          </p:nvGraphicFramePr>
          <p:xfrm>
            <a:off x="4377" y="2024"/>
            <a:ext cx="202" cy="3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40" name="" r:id="rId7" imgW="98425" imgH="225425" progId="Equation.DSMT4">
                    <p:embed/>
                  </p:oleObj>
                </mc:Choice>
                <mc:Fallback>
                  <p:oleObj name="" r:id="rId7" imgW="98425" imgH="225425" progId="Equation.DSMT4">
                    <p:embed/>
                    <p:pic>
                      <p:nvPicPr>
                        <p:cNvPr id="0" name="图片 3239"/>
                        <p:cNvPicPr/>
                        <p:nvPr/>
                      </p:nvPicPr>
                      <p:blipFill>
                        <a:blip r:embed="rId8">
                          <a:clrChange>
                            <a:clrFrom>
                              <a:srgbClr val="000000"/>
                            </a:clrFrom>
                            <a:clrTo>
                              <a:srgbClr val="333399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377" y="2024"/>
                          <a:ext cx="202" cy="36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772" name="Line 68"/>
            <p:cNvSpPr/>
            <p:nvPr/>
          </p:nvSpPr>
          <p:spPr>
            <a:xfrm>
              <a:off x="4421" y="1146"/>
              <a:ext cx="431" cy="0"/>
            </a:xfrm>
            <a:prstGeom prst="line">
              <a:avLst/>
            </a:prstGeom>
            <a:ln w="3810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1773" name="Line 69"/>
            <p:cNvSpPr/>
            <p:nvPr/>
          </p:nvSpPr>
          <p:spPr>
            <a:xfrm>
              <a:off x="4241" y="2160"/>
              <a:ext cx="0" cy="186"/>
            </a:xfrm>
            <a:prstGeom prst="line">
              <a:avLst/>
            </a:prstGeom>
            <a:ln w="3810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1774" name="Oval 70"/>
            <p:cNvSpPr/>
            <p:nvPr/>
          </p:nvSpPr>
          <p:spPr>
            <a:xfrm>
              <a:off x="4241" y="2342"/>
              <a:ext cx="45" cy="45"/>
            </a:xfrm>
            <a:prstGeom prst="ellipse">
              <a:avLst/>
            </a:prstGeom>
            <a:noFill/>
            <a:ln w="3810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graphicFrame>
          <p:nvGraphicFramePr>
            <p:cNvPr id="31775" name="Object 71"/>
            <p:cNvGraphicFramePr>
              <a:graphicFrameLocks noChangeAspect="1"/>
            </p:cNvGraphicFramePr>
            <p:nvPr/>
          </p:nvGraphicFramePr>
          <p:xfrm>
            <a:off x="3608" y="754"/>
            <a:ext cx="240" cy="3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41" name="" r:id="rId9" imgW="139065" imgH="237490" progId="Equation.DSMT4">
                    <p:embed/>
                  </p:oleObj>
                </mc:Choice>
                <mc:Fallback>
                  <p:oleObj name="" r:id="rId9" imgW="139065" imgH="237490" progId="Equation.DSMT4">
                    <p:embed/>
                    <p:pic>
                      <p:nvPicPr>
                        <p:cNvPr id="0" name="图片 3240"/>
                        <p:cNvPicPr/>
                        <p:nvPr/>
                      </p:nvPicPr>
                      <p:blipFill>
                        <a:blip r:embed="rId10">
                          <a:clrChange>
                            <a:clrFrom>
                              <a:srgbClr val="000000"/>
                            </a:clrFrom>
                            <a:clrTo>
                              <a:srgbClr val="333399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608" y="754"/>
                          <a:ext cx="240" cy="32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1776" name="Object 72"/>
            <p:cNvGraphicFramePr>
              <a:graphicFrameLocks noChangeAspect="1"/>
            </p:cNvGraphicFramePr>
            <p:nvPr/>
          </p:nvGraphicFramePr>
          <p:xfrm>
            <a:off x="4697" y="663"/>
            <a:ext cx="292" cy="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42" name="" r:id="rId11" imgW="156210" imgH="237490" progId="Equation.DSMT4">
                    <p:embed/>
                  </p:oleObj>
                </mc:Choice>
                <mc:Fallback>
                  <p:oleObj name="" r:id="rId11" imgW="156210" imgH="237490" progId="Equation.DSMT4">
                    <p:embed/>
                    <p:pic>
                      <p:nvPicPr>
                        <p:cNvPr id="0" name="图片 3241"/>
                        <p:cNvPicPr/>
                        <p:nvPr/>
                      </p:nvPicPr>
                      <p:blipFill>
                        <a:blip r:embed="rId12">
                          <a:clrChange>
                            <a:clrFrom>
                              <a:srgbClr val="000000"/>
                            </a:clrFrom>
                            <a:clrTo>
                              <a:srgbClr val="333399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697" y="663"/>
                          <a:ext cx="292" cy="36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777" name="Text Box 73"/>
            <p:cNvSpPr txBox="1"/>
            <p:nvPr/>
          </p:nvSpPr>
          <p:spPr>
            <a:xfrm>
              <a:off x="3379" y="1020"/>
              <a:ext cx="174" cy="295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2400" b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1778" name="Text Box 74"/>
            <p:cNvSpPr txBox="1"/>
            <p:nvPr/>
          </p:nvSpPr>
          <p:spPr>
            <a:xfrm>
              <a:off x="4904" y="1037"/>
              <a:ext cx="174" cy="296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2400" b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2</a:t>
              </a:r>
              <a:endPara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1779" name="Text Box 75"/>
            <p:cNvSpPr txBox="1"/>
            <p:nvPr/>
          </p:nvSpPr>
          <p:spPr>
            <a:xfrm>
              <a:off x="4023" y="2064"/>
              <a:ext cx="174" cy="296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2400" b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3</a:t>
              </a:r>
              <a:endPara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grpSp>
          <p:nvGrpSpPr>
            <p:cNvPr id="31780" name="Group 76"/>
            <p:cNvGrpSpPr/>
            <p:nvPr/>
          </p:nvGrpSpPr>
          <p:grpSpPr>
            <a:xfrm rot="5400000">
              <a:off x="4136" y="1992"/>
              <a:ext cx="253" cy="44"/>
              <a:chOff x="1200" y="1584"/>
              <a:chExt cx="379" cy="45"/>
            </a:xfrm>
          </p:grpSpPr>
          <p:sp>
            <p:nvSpPr>
              <p:cNvPr id="31784" name="Arc 77"/>
              <p:cNvSpPr/>
              <p:nvPr/>
            </p:nvSpPr>
            <p:spPr>
              <a:xfrm rot="5400000" flipH="1" flipV="1">
                <a:off x="1223" y="1561"/>
                <a:ext cx="45" cy="9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pathLst>
                  <a:path w="22723" h="43200" fill="none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</a:path>
                  <a:path w="22723" h="43200" stroke="0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3" y="0"/>
                    </a:lnTo>
                    <a:close/>
                  </a:path>
                </a:pathLst>
              </a:custGeom>
              <a:noFill/>
              <a:ln w="38100" cap="flat" cmpd="sng">
                <a:solidFill>
                  <a:schemeClr val="accent2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1785" name="Arc 78"/>
              <p:cNvSpPr/>
              <p:nvPr/>
            </p:nvSpPr>
            <p:spPr>
              <a:xfrm rot="5400000" flipH="1" flipV="1">
                <a:off x="1319" y="1561"/>
                <a:ext cx="45" cy="9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pathLst>
                  <a:path w="22723" h="43200" fill="none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</a:path>
                  <a:path w="22723" h="43200" stroke="0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3" y="0"/>
                    </a:lnTo>
                    <a:close/>
                  </a:path>
                </a:pathLst>
              </a:custGeom>
              <a:noFill/>
              <a:ln w="38100" cap="flat" cmpd="sng">
                <a:solidFill>
                  <a:schemeClr val="accent2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1786" name="Arc 79"/>
              <p:cNvSpPr/>
              <p:nvPr/>
            </p:nvSpPr>
            <p:spPr>
              <a:xfrm rot="5400000" flipH="1" flipV="1">
                <a:off x="1415" y="1561"/>
                <a:ext cx="45" cy="9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pathLst>
                  <a:path w="22723" h="43200" fill="none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</a:path>
                  <a:path w="22723" h="43200" stroke="0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3" y="0"/>
                    </a:lnTo>
                    <a:close/>
                  </a:path>
                </a:pathLst>
              </a:custGeom>
              <a:noFill/>
              <a:ln w="38100" cap="flat" cmpd="sng">
                <a:solidFill>
                  <a:schemeClr val="accent2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1787" name="Arc 80"/>
              <p:cNvSpPr/>
              <p:nvPr/>
            </p:nvSpPr>
            <p:spPr>
              <a:xfrm rot="5400000" flipH="1" flipV="1">
                <a:off x="1511" y="1561"/>
                <a:ext cx="45" cy="9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pathLst>
                  <a:path w="22723" h="43200" fill="none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</a:path>
                  <a:path w="22723" h="43200" stroke="0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3" y="0"/>
                    </a:lnTo>
                    <a:close/>
                  </a:path>
                </a:pathLst>
              </a:custGeom>
              <a:noFill/>
              <a:ln w="38100" cap="flat" cmpd="sng">
                <a:solidFill>
                  <a:schemeClr val="accent2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31781" name="Line 81"/>
            <p:cNvSpPr/>
            <p:nvPr/>
          </p:nvSpPr>
          <p:spPr>
            <a:xfrm>
              <a:off x="4241" y="1661"/>
              <a:ext cx="0" cy="227"/>
            </a:xfrm>
            <a:prstGeom prst="line">
              <a:avLst/>
            </a:prstGeom>
            <a:ln w="3810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1782" name="Text Box 82"/>
            <p:cNvSpPr txBox="1"/>
            <p:nvPr/>
          </p:nvSpPr>
          <p:spPr>
            <a:xfrm>
              <a:off x="4286" y="1843"/>
              <a:ext cx="726" cy="296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sz="2400" b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－</a:t>
              </a:r>
              <a:r>
                <a:rPr lang="en-US" altLang="zh-CN" sz="2400" b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j</a:t>
              </a:r>
              <a:r>
                <a:rPr lang="en-US" altLang="zh-CN" sz="2400" b="1" i="1" dirty="0">
                  <a:solidFill>
                    <a:schemeClr val="accent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</a:t>
              </a:r>
              <a:r>
                <a:rPr lang="en-US" altLang="zh-CN" sz="2400" b="1" i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M</a:t>
              </a:r>
              <a:endPara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1783" name="Text Box 83"/>
            <p:cNvSpPr txBox="1"/>
            <p:nvPr/>
          </p:nvSpPr>
          <p:spPr>
            <a:xfrm>
              <a:off x="4468" y="1344"/>
              <a:ext cx="894" cy="29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j</a:t>
              </a:r>
              <a:r>
                <a:rPr lang="en-US" altLang="zh-CN" sz="2400" b="1" i="1" dirty="0">
                  <a:solidFill>
                    <a:schemeClr val="accent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(</a:t>
              </a:r>
              <a:r>
                <a:rPr lang="en-US" altLang="zh-CN" sz="2400" b="1" i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L</a:t>
              </a:r>
              <a:r>
                <a:rPr lang="en-US" altLang="zh-CN" sz="2400" b="1" baseline="-25000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2</a:t>
              </a:r>
              <a:r>
                <a:rPr lang="zh-CN" altLang="en-US" sz="2400" b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＋</a:t>
              </a:r>
              <a:r>
                <a:rPr lang="en-US" altLang="zh-CN" sz="2400" b="1" i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M</a:t>
              </a:r>
              <a:r>
                <a:rPr lang="en-US" altLang="zh-CN" sz="2400" b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)</a:t>
              </a:r>
              <a:endPara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</p:grpSp>
      <p:graphicFrame>
        <p:nvGraphicFramePr>
          <p:cNvPr id="131156" name="Object 84"/>
          <p:cNvGraphicFramePr>
            <a:graphicFrameLocks noChangeAspect="1"/>
          </p:cNvGraphicFramePr>
          <p:nvPr/>
        </p:nvGraphicFramePr>
        <p:xfrm>
          <a:off x="1428750" y="3933825"/>
          <a:ext cx="3100388" cy="63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4" name="" r:id="rId13" imgW="1336675" imgH="260350" progId="Equation.DSMT4">
                  <p:embed/>
                </p:oleObj>
              </mc:Choice>
              <mc:Fallback>
                <p:oleObj name="" r:id="rId13" imgW="1336675" imgH="260350" progId="Equation.DSMT4">
                  <p:embed/>
                  <p:pic>
                    <p:nvPicPr>
                      <p:cNvPr id="0" name="图片 3243"/>
                      <p:cNvPicPr/>
                      <p:nvPr/>
                    </p:nvPicPr>
                    <p:blipFill>
                      <a:blip r:embed="rId14">
                        <a:clrChange>
                          <a:clrFrom>
                            <a:srgbClr val="000000"/>
                          </a:clrFrom>
                          <a:clrTo>
                            <a:srgbClr val="3333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428750" y="3933825"/>
                        <a:ext cx="3100388" cy="6334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157" name="Object 85"/>
          <p:cNvGraphicFramePr>
            <a:graphicFrameLocks noChangeAspect="1"/>
          </p:cNvGraphicFramePr>
          <p:nvPr/>
        </p:nvGraphicFramePr>
        <p:xfrm>
          <a:off x="1476375" y="4652963"/>
          <a:ext cx="3124200" cy="633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7" name="" r:id="rId15" imgW="1348740" imgH="260350" progId="Equation.DSMT4">
                  <p:embed/>
                </p:oleObj>
              </mc:Choice>
              <mc:Fallback>
                <p:oleObj name="" r:id="rId15" imgW="1348740" imgH="260350" progId="Equation.DSMT4">
                  <p:embed/>
                  <p:pic>
                    <p:nvPicPr>
                      <p:cNvPr id="0" name="图片 3246"/>
                      <p:cNvPicPr/>
                      <p:nvPr/>
                    </p:nvPicPr>
                    <p:blipFill>
                      <a:blip r:embed="rId16">
                        <a:clrChange>
                          <a:clrFrom>
                            <a:srgbClr val="000000"/>
                          </a:clrFrom>
                          <a:clrTo>
                            <a:srgbClr val="3333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476375" y="4652963"/>
                        <a:ext cx="3124200" cy="6334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158" name="Object 86"/>
          <p:cNvGraphicFramePr>
            <a:graphicFrameLocks noChangeAspect="1"/>
          </p:cNvGraphicFramePr>
          <p:nvPr/>
        </p:nvGraphicFramePr>
        <p:xfrm>
          <a:off x="1476375" y="5302250"/>
          <a:ext cx="1484313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5" name="" r:id="rId17" imgW="624840" imgH="237490" progId="Equation.DSMT4">
                  <p:embed/>
                </p:oleObj>
              </mc:Choice>
              <mc:Fallback>
                <p:oleObj name="" r:id="rId17" imgW="624840" imgH="237490" progId="Equation.DSMT4">
                  <p:embed/>
                  <p:pic>
                    <p:nvPicPr>
                      <p:cNvPr id="0" name="图片 3244"/>
                      <p:cNvPicPr/>
                      <p:nvPr/>
                    </p:nvPicPr>
                    <p:blipFill>
                      <a:blip r:embed="rId18">
                        <a:clrChange>
                          <a:clrFrom>
                            <a:srgbClr val="000000"/>
                          </a:clrFrom>
                          <a:clrTo>
                            <a:srgbClr val="3333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476375" y="5302250"/>
                        <a:ext cx="1484313" cy="584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1159" name="AutoShape 87"/>
          <p:cNvSpPr/>
          <p:nvPr/>
        </p:nvSpPr>
        <p:spPr>
          <a:xfrm>
            <a:off x="1042988" y="4222750"/>
            <a:ext cx="138112" cy="1612900"/>
          </a:xfrm>
          <a:prstGeom prst="leftBrace">
            <a:avLst>
              <a:gd name="adj1" fmla="val 97318"/>
              <a:gd name="adj2" fmla="val 50000"/>
            </a:avLst>
          </a:prstGeom>
          <a:noFill/>
          <a:ln w="38100" cap="flat" cmpd="sng">
            <a:solidFill>
              <a:srgbClr val="990033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graphicFrame>
        <p:nvGraphicFramePr>
          <p:cNvPr id="131160" name="Object 88"/>
          <p:cNvGraphicFramePr>
            <a:graphicFrameLocks noChangeAspect="1"/>
          </p:cNvGraphicFramePr>
          <p:nvPr/>
        </p:nvGraphicFramePr>
        <p:xfrm>
          <a:off x="4643438" y="3933825"/>
          <a:ext cx="3311525" cy="63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3" name="" r:id="rId19" imgW="1423670" imgH="260350" progId="Equation.DSMT4">
                  <p:embed/>
                </p:oleObj>
              </mc:Choice>
              <mc:Fallback>
                <p:oleObj name="" r:id="rId19" imgW="1423670" imgH="260350" progId="Equation.DSMT4">
                  <p:embed/>
                  <p:pic>
                    <p:nvPicPr>
                      <p:cNvPr id="0" name="图片 3242"/>
                      <p:cNvPicPr/>
                      <p:nvPr/>
                    </p:nvPicPr>
                    <p:blipFill>
                      <a:blip r:embed="rId20">
                        <a:clrChange>
                          <a:clrFrom>
                            <a:srgbClr val="000000"/>
                          </a:clrFrom>
                          <a:clrTo>
                            <a:srgbClr val="3333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643438" y="3933825"/>
                        <a:ext cx="3311525" cy="6334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161" name="Object 89"/>
          <p:cNvGraphicFramePr>
            <a:graphicFrameLocks noChangeAspect="1"/>
          </p:cNvGraphicFramePr>
          <p:nvPr/>
        </p:nvGraphicFramePr>
        <p:xfrm>
          <a:off x="4716463" y="4654550"/>
          <a:ext cx="3338512" cy="63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6" name="" r:id="rId21" imgW="1440815" imgH="260350" progId="Equation.DSMT4">
                  <p:embed/>
                </p:oleObj>
              </mc:Choice>
              <mc:Fallback>
                <p:oleObj name="" r:id="rId21" imgW="1440815" imgH="260350" progId="Equation.DSMT4">
                  <p:embed/>
                  <p:pic>
                    <p:nvPicPr>
                      <p:cNvPr id="0" name="图片 3245"/>
                      <p:cNvPicPr/>
                      <p:nvPr/>
                    </p:nvPicPr>
                    <p:blipFill>
                      <a:blip r:embed="rId22">
                        <a:clrChange>
                          <a:clrFrom>
                            <a:srgbClr val="000000"/>
                          </a:clrFrom>
                          <a:clrTo>
                            <a:srgbClr val="3333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716463" y="4654550"/>
                        <a:ext cx="3338512" cy="6334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1162" name="Text Box 90"/>
          <p:cNvSpPr txBox="1"/>
          <p:nvPr/>
        </p:nvSpPr>
        <p:spPr>
          <a:xfrm>
            <a:off x="1717675" y="6237288"/>
            <a:ext cx="2401888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b="1" dirty="0">
                <a:ea typeface="仿宋_GB2312" pitchFamily="1" charset="-122"/>
              </a:rPr>
              <a:t>即视为异侧并联</a:t>
            </a:r>
            <a:r>
              <a:rPr lang="en-US" altLang="zh-CN" sz="2400" b="1" dirty="0">
                <a:ea typeface="仿宋_GB2312" pitchFamily="1" charset="-122"/>
              </a:rPr>
              <a:t>.</a:t>
            </a:r>
            <a:endParaRPr lang="en-US" altLang="zh-CN" sz="2400" b="1" dirty="0">
              <a:ea typeface="仿宋_GB2312" pitchFamily="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131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131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131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131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000"/>
                                        <p:tgtEl>
                                          <p:spTgt spid="131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131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0" dur="500"/>
                                        <p:tgtEl>
                                          <p:spTgt spid="131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4" dur="2000"/>
                                        <p:tgtEl>
                                          <p:spTgt spid="131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31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16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70" name="Text Box 4"/>
          <p:cNvSpPr txBox="1"/>
          <p:nvPr/>
        </p:nvSpPr>
        <p:spPr>
          <a:xfrm>
            <a:off x="250825" y="1052513"/>
            <a:ext cx="5464175" cy="457200"/>
          </a:xfrm>
          <a:prstGeom prst="rect">
            <a:avLst/>
          </a:prstGeom>
          <a:solidFill>
            <a:srgbClr val="008080"/>
          </a:solidFill>
          <a:ln w="1905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400" b="1" dirty="0">
                <a:solidFill>
                  <a:schemeClr val="bg1"/>
                </a:solidFill>
                <a:latin typeface="楷体_GB2312" pitchFamily="1" charset="-122"/>
                <a:ea typeface="楷体_GB2312" pitchFamily="1" charset="-122"/>
              </a:rPr>
              <a:t>推广到四端的去耦等效</a:t>
            </a:r>
            <a:endParaRPr lang="zh-CN" altLang="en-US" sz="2400" b="1" dirty="0">
              <a:solidFill>
                <a:schemeClr val="bg1"/>
              </a:solidFill>
              <a:latin typeface="楷体_GB2312" pitchFamily="1" charset="-122"/>
              <a:ea typeface="楷体_GB2312" pitchFamily="1" charset="-122"/>
            </a:endParaRPr>
          </a:p>
        </p:txBody>
      </p:sp>
      <p:sp>
        <p:nvSpPr>
          <p:cNvPr id="132101" name="AutoShape 5"/>
          <p:cNvSpPr/>
          <p:nvPr/>
        </p:nvSpPr>
        <p:spPr>
          <a:xfrm>
            <a:off x="3995738" y="2420938"/>
            <a:ext cx="706437" cy="268287"/>
          </a:xfrm>
          <a:prstGeom prst="rightArrow">
            <a:avLst>
              <a:gd name="adj1" fmla="val 50000"/>
              <a:gd name="adj2" fmla="val 65828"/>
            </a:avLst>
          </a:prstGeom>
          <a:solidFill>
            <a:schemeClr val="accent1"/>
          </a:solidFill>
          <a:ln w="19050" cap="flat" cmpd="sng">
            <a:solidFill>
              <a:srgbClr val="990033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grpSp>
        <p:nvGrpSpPr>
          <p:cNvPr id="132102" name="Group 6"/>
          <p:cNvGrpSpPr/>
          <p:nvPr/>
        </p:nvGrpSpPr>
        <p:grpSpPr>
          <a:xfrm>
            <a:off x="611188" y="1608138"/>
            <a:ext cx="2925762" cy="1857375"/>
            <a:chOff x="528" y="419"/>
            <a:chExt cx="1416" cy="1187"/>
          </a:xfrm>
        </p:grpSpPr>
        <p:sp>
          <p:nvSpPr>
            <p:cNvPr id="32823" name="Text Box 7"/>
            <p:cNvSpPr txBox="1"/>
            <p:nvPr/>
          </p:nvSpPr>
          <p:spPr>
            <a:xfrm>
              <a:off x="710" y="419"/>
              <a:ext cx="89" cy="292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2824" name="Line 8"/>
            <p:cNvSpPr/>
            <p:nvPr/>
          </p:nvSpPr>
          <p:spPr>
            <a:xfrm flipV="1">
              <a:off x="1152" y="816"/>
              <a:ext cx="0" cy="192"/>
            </a:xfrm>
            <a:prstGeom prst="line">
              <a:avLst/>
            </a:prstGeom>
            <a:ln w="3810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2825" name="Line 9"/>
            <p:cNvSpPr/>
            <p:nvPr/>
          </p:nvSpPr>
          <p:spPr>
            <a:xfrm flipH="1" flipV="1">
              <a:off x="1152" y="1392"/>
              <a:ext cx="0" cy="192"/>
            </a:xfrm>
            <a:prstGeom prst="line">
              <a:avLst/>
            </a:prstGeom>
            <a:ln w="3810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2826" name="Line 10"/>
            <p:cNvSpPr/>
            <p:nvPr/>
          </p:nvSpPr>
          <p:spPr>
            <a:xfrm flipV="1">
              <a:off x="1416" y="1396"/>
              <a:ext cx="0" cy="192"/>
            </a:xfrm>
            <a:prstGeom prst="line">
              <a:avLst/>
            </a:prstGeom>
            <a:ln w="3810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2827" name="Line 11"/>
            <p:cNvSpPr/>
            <p:nvPr/>
          </p:nvSpPr>
          <p:spPr>
            <a:xfrm flipV="1">
              <a:off x="1416" y="838"/>
              <a:ext cx="0" cy="192"/>
            </a:xfrm>
            <a:prstGeom prst="line">
              <a:avLst/>
            </a:prstGeom>
            <a:ln w="3810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2828" name="Line 12"/>
            <p:cNvSpPr/>
            <p:nvPr/>
          </p:nvSpPr>
          <p:spPr>
            <a:xfrm>
              <a:off x="672" y="816"/>
              <a:ext cx="480" cy="0"/>
            </a:xfrm>
            <a:prstGeom prst="line">
              <a:avLst/>
            </a:prstGeom>
            <a:ln w="3810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2829" name="Line 13"/>
            <p:cNvSpPr/>
            <p:nvPr/>
          </p:nvSpPr>
          <p:spPr>
            <a:xfrm>
              <a:off x="672" y="1584"/>
              <a:ext cx="480" cy="0"/>
            </a:xfrm>
            <a:prstGeom prst="line">
              <a:avLst/>
            </a:prstGeom>
            <a:ln w="3810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2830" name="Line 14"/>
            <p:cNvSpPr/>
            <p:nvPr/>
          </p:nvSpPr>
          <p:spPr>
            <a:xfrm>
              <a:off x="1416" y="838"/>
              <a:ext cx="480" cy="0"/>
            </a:xfrm>
            <a:prstGeom prst="line">
              <a:avLst/>
            </a:prstGeom>
            <a:ln w="3810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2831" name="Line 15"/>
            <p:cNvSpPr/>
            <p:nvPr/>
          </p:nvSpPr>
          <p:spPr>
            <a:xfrm>
              <a:off x="1416" y="1582"/>
              <a:ext cx="480" cy="0"/>
            </a:xfrm>
            <a:prstGeom prst="line">
              <a:avLst/>
            </a:prstGeom>
            <a:ln w="3810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2832" name="Text Box 16"/>
            <p:cNvSpPr txBox="1"/>
            <p:nvPr/>
          </p:nvSpPr>
          <p:spPr>
            <a:xfrm>
              <a:off x="948" y="832"/>
              <a:ext cx="163" cy="292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*</a:t>
              </a:r>
              <a:endPara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2833" name="Text Box 17"/>
            <p:cNvSpPr txBox="1"/>
            <p:nvPr/>
          </p:nvSpPr>
          <p:spPr>
            <a:xfrm>
              <a:off x="1404" y="844"/>
              <a:ext cx="109" cy="292"/>
            </a:xfrm>
            <a:prstGeom prst="rect">
              <a:avLst/>
            </a:prstGeom>
            <a:noFill/>
            <a:ln w="3810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2834" name="Line 18"/>
            <p:cNvSpPr/>
            <p:nvPr/>
          </p:nvSpPr>
          <p:spPr>
            <a:xfrm>
              <a:off x="672" y="742"/>
              <a:ext cx="288" cy="0"/>
            </a:xfrm>
            <a:prstGeom prst="line">
              <a:avLst/>
            </a:prstGeom>
            <a:ln w="38100" cap="flat" cmpd="sng">
              <a:solidFill>
                <a:schemeClr val="bg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2835" name="Text Box 19"/>
            <p:cNvSpPr txBox="1"/>
            <p:nvPr/>
          </p:nvSpPr>
          <p:spPr>
            <a:xfrm>
              <a:off x="902" y="1056"/>
              <a:ext cx="228" cy="292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b="1" i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L</a:t>
              </a:r>
              <a:r>
                <a:rPr lang="en-US" altLang="zh-CN" sz="2400" b="1" baseline="-25000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2836" name="Text Box 20"/>
            <p:cNvSpPr txBox="1"/>
            <p:nvPr/>
          </p:nvSpPr>
          <p:spPr>
            <a:xfrm>
              <a:off x="1440" y="1078"/>
              <a:ext cx="228" cy="293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b="1" i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L</a:t>
              </a:r>
              <a:r>
                <a:rPr lang="en-US" altLang="zh-CN" sz="2400" b="1" baseline="-25000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2</a:t>
              </a:r>
              <a:endPara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2837" name="Text Box 21"/>
            <p:cNvSpPr txBox="1"/>
            <p:nvPr/>
          </p:nvSpPr>
          <p:spPr>
            <a:xfrm>
              <a:off x="536" y="785"/>
              <a:ext cx="89" cy="292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2838" name="Text Box 22"/>
            <p:cNvSpPr txBox="1"/>
            <p:nvPr/>
          </p:nvSpPr>
          <p:spPr>
            <a:xfrm>
              <a:off x="546" y="1185"/>
              <a:ext cx="89" cy="292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2839" name="Text Box 23"/>
            <p:cNvSpPr txBox="1"/>
            <p:nvPr/>
          </p:nvSpPr>
          <p:spPr>
            <a:xfrm>
              <a:off x="528" y="1016"/>
              <a:ext cx="89" cy="293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2840" name="Text Box 24"/>
            <p:cNvSpPr txBox="1"/>
            <p:nvPr/>
          </p:nvSpPr>
          <p:spPr>
            <a:xfrm>
              <a:off x="1814" y="797"/>
              <a:ext cx="89" cy="293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2841" name="Text Box 25"/>
            <p:cNvSpPr txBox="1"/>
            <p:nvPr/>
          </p:nvSpPr>
          <p:spPr>
            <a:xfrm>
              <a:off x="1812" y="1209"/>
              <a:ext cx="89" cy="293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2842" name="Text Box 26"/>
            <p:cNvSpPr txBox="1"/>
            <p:nvPr/>
          </p:nvSpPr>
          <p:spPr>
            <a:xfrm>
              <a:off x="1826" y="1065"/>
              <a:ext cx="89" cy="292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2843" name="Text Box 27"/>
            <p:cNvSpPr txBox="1"/>
            <p:nvPr/>
          </p:nvSpPr>
          <p:spPr>
            <a:xfrm>
              <a:off x="1680" y="441"/>
              <a:ext cx="89" cy="293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2844" name="Text Box 28"/>
            <p:cNvSpPr txBox="1"/>
            <p:nvPr/>
          </p:nvSpPr>
          <p:spPr>
            <a:xfrm>
              <a:off x="1152" y="514"/>
              <a:ext cx="221" cy="292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b="1" i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M</a:t>
              </a:r>
              <a:endPara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grpSp>
          <p:nvGrpSpPr>
            <p:cNvPr id="32845" name="Group 29"/>
            <p:cNvGrpSpPr/>
            <p:nvPr/>
          </p:nvGrpSpPr>
          <p:grpSpPr>
            <a:xfrm rot="5400000">
              <a:off x="991" y="1174"/>
              <a:ext cx="379" cy="57"/>
              <a:chOff x="1200" y="1584"/>
              <a:chExt cx="379" cy="45"/>
            </a:xfrm>
          </p:grpSpPr>
          <p:sp>
            <p:nvSpPr>
              <p:cNvPr id="32858" name="Arc 30"/>
              <p:cNvSpPr/>
              <p:nvPr/>
            </p:nvSpPr>
            <p:spPr>
              <a:xfrm rot="5400000" flipH="1" flipV="1">
                <a:off x="1223" y="1561"/>
                <a:ext cx="45" cy="9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pathLst>
                  <a:path w="22723" h="43200" fill="none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</a:path>
                  <a:path w="22723" h="43200" stroke="0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3" y="0"/>
                    </a:lnTo>
                    <a:close/>
                  </a:path>
                </a:pathLst>
              </a:custGeom>
              <a:noFill/>
              <a:ln w="38100" cap="flat" cmpd="sng">
                <a:solidFill>
                  <a:schemeClr val="accent2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2859" name="Arc 31"/>
              <p:cNvSpPr/>
              <p:nvPr/>
            </p:nvSpPr>
            <p:spPr>
              <a:xfrm rot="5400000" flipH="1" flipV="1">
                <a:off x="1319" y="1561"/>
                <a:ext cx="45" cy="9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pathLst>
                  <a:path w="22723" h="43200" fill="none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</a:path>
                  <a:path w="22723" h="43200" stroke="0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3" y="0"/>
                    </a:lnTo>
                    <a:close/>
                  </a:path>
                </a:pathLst>
              </a:custGeom>
              <a:noFill/>
              <a:ln w="38100" cap="flat" cmpd="sng">
                <a:solidFill>
                  <a:schemeClr val="accent2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2860" name="Arc 32"/>
              <p:cNvSpPr/>
              <p:nvPr/>
            </p:nvSpPr>
            <p:spPr>
              <a:xfrm rot="5400000" flipH="1" flipV="1">
                <a:off x="1415" y="1561"/>
                <a:ext cx="45" cy="9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pathLst>
                  <a:path w="22723" h="43200" fill="none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</a:path>
                  <a:path w="22723" h="43200" stroke="0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3" y="0"/>
                    </a:lnTo>
                    <a:close/>
                  </a:path>
                </a:pathLst>
              </a:custGeom>
              <a:noFill/>
              <a:ln w="38100" cap="flat" cmpd="sng">
                <a:solidFill>
                  <a:schemeClr val="accent2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2861" name="Arc 33"/>
              <p:cNvSpPr/>
              <p:nvPr/>
            </p:nvSpPr>
            <p:spPr>
              <a:xfrm rot="5400000" flipH="1" flipV="1">
                <a:off x="1511" y="1561"/>
                <a:ext cx="45" cy="9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pathLst>
                  <a:path w="22723" h="43200" fill="none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</a:path>
                  <a:path w="22723" h="43200" stroke="0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3" y="0"/>
                    </a:lnTo>
                    <a:close/>
                  </a:path>
                </a:pathLst>
              </a:custGeom>
              <a:noFill/>
              <a:ln w="38100" cap="flat" cmpd="sng">
                <a:solidFill>
                  <a:schemeClr val="accent2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32846" name="Oval 34"/>
            <p:cNvSpPr/>
            <p:nvPr/>
          </p:nvSpPr>
          <p:spPr>
            <a:xfrm>
              <a:off x="624" y="794"/>
              <a:ext cx="48" cy="48"/>
            </a:xfrm>
            <a:prstGeom prst="ellipse">
              <a:avLst/>
            </a:prstGeom>
            <a:noFill/>
            <a:ln w="3810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32847" name="Oval 35"/>
            <p:cNvSpPr/>
            <p:nvPr/>
          </p:nvSpPr>
          <p:spPr>
            <a:xfrm>
              <a:off x="624" y="1558"/>
              <a:ext cx="48" cy="48"/>
            </a:xfrm>
            <a:prstGeom prst="ellipse">
              <a:avLst/>
            </a:prstGeom>
            <a:noFill/>
            <a:ln w="3810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grpSp>
          <p:nvGrpSpPr>
            <p:cNvPr id="32848" name="Group 36"/>
            <p:cNvGrpSpPr/>
            <p:nvPr/>
          </p:nvGrpSpPr>
          <p:grpSpPr>
            <a:xfrm rot="-5400000" flipH="1">
              <a:off x="1201" y="1186"/>
              <a:ext cx="379" cy="57"/>
              <a:chOff x="1200" y="1584"/>
              <a:chExt cx="379" cy="45"/>
            </a:xfrm>
          </p:grpSpPr>
          <p:sp>
            <p:nvSpPr>
              <p:cNvPr id="32854" name="Arc 37"/>
              <p:cNvSpPr/>
              <p:nvPr/>
            </p:nvSpPr>
            <p:spPr>
              <a:xfrm rot="5400000" flipH="1" flipV="1">
                <a:off x="1223" y="1561"/>
                <a:ext cx="45" cy="9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pathLst>
                  <a:path w="22723" h="43200" fill="none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</a:path>
                  <a:path w="22723" h="43200" stroke="0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3" y="0"/>
                    </a:lnTo>
                    <a:close/>
                  </a:path>
                </a:pathLst>
              </a:custGeom>
              <a:noFill/>
              <a:ln w="38100" cap="flat" cmpd="sng">
                <a:solidFill>
                  <a:schemeClr val="accent2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2855" name="Arc 38"/>
              <p:cNvSpPr/>
              <p:nvPr/>
            </p:nvSpPr>
            <p:spPr>
              <a:xfrm rot="5400000" flipH="1" flipV="1">
                <a:off x="1319" y="1561"/>
                <a:ext cx="45" cy="9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pathLst>
                  <a:path w="22723" h="43200" fill="none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</a:path>
                  <a:path w="22723" h="43200" stroke="0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3" y="0"/>
                    </a:lnTo>
                    <a:close/>
                  </a:path>
                </a:pathLst>
              </a:custGeom>
              <a:noFill/>
              <a:ln w="38100" cap="flat" cmpd="sng">
                <a:solidFill>
                  <a:schemeClr val="accent2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2856" name="Arc 39"/>
              <p:cNvSpPr/>
              <p:nvPr/>
            </p:nvSpPr>
            <p:spPr>
              <a:xfrm rot="5400000" flipH="1" flipV="1">
                <a:off x="1415" y="1561"/>
                <a:ext cx="45" cy="9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pathLst>
                  <a:path w="22723" h="43200" fill="none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</a:path>
                  <a:path w="22723" h="43200" stroke="0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3" y="0"/>
                    </a:lnTo>
                    <a:close/>
                  </a:path>
                </a:pathLst>
              </a:custGeom>
              <a:noFill/>
              <a:ln w="38100" cap="flat" cmpd="sng">
                <a:solidFill>
                  <a:schemeClr val="accent2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2857" name="Arc 40"/>
              <p:cNvSpPr/>
              <p:nvPr/>
            </p:nvSpPr>
            <p:spPr>
              <a:xfrm rot="5400000" flipH="1" flipV="1">
                <a:off x="1511" y="1561"/>
                <a:ext cx="45" cy="9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pathLst>
                  <a:path w="22723" h="43200" fill="none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</a:path>
                  <a:path w="22723" h="43200" stroke="0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3" y="0"/>
                    </a:lnTo>
                    <a:close/>
                  </a:path>
                </a:pathLst>
              </a:custGeom>
              <a:noFill/>
              <a:ln w="38100" cap="flat" cmpd="sng">
                <a:solidFill>
                  <a:schemeClr val="accent2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32849" name="Line 41"/>
            <p:cNvSpPr/>
            <p:nvPr/>
          </p:nvSpPr>
          <p:spPr>
            <a:xfrm flipH="1">
              <a:off x="1632" y="764"/>
              <a:ext cx="288" cy="0"/>
            </a:xfrm>
            <a:prstGeom prst="line">
              <a:avLst/>
            </a:prstGeom>
            <a:ln w="38100" cap="flat" cmpd="sng">
              <a:solidFill>
                <a:schemeClr val="bg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2850" name="Oval 42"/>
            <p:cNvSpPr/>
            <p:nvPr/>
          </p:nvSpPr>
          <p:spPr>
            <a:xfrm>
              <a:off x="1896" y="1558"/>
              <a:ext cx="48" cy="48"/>
            </a:xfrm>
            <a:prstGeom prst="ellipse">
              <a:avLst/>
            </a:prstGeom>
            <a:noFill/>
            <a:ln w="3810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32851" name="Oval 43"/>
            <p:cNvSpPr/>
            <p:nvPr/>
          </p:nvSpPr>
          <p:spPr>
            <a:xfrm>
              <a:off x="1890" y="816"/>
              <a:ext cx="48" cy="48"/>
            </a:xfrm>
            <a:prstGeom prst="ellipse">
              <a:avLst/>
            </a:prstGeom>
            <a:noFill/>
            <a:ln w="3810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32852" name="Arc 44"/>
            <p:cNvSpPr/>
            <p:nvPr/>
          </p:nvSpPr>
          <p:spPr>
            <a:xfrm flipH="1">
              <a:off x="1056" y="681"/>
              <a:ext cx="148" cy="13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pathLst>
                <a:path w="22702" h="21600" fill="none">
                  <a:moveTo>
                    <a:pt x="-1" y="54"/>
                  </a:moveTo>
                  <a:cubicBezTo>
                    <a:pt x="512" y="18"/>
                    <a:pt x="1025" y="0"/>
                    <a:pt x="1539" y="0"/>
                  </a:cubicBezTo>
                  <a:cubicBezTo>
                    <a:pt x="11801" y="0"/>
                    <a:pt x="20647" y="7221"/>
                    <a:pt x="22701" y="17276"/>
                  </a:cubicBezTo>
                </a:path>
                <a:path w="22702" h="21600" stroke="0">
                  <a:moveTo>
                    <a:pt x="-1" y="54"/>
                  </a:moveTo>
                  <a:cubicBezTo>
                    <a:pt x="512" y="18"/>
                    <a:pt x="1025" y="0"/>
                    <a:pt x="1539" y="0"/>
                  </a:cubicBezTo>
                  <a:cubicBezTo>
                    <a:pt x="11801" y="0"/>
                    <a:pt x="20647" y="7221"/>
                    <a:pt x="22701" y="17276"/>
                  </a:cubicBezTo>
                  <a:lnTo>
                    <a:pt x="1539" y="21600"/>
                  </a:lnTo>
                  <a:lnTo>
                    <a:pt x="-1" y="54"/>
                  </a:lnTo>
                  <a:close/>
                </a:path>
              </a:pathLst>
            </a:custGeom>
            <a:noFill/>
            <a:ln w="38100" cap="flat" cmpd="sng">
              <a:solidFill>
                <a:srgbClr val="FF3300">
                  <a:alpha val="100000"/>
                </a:srgbClr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2853" name="Arc 45"/>
            <p:cNvSpPr/>
            <p:nvPr/>
          </p:nvSpPr>
          <p:spPr>
            <a:xfrm>
              <a:off x="1362" y="689"/>
              <a:ext cx="148" cy="13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pathLst>
                <a:path w="22702" h="21600" fill="none">
                  <a:moveTo>
                    <a:pt x="-1" y="54"/>
                  </a:moveTo>
                  <a:cubicBezTo>
                    <a:pt x="512" y="18"/>
                    <a:pt x="1025" y="0"/>
                    <a:pt x="1539" y="0"/>
                  </a:cubicBezTo>
                  <a:cubicBezTo>
                    <a:pt x="11801" y="0"/>
                    <a:pt x="20647" y="7221"/>
                    <a:pt x="22701" y="17276"/>
                  </a:cubicBezTo>
                </a:path>
                <a:path w="22702" h="21600" stroke="0">
                  <a:moveTo>
                    <a:pt x="-1" y="54"/>
                  </a:moveTo>
                  <a:cubicBezTo>
                    <a:pt x="512" y="18"/>
                    <a:pt x="1025" y="0"/>
                    <a:pt x="1539" y="0"/>
                  </a:cubicBezTo>
                  <a:cubicBezTo>
                    <a:pt x="11801" y="0"/>
                    <a:pt x="20647" y="7221"/>
                    <a:pt x="22701" y="17276"/>
                  </a:cubicBezTo>
                  <a:lnTo>
                    <a:pt x="1539" y="21600"/>
                  </a:lnTo>
                  <a:lnTo>
                    <a:pt x="-1" y="54"/>
                  </a:lnTo>
                  <a:close/>
                </a:path>
              </a:pathLst>
            </a:custGeom>
            <a:noFill/>
            <a:ln w="38100" cap="flat" cmpd="sng">
              <a:solidFill>
                <a:srgbClr val="FF3300">
                  <a:alpha val="100000"/>
                </a:srgbClr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132142" name="Text Box 46"/>
          <p:cNvSpPr txBox="1"/>
          <p:nvPr/>
        </p:nvSpPr>
        <p:spPr>
          <a:xfrm>
            <a:off x="431800" y="2079625"/>
            <a:ext cx="360363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en-US" altLang="zh-CN" sz="2400" b="1" dirty="0">
                <a:solidFill>
                  <a:schemeClr val="accent2"/>
                </a:solidFill>
                <a:ea typeface="仿宋_GB2312" pitchFamily="1" charset="-122"/>
              </a:rPr>
              <a:t>1</a:t>
            </a:r>
            <a:endParaRPr lang="en-US" altLang="zh-CN" sz="2400" b="1" dirty="0">
              <a:solidFill>
                <a:schemeClr val="accent2"/>
              </a:solidFill>
              <a:ea typeface="仿宋_GB2312" pitchFamily="1" charset="-122"/>
            </a:endParaRPr>
          </a:p>
        </p:txBody>
      </p:sp>
      <p:sp>
        <p:nvSpPr>
          <p:cNvPr id="132143" name="Text Box 47"/>
          <p:cNvSpPr txBox="1"/>
          <p:nvPr/>
        </p:nvSpPr>
        <p:spPr>
          <a:xfrm>
            <a:off x="431800" y="3114675"/>
            <a:ext cx="584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en-US" altLang="zh-CN" sz="2400" b="1" dirty="0">
                <a:solidFill>
                  <a:schemeClr val="accent2"/>
                </a:solidFill>
                <a:ea typeface="仿宋_GB2312" pitchFamily="1" charset="-122"/>
              </a:rPr>
              <a:t>1’</a:t>
            </a:r>
            <a:endParaRPr lang="en-US" altLang="zh-CN" sz="2400" b="1" dirty="0">
              <a:solidFill>
                <a:schemeClr val="accent2"/>
              </a:solidFill>
              <a:ea typeface="仿宋_GB2312" pitchFamily="1" charset="-122"/>
            </a:endParaRPr>
          </a:p>
        </p:txBody>
      </p:sp>
      <p:sp>
        <p:nvSpPr>
          <p:cNvPr id="132144" name="Text Box 48"/>
          <p:cNvSpPr txBox="1"/>
          <p:nvPr/>
        </p:nvSpPr>
        <p:spPr>
          <a:xfrm>
            <a:off x="3581400" y="3249613"/>
            <a:ext cx="584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en-US" altLang="zh-CN" sz="2400" b="1" dirty="0">
                <a:solidFill>
                  <a:schemeClr val="accent2"/>
                </a:solidFill>
                <a:ea typeface="仿宋_GB2312" pitchFamily="1" charset="-122"/>
              </a:rPr>
              <a:t>2’</a:t>
            </a:r>
            <a:endParaRPr lang="en-US" altLang="zh-CN" sz="2400" b="1" dirty="0">
              <a:solidFill>
                <a:schemeClr val="accent2"/>
              </a:solidFill>
              <a:ea typeface="仿宋_GB2312" pitchFamily="1" charset="-122"/>
            </a:endParaRPr>
          </a:p>
        </p:txBody>
      </p:sp>
      <p:grpSp>
        <p:nvGrpSpPr>
          <p:cNvPr id="132145" name="Group 49"/>
          <p:cNvGrpSpPr/>
          <p:nvPr/>
        </p:nvGrpSpPr>
        <p:grpSpPr>
          <a:xfrm>
            <a:off x="5292725" y="1268413"/>
            <a:ext cx="3508375" cy="2932112"/>
            <a:chOff x="3334" y="799"/>
            <a:chExt cx="2210" cy="1847"/>
          </a:xfrm>
        </p:grpSpPr>
        <p:grpSp>
          <p:nvGrpSpPr>
            <p:cNvPr id="32779" name="Group 50"/>
            <p:cNvGrpSpPr/>
            <p:nvPr/>
          </p:nvGrpSpPr>
          <p:grpSpPr>
            <a:xfrm>
              <a:off x="3334" y="799"/>
              <a:ext cx="1994" cy="1769"/>
              <a:chOff x="3334" y="799"/>
              <a:chExt cx="1994" cy="1769"/>
            </a:xfrm>
          </p:grpSpPr>
          <p:grpSp>
            <p:nvGrpSpPr>
              <p:cNvPr id="32782" name="Group 51"/>
              <p:cNvGrpSpPr/>
              <p:nvPr/>
            </p:nvGrpSpPr>
            <p:grpSpPr>
              <a:xfrm>
                <a:off x="3334" y="799"/>
                <a:ext cx="1994" cy="1769"/>
                <a:chOff x="3334" y="799"/>
                <a:chExt cx="1880" cy="1724"/>
              </a:xfrm>
            </p:grpSpPr>
            <p:sp>
              <p:nvSpPr>
                <p:cNvPr id="32784" name="Line 52"/>
                <p:cNvSpPr/>
                <p:nvPr/>
              </p:nvSpPr>
              <p:spPr>
                <a:xfrm flipH="1">
                  <a:off x="4179" y="1697"/>
                  <a:ext cx="0" cy="108"/>
                </a:xfrm>
                <a:prstGeom prst="line">
                  <a:avLst/>
                </a:prstGeom>
                <a:ln w="38100" cap="flat" cmpd="sng">
                  <a:solidFill>
                    <a:schemeClr val="accent2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32785" name="Line 53"/>
                <p:cNvSpPr/>
                <p:nvPr/>
              </p:nvSpPr>
              <p:spPr>
                <a:xfrm>
                  <a:off x="4185" y="1282"/>
                  <a:ext cx="0" cy="161"/>
                </a:xfrm>
                <a:prstGeom prst="line">
                  <a:avLst/>
                </a:prstGeom>
                <a:ln w="38100" cap="flat" cmpd="sng">
                  <a:solidFill>
                    <a:schemeClr val="accent2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32786" name="Line 54"/>
                <p:cNvSpPr/>
                <p:nvPr/>
              </p:nvSpPr>
              <p:spPr>
                <a:xfrm flipH="1">
                  <a:off x="4558" y="1685"/>
                  <a:ext cx="4" cy="120"/>
                </a:xfrm>
                <a:prstGeom prst="line">
                  <a:avLst/>
                </a:prstGeom>
                <a:ln w="38100" cap="flat" cmpd="sng">
                  <a:solidFill>
                    <a:schemeClr val="accent2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32787" name="Line 55"/>
                <p:cNvSpPr/>
                <p:nvPr/>
              </p:nvSpPr>
              <p:spPr>
                <a:xfrm>
                  <a:off x="4558" y="1282"/>
                  <a:ext cx="4" cy="148"/>
                </a:xfrm>
                <a:prstGeom prst="line">
                  <a:avLst/>
                </a:prstGeom>
                <a:ln w="38100" cap="flat" cmpd="sng">
                  <a:solidFill>
                    <a:schemeClr val="accent2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32788" name="Line 56"/>
                <p:cNvSpPr/>
                <p:nvPr/>
              </p:nvSpPr>
              <p:spPr>
                <a:xfrm>
                  <a:off x="3755" y="1282"/>
                  <a:ext cx="426" cy="4"/>
                </a:xfrm>
                <a:prstGeom prst="line">
                  <a:avLst/>
                </a:prstGeom>
                <a:ln w="38100" cap="flat" cmpd="sng">
                  <a:solidFill>
                    <a:schemeClr val="accent2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32789" name="Line 57"/>
                <p:cNvSpPr/>
                <p:nvPr/>
              </p:nvSpPr>
              <p:spPr>
                <a:xfrm>
                  <a:off x="4177" y="1805"/>
                  <a:ext cx="381" cy="0"/>
                </a:xfrm>
                <a:prstGeom prst="line">
                  <a:avLst/>
                </a:prstGeom>
                <a:ln w="38100" cap="flat" cmpd="sng">
                  <a:solidFill>
                    <a:schemeClr val="accent2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32790" name="Line 58"/>
                <p:cNvSpPr/>
                <p:nvPr/>
              </p:nvSpPr>
              <p:spPr>
                <a:xfrm>
                  <a:off x="4453" y="2272"/>
                  <a:ext cx="0" cy="160"/>
                </a:xfrm>
                <a:prstGeom prst="line">
                  <a:avLst/>
                </a:prstGeom>
                <a:ln w="38100" cap="flat" cmpd="sng">
                  <a:solidFill>
                    <a:schemeClr val="bg1"/>
                  </a:solidFill>
                  <a:prstDash val="solid"/>
                  <a:headEnd type="none" w="med" len="med"/>
                  <a:tailEnd type="triangle" w="med" len="med"/>
                </a:ln>
              </p:spPr>
            </p:sp>
            <p:sp>
              <p:nvSpPr>
                <p:cNvPr id="32791" name="Line 59"/>
                <p:cNvSpPr/>
                <p:nvPr/>
              </p:nvSpPr>
              <p:spPr>
                <a:xfrm rot="5400000">
                  <a:off x="4893" y="1113"/>
                  <a:ext cx="0" cy="226"/>
                </a:xfrm>
                <a:prstGeom prst="line">
                  <a:avLst/>
                </a:prstGeom>
                <a:ln w="38100" cap="flat" cmpd="sng">
                  <a:solidFill>
                    <a:schemeClr val="bg1"/>
                  </a:solidFill>
                  <a:prstDash val="solid"/>
                  <a:headEnd type="none" w="med" len="med"/>
                  <a:tailEnd type="triangle" w="med" len="med"/>
                </a:ln>
              </p:spPr>
            </p:sp>
            <p:sp>
              <p:nvSpPr>
                <p:cNvPr id="32792" name="Text Box 60"/>
                <p:cNvSpPr txBox="1"/>
                <p:nvPr/>
              </p:nvSpPr>
              <p:spPr>
                <a:xfrm>
                  <a:off x="3334" y="1529"/>
                  <a:ext cx="861" cy="281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3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eaLnBrk="1" hangingPunct="1">
                    <a:spcBef>
                      <a:spcPct val="0"/>
                    </a:spcBef>
                    <a:buNone/>
                  </a:pPr>
                  <a:r>
                    <a:rPr lang="en-US" altLang="zh-CN" sz="2400" b="1" i="1" dirty="0">
                      <a:solidFill>
                        <a:schemeClr val="accent2"/>
                      </a:solidFill>
                      <a:latin typeface="Times New Roman" panose="02020603050405020304" pitchFamily="18" charset="0"/>
                    </a:rPr>
                    <a:t>       L</a:t>
                  </a:r>
                  <a:r>
                    <a:rPr lang="en-US" altLang="zh-CN" sz="2400" b="1" baseline="-25000" dirty="0">
                      <a:solidFill>
                        <a:schemeClr val="accent2"/>
                      </a:solidFill>
                      <a:latin typeface="Times New Roman" panose="02020603050405020304" pitchFamily="18" charset="0"/>
                    </a:rPr>
                    <a:t>1</a:t>
                  </a:r>
                  <a:r>
                    <a:rPr lang="en-US" altLang="zh-CN" sz="2400" b="1" dirty="0">
                      <a:solidFill>
                        <a:schemeClr val="accent2"/>
                      </a:solidFill>
                      <a:latin typeface="Times New Roman" panose="02020603050405020304" pitchFamily="18" charset="0"/>
                    </a:rPr>
                    <a:t>+</a:t>
                  </a:r>
                  <a:r>
                    <a:rPr lang="en-US" altLang="zh-CN" sz="2400" b="1" i="1" dirty="0">
                      <a:solidFill>
                        <a:schemeClr val="accent2"/>
                      </a:solidFill>
                      <a:latin typeface="Times New Roman" panose="02020603050405020304" pitchFamily="18" charset="0"/>
                    </a:rPr>
                    <a:t>M</a:t>
                  </a:r>
                  <a:endParaRPr lang="en-US" altLang="zh-CN" sz="2400" b="1" dirty="0">
                    <a:solidFill>
                      <a:schemeClr val="accent2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2793" name="Line 61"/>
                <p:cNvSpPr/>
                <p:nvPr/>
              </p:nvSpPr>
              <p:spPr>
                <a:xfrm>
                  <a:off x="3744" y="1226"/>
                  <a:ext cx="212" cy="0"/>
                </a:xfrm>
                <a:prstGeom prst="line">
                  <a:avLst/>
                </a:prstGeom>
                <a:ln w="38100" cap="flat" cmpd="sng">
                  <a:solidFill>
                    <a:schemeClr val="bg1"/>
                  </a:solidFill>
                  <a:prstDash val="solid"/>
                  <a:headEnd type="none" w="med" len="med"/>
                  <a:tailEnd type="triangle" w="med" len="med"/>
                </a:ln>
              </p:spPr>
            </p:sp>
            <p:grpSp>
              <p:nvGrpSpPr>
                <p:cNvPr id="32794" name="Group 62"/>
                <p:cNvGrpSpPr/>
                <p:nvPr/>
              </p:nvGrpSpPr>
              <p:grpSpPr>
                <a:xfrm rot="5400000">
                  <a:off x="4454" y="1534"/>
                  <a:ext cx="253" cy="45"/>
                  <a:chOff x="1200" y="1584"/>
                  <a:chExt cx="379" cy="45"/>
                </a:xfrm>
              </p:grpSpPr>
              <p:sp>
                <p:nvSpPr>
                  <p:cNvPr id="32819" name="Arc 63"/>
                  <p:cNvSpPr/>
                  <p:nvPr/>
                </p:nvSpPr>
                <p:spPr>
                  <a:xfrm rot="5400000" flipH="1" flipV="1">
                    <a:off x="1223" y="1561"/>
                    <a:ext cx="45" cy="91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pathLst>
                      <a:path w="22723" h="43200" fill="none">
                        <a:moveTo>
                          <a:pt x="1123" y="0"/>
                        </a:moveTo>
                        <a:cubicBezTo>
                          <a:pt x="13052" y="0"/>
                          <a:pt x="22723" y="9670"/>
                          <a:pt x="22723" y="21600"/>
                        </a:cubicBezTo>
                        <a:cubicBezTo>
                          <a:pt x="22723" y="33529"/>
                          <a:pt x="13052" y="43200"/>
                          <a:pt x="1123" y="43200"/>
                        </a:cubicBezTo>
                        <a:cubicBezTo>
                          <a:pt x="748" y="43199"/>
                          <a:pt x="374" y="43190"/>
                          <a:pt x="0" y="43170"/>
                        </a:cubicBezTo>
                      </a:path>
                      <a:path w="22723" h="43200" stroke="0">
                        <a:moveTo>
                          <a:pt x="1123" y="0"/>
                        </a:moveTo>
                        <a:cubicBezTo>
                          <a:pt x="13052" y="0"/>
                          <a:pt x="22723" y="9670"/>
                          <a:pt x="22723" y="21600"/>
                        </a:cubicBezTo>
                        <a:cubicBezTo>
                          <a:pt x="22723" y="33529"/>
                          <a:pt x="13052" y="43200"/>
                          <a:pt x="1123" y="43200"/>
                        </a:cubicBezTo>
                        <a:cubicBezTo>
                          <a:pt x="748" y="43199"/>
                          <a:pt x="374" y="43190"/>
                          <a:pt x="0" y="43170"/>
                        </a:cubicBezTo>
                        <a:lnTo>
                          <a:pt x="1123" y="21600"/>
                        </a:lnTo>
                        <a:lnTo>
                          <a:pt x="1123" y="0"/>
                        </a:lnTo>
                        <a:close/>
                      </a:path>
                    </a:pathLst>
                  </a:custGeom>
                  <a:noFill/>
                  <a:ln w="38100" cap="flat" cmpd="sng">
                    <a:solidFill>
                      <a:schemeClr val="accent2">
                        <a:alpha val="100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32820" name="Arc 64"/>
                  <p:cNvSpPr/>
                  <p:nvPr/>
                </p:nvSpPr>
                <p:spPr>
                  <a:xfrm rot="5400000" flipH="1" flipV="1">
                    <a:off x="1319" y="1561"/>
                    <a:ext cx="45" cy="91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pathLst>
                      <a:path w="22723" h="43200" fill="none">
                        <a:moveTo>
                          <a:pt x="1123" y="0"/>
                        </a:moveTo>
                        <a:cubicBezTo>
                          <a:pt x="13052" y="0"/>
                          <a:pt x="22723" y="9670"/>
                          <a:pt x="22723" y="21600"/>
                        </a:cubicBezTo>
                        <a:cubicBezTo>
                          <a:pt x="22723" y="33529"/>
                          <a:pt x="13052" y="43200"/>
                          <a:pt x="1123" y="43200"/>
                        </a:cubicBezTo>
                        <a:cubicBezTo>
                          <a:pt x="748" y="43199"/>
                          <a:pt x="374" y="43190"/>
                          <a:pt x="0" y="43170"/>
                        </a:cubicBezTo>
                      </a:path>
                      <a:path w="22723" h="43200" stroke="0">
                        <a:moveTo>
                          <a:pt x="1123" y="0"/>
                        </a:moveTo>
                        <a:cubicBezTo>
                          <a:pt x="13052" y="0"/>
                          <a:pt x="22723" y="9670"/>
                          <a:pt x="22723" y="21600"/>
                        </a:cubicBezTo>
                        <a:cubicBezTo>
                          <a:pt x="22723" y="33529"/>
                          <a:pt x="13052" y="43200"/>
                          <a:pt x="1123" y="43200"/>
                        </a:cubicBezTo>
                        <a:cubicBezTo>
                          <a:pt x="748" y="43199"/>
                          <a:pt x="374" y="43190"/>
                          <a:pt x="0" y="43170"/>
                        </a:cubicBezTo>
                        <a:lnTo>
                          <a:pt x="1123" y="21600"/>
                        </a:lnTo>
                        <a:lnTo>
                          <a:pt x="1123" y="0"/>
                        </a:lnTo>
                        <a:close/>
                      </a:path>
                    </a:pathLst>
                  </a:custGeom>
                  <a:noFill/>
                  <a:ln w="38100" cap="flat" cmpd="sng">
                    <a:solidFill>
                      <a:schemeClr val="accent2">
                        <a:alpha val="100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32821" name="Arc 65"/>
                  <p:cNvSpPr/>
                  <p:nvPr/>
                </p:nvSpPr>
                <p:spPr>
                  <a:xfrm rot="5400000" flipH="1" flipV="1">
                    <a:off x="1415" y="1561"/>
                    <a:ext cx="45" cy="91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pathLst>
                      <a:path w="22723" h="43200" fill="none">
                        <a:moveTo>
                          <a:pt x="1123" y="0"/>
                        </a:moveTo>
                        <a:cubicBezTo>
                          <a:pt x="13052" y="0"/>
                          <a:pt x="22723" y="9670"/>
                          <a:pt x="22723" y="21600"/>
                        </a:cubicBezTo>
                        <a:cubicBezTo>
                          <a:pt x="22723" y="33529"/>
                          <a:pt x="13052" y="43200"/>
                          <a:pt x="1123" y="43200"/>
                        </a:cubicBezTo>
                        <a:cubicBezTo>
                          <a:pt x="748" y="43199"/>
                          <a:pt x="374" y="43190"/>
                          <a:pt x="0" y="43170"/>
                        </a:cubicBezTo>
                      </a:path>
                      <a:path w="22723" h="43200" stroke="0">
                        <a:moveTo>
                          <a:pt x="1123" y="0"/>
                        </a:moveTo>
                        <a:cubicBezTo>
                          <a:pt x="13052" y="0"/>
                          <a:pt x="22723" y="9670"/>
                          <a:pt x="22723" y="21600"/>
                        </a:cubicBezTo>
                        <a:cubicBezTo>
                          <a:pt x="22723" y="33529"/>
                          <a:pt x="13052" y="43200"/>
                          <a:pt x="1123" y="43200"/>
                        </a:cubicBezTo>
                        <a:cubicBezTo>
                          <a:pt x="748" y="43199"/>
                          <a:pt x="374" y="43190"/>
                          <a:pt x="0" y="43170"/>
                        </a:cubicBezTo>
                        <a:lnTo>
                          <a:pt x="1123" y="21600"/>
                        </a:lnTo>
                        <a:lnTo>
                          <a:pt x="1123" y="0"/>
                        </a:lnTo>
                        <a:close/>
                      </a:path>
                    </a:pathLst>
                  </a:custGeom>
                  <a:noFill/>
                  <a:ln w="38100" cap="flat" cmpd="sng">
                    <a:solidFill>
                      <a:schemeClr val="accent2">
                        <a:alpha val="100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32822" name="Arc 66"/>
                  <p:cNvSpPr/>
                  <p:nvPr/>
                </p:nvSpPr>
                <p:spPr>
                  <a:xfrm rot="5400000" flipH="1" flipV="1">
                    <a:off x="1511" y="1561"/>
                    <a:ext cx="45" cy="91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pathLst>
                      <a:path w="22723" h="43200" fill="none">
                        <a:moveTo>
                          <a:pt x="1123" y="0"/>
                        </a:moveTo>
                        <a:cubicBezTo>
                          <a:pt x="13052" y="0"/>
                          <a:pt x="22723" y="9670"/>
                          <a:pt x="22723" y="21600"/>
                        </a:cubicBezTo>
                        <a:cubicBezTo>
                          <a:pt x="22723" y="33529"/>
                          <a:pt x="13052" y="43200"/>
                          <a:pt x="1123" y="43200"/>
                        </a:cubicBezTo>
                        <a:cubicBezTo>
                          <a:pt x="748" y="43199"/>
                          <a:pt x="374" y="43190"/>
                          <a:pt x="0" y="43170"/>
                        </a:cubicBezTo>
                      </a:path>
                      <a:path w="22723" h="43200" stroke="0">
                        <a:moveTo>
                          <a:pt x="1123" y="0"/>
                        </a:moveTo>
                        <a:cubicBezTo>
                          <a:pt x="13052" y="0"/>
                          <a:pt x="22723" y="9670"/>
                          <a:pt x="22723" y="21600"/>
                        </a:cubicBezTo>
                        <a:cubicBezTo>
                          <a:pt x="22723" y="33529"/>
                          <a:pt x="13052" y="43200"/>
                          <a:pt x="1123" y="43200"/>
                        </a:cubicBezTo>
                        <a:cubicBezTo>
                          <a:pt x="748" y="43199"/>
                          <a:pt x="374" y="43190"/>
                          <a:pt x="0" y="43170"/>
                        </a:cubicBezTo>
                        <a:lnTo>
                          <a:pt x="1123" y="21600"/>
                        </a:lnTo>
                        <a:lnTo>
                          <a:pt x="1123" y="0"/>
                        </a:lnTo>
                        <a:close/>
                      </a:path>
                    </a:pathLst>
                  </a:custGeom>
                  <a:noFill/>
                  <a:ln w="38100" cap="flat" cmpd="sng">
                    <a:solidFill>
                      <a:schemeClr val="accent2">
                        <a:alpha val="100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</p:grpSp>
            <p:sp>
              <p:nvSpPr>
                <p:cNvPr id="32795" name="Oval 67"/>
                <p:cNvSpPr/>
                <p:nvPr/>
              </p:nvSpPr>
              <p:spPr>
                <a:xfrm>
                  <a:off x="3717" y="1265"/>
                  <a:ext cx="38" cy="33"/>
                </a:xfrm>
                <a:prstGeom prst="ellipse">
                  <a:avLst/>
                </a:prstGeom>
                <a:noFill/>
                <a:ln w="38100" cap="flat" cmpd="sng">
                  <a:solidFill>
                    <a:schemeClr val="accent2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3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eaLnBrk="1" hangingPunct="1">
                    <a:spcBef>
                      <a:spcPct val="0"/>
                    </a:spcBef>
                    <a:buNone/>
                  </a:pPr>
                  <a:endParaRPr lang="zh-CN" altLang="en-US" sz="1800" dirty="0"/>
                </a:p>
              </p:txBody>
            </p:sp>
            <p:grpSp>
              <p:nvGrpSpPr>
                <p:cNvPr id="32796" name="Group 68"/>
                <p:cNvGrpSpPr/>
                <p:nvPr/>
              </p:nvGrpSpPr>
              <p:grpSpPr>
                <a:xfrm rot="5400000">
                  <a:off x="4079" y="1548"/>
                  <a:ext cx="253" cy="44"/>
                  <a:chOff x="1200" y="1584"/>
                  <a:chExt cx="379" cy="45"/>
                </a:xfrm>
              </p:grpSpPr>
              <p:sp>
                <p:nvSpPr>
                  <p:cNvPr id="32815" name="Arc 69"/>
                  <p:cNvSpPr/>
                  <p:nvPr/>
                </p:nvSpPr>
                <p:spPr>
                  <a:xfrm rot="5400000" flipH="1" flipV="1">
                    <a:off x="1223" y="1561"/>
                    <a:ext cx="45" cy="91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pathLst>
                      <a:path w="22723" h="43200" fill="none">
                        <a:moveTo>
                          <a:pt x="1123" y="0"/>
                        </a:moveTo>
                        <a:cubicBezTo>
                          <a:pt x="13052" y="0"/>
                          <a:pt x="22723" y="9670"/>
                          <a:pt x="22723" y="21600"/>
                        </a:cubicBezTo>
                        <a:cubicBezTo>
                          <a:pt x="22723" y="33529"/>
                          <a:pt x="13052" y="43200"/>
                          <a:pt x="1123" y="43200"/>
                        </a:cubicBezTo>
                        <a:cubicBezTo>
                          <a:pt x="748" y="43199"/>
                          <a:pt x="374" y="43190"/>
                          <a:pt x="0" y="43170"/>
                        </a:cubicBezTo>
                      </a:path>
                      <a:path w="22723" h="43200" stroke="0">
                        <a:moveTo>
                          <a:pt x="1123" y="0"/>
                        </a:moveTo>
                        <a:cubicBezTo>
                          <a:pt x="13052" y="0"/>
                          <a:pt x="22723" y="9670"/>
                          <a:pt x="22723" y="21600"/>
                        </a:cubicBezTo>
                        <a:cubicBezTo>
                          <a:pt x="22723" y="33529"/>
                          <a:pt x="13052" y="43200"/>
                          <a:pt x="1123" y="43200"/>
                        </a:cubicBezTo>
                        <a:cubicBezTo>
                          <a:pt x="748" y="43199"/>
                          <a:pt x="374" y="43190"/>
                          <a:pt x="0" y="43170"/>
                        </a:cubicBezTo>
                        <a:lnTo>
                          <a:pt x="1123" y="21600"/>
                        </a:lnTo>
                        <a:lnTo>
                          <a:pt x="1123" y="0"/>
                        </a:lnTo>
                        <a:close/>
                      </a:path>
                    </a:pathLst>
                  </a:custGeom>
                  <a:noFill/>
                  <a:ln w="38100" cap="flat" cmpd="sng">
                    <a:solidFill>
                      <a:schemeClr val="accent2">
                        <a:alpha val="100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32816" name="Arc 70"/>
                  <p:cNvSpPr/>
                  <p:nvPr/>
                </p:nvSpPr>
                <p:spPr>
                  <a:xfrm rot="5400000" flipH="1" flipV="1">
                    <a:off x="1319" y="1561"/>
                    <a:ext cx="45" cy="91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pathLst>
                      <a:path w="22723" h="43200" fill="none">
                        <a:moveTo>
                          <a:pt x="1123" y="0"/>
                        </a:moveTo>
                        <a:cubicBezTo>
                          <a:pt x="13052" y="0"/>
                          <a:pt x="22723" y="9670"/>
                          <a:pt x="22723" y="21600"/>
                        </a:cubicBezTo>
                        <a:cubicBezTo>
                          <a:pt x="22723" y="33529"/>
                          <a:pt x="13052" y="43200"/>
                          <a:pt x="1123" y="43200"/>
                        </a:cubicBezTo>
                        <a:cubicBezTo>
                          <a:pt x="748" y="43199"/>
                          <a:pt x="374" y="43190"/>
                          <a:pt x="0" y="43170"/>
                        </a:cubicBezTo>
                      </a:path>
                      <a:path w="22723" h="43200" stroke="0">
                        <a:moveTo>
                          <a:pt x="1123" y="0"/>
                        </a:moveTo>
                        <a:cubicBezTo>
                          <a:pt x="13052" y="0"/>
                          <a:pt x="22723" y="9670"/>
                          <a:pt x="22723" y="21600"/>
                        </a:cubicBezTo>
                        <a:cubicBezTo>
                          <a:pt x="22723" y="33529"/>
                          <a:pt x="13052" y="43200"/>
                          <a:pt x="1123" y="43200"/>
                        </a:cubicBezTo>
                        <a:cubicBezTo>
                          <a:pt x="748" y="43199"/>
                          <a:pt x="374" y="43190"/>
                          <a:pt x="0" y="43170"/>
                        </a:cubicBezTo>
                        <a:lnTo>
                          <a:pt x="1123" y="21600"/>
                        </a:lnTo>
                        <a:lnTo>
                          <a:pt x="1123" y="0"/>
                        </a:lnTo>
                        <a:close/>
                      </a:path>
                    </a:pathLst>
                  </a:custGeom>
                  <a:noFill/>
                  <a:ln w="38100" cap="flat" cmpd="sng">
                    <a:solidFill>
                      <a:schemeClr val="accent2">
                        <a:alpha val="100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32817" name="Arc 71"/>
                  <p:cNvSpPr/>
                  <p:nvPr/>
                </p:nvSpPr>
                <p:spPr>
                  <a:xfrm rot="5400000" flipH="1" flipV="1">
                    <a:off x="1415" y="1561"/>
                    <a:ext cx="45" cy="91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pathLst>
                      <a:path w="22723" h="43200" fill="none">
                        <a:moveTo>
                          <a:pt x="1123" y="0"/>
                        </a:moveTo>
                        <a:cubicBezTo>
                          <a:pt x="13052" y="0"/>
                          <a:pt x="22723" y="9670"/>
                          <a:pt x="22723" y="21600"/>
                        </a:cubicBezTo>
                        <a:cubicBezTo>
                          <a:pt x="22723" y="33529"/>
                          <a:pt x="13052" y="43200"/>
                          <a:pt x="1123" y="43200"/>
                        </a:cubicBezTo>
                        <a:cubicBezTo>
                          <a:pt x="748" y="43199"/>
                          <a:pt x="374" y="43190"/>
                          <a:pt x="0" y="43170"/>
                        </a:cubicBezTo>
                      </a:path>
                      <a:path w="22723" h="43200" stroke="0">
                        <a:moveTo>
                          <a:pt x="1123" y="0"/>
                        </a:moveTo>
                        <a:cubicBezTo>
                          <a:pt x="13052" y="0"/>
                          <a:pt x="22723" y="9670"/>
                          <a:pt x="22723" y="21600"/>
                        </a:cubicBezTo>
                        <a:cubicBezTo>
                          <a:pt x="22723" y="33529"/>
                          <a:pt x="13052" y="43200"/>
                          <a:pt x="1123" y="43200"/>
                        </a:cubicBezTo>
                        <a:cubicBezTo>
                          <a:pt x="748" y="43199"/>
                          <a:pt x="374" y="43190"/>
                          <a:pt x="0" y="43170"/>
                        </a:cubicBezTo>
                        <a:lnTo>
                          <a:pt x="1123" y="21600"/>
                        </a:lnTo>
                        <a:lnTo>
                          <a:pt x="1123" y="0"/>
                        </a:lnTo>
                        <a:close/>
                      </a:path>
                    </a:pathLst>
                  </a:custGeom>
                  <a:noFill/>
                  <a:ln w="38100" cap="flat" cmpd="sng">
                    <a:solidFill>
                      <a:schemeClr val="accent2">
                        <a:alpha val="100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32818" name="Arc 72"/>
                  <p:cNvSpPr/>
                  <p:nvPr/>
                </p:nvSpPr>
                <p:spPr>
                  <a:xfrm rot="5400000" flipH="1" flipV="1">
                    <a:off x="1511" y="1561"/>
                    <a:ext cx="45" cy="91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pathLst>
                      <a:path w="22723" h="43200" fill="none">
                        <a:moveTo>
                          <a:pt x="1123" y="0"/>
                        </a:moveTo>
                        <a:cubicBezTo>
                          <a:pt x="13052" y="0"/>
                          <a:pt x="22723" y="9670"/>
                          <a:pt x="22723" y="21600"/>
                        </a:cubicBezTo>
                        <a:cubicBezTo>
                          <a:pt x="22723" y="33529"/>
                          <a:pt x="13052" y="43200"/>
                          <a:pt x="1123" y="43200"/>
                        </a:cubicBezTo>
                        <a:cubicBezTo>
                          <a:pt x="748" y="43199"/>
                          <a:pt x="374" y="43190"/>
                          <a:pt x="0" y="43170"/>
                        </a:cubicBezTo>
                      </a:path>
                      <a:path w="22723" h="43200" stroke="0">
                        <a:moveTo>
                          <a:pt x="1123" y="0"/>
                        </a:moveTo>
                        <a:cubicBezTo>
                          <a:pt x="13052" y="0"/>
                          <a:pt x="22723" y="9670"/>
                          <a:pt x="22723" y="21600"/>
                        </a:cubicBezTo>
                        <a:cubicBezTo>
                          <a:pt x="22723" y="33529"/>
                          <a:pt x="13052" y="43200"/>
                          <a:pt x="1123" y="43200"/>
                        </a:cubicBezTo>
                        <a:cubicBezTo>
                          <a:pt x="748" y="43199"/>
                          <a:pt x="374" y="43190"/>
                          <a:pt x="0" y="43170"/>
                        </a:cubicBezTo>
                        <a:lnTo>
                          <a:pt x="1123" y="21600"/>
                        </a:lnTo>
                        <a:lnTo>
                          <a:pt x="1123" y="0"/>
                        </a:lnTo>
                        <a:close/>
                      </a:path>
                    </a:pathLst>
                  </a:custGeom>
                  <a:noFill/>
                  <a:ln w="38100" cap="flat" cmpd="sng">
                    <a:solidFill>
                      <a:schemeClr val="accent2">
                        <a:alpha val="100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</p:grpSp>
            <p:sp>
              <p:nvSpPr>
                <p:cNvPr id="32797" name="Oval 73"/>
                <p:cNvSpPr/>
                <p:nvPr/>
              </p:nvSpPr>
              <p:spPr>
                <a:xfrm>
                  <a:off x="4988" y="1266"/>
                  <a:ext cx="38" cy="32"/>
                </a:xfrm>
                <a:prstGeom prst="ellipse">
                  <a:avLst/>
                </a:prstGeom>
                <a:noFill/>
                <a:ln w="38100" cap="flat" cmpd="sng">
                  <a:solidFill>
                    <a:schemeClr val="accent2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3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eaLnBrk="1" hangingPunct="1">
                    <a:spcBef>
                      <a:spcPct val="0"/>
                    </a:spcBef>
                    <a:buNone/>
                  </a:pPr>
                  <a:endParaRPr lang="zh-CN" altLang="en-US" sz="1800" dirty="0"/>
                </a:p>
              </p:txBody>
            </p:sp>
            <p:graphicFrame>
              <p:nvGraphicFramePr>
                <p:cNvPr id="32798" name="Object 74"/>
                <p:cNvGraphicFramePr>
                  <a:graphicFrameLocks noChangeAspect="1"/>
                </p:cNvGraphicFramePr>
                <p:nvPr/>
              </p:nvGraphicFramePr>
              <p:xfrm>
                <a:off x="4513" y="2160"/>
                <a:ext cx="202" cy="361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233" name="" r:id="rId1" imgW="98425" imgH="225425" progId="Equation.DSMT4">
                        <p:embed/>
                      </p:oleObj>
                    </mc:Choice>
                    <mc:Fallback>
                      <p:oleObj name="" r:id="rId1" imgW="98425" imgH="225425" progId="Equation.DSMT4">
                        <p:embed/>
                        <p:pic>
                          <p:nvPicPr>
                            <p:cNvPr id="0" name="图片 3232"/>
                            <p:cNvPicPr/>
                            <p:nvPr/>
                          </p:nvPicPr>
                          <p:blipFill>
                            <a:blip r:embed="rId2">
                              <a:clrChange>
                                <a:clrFrom>
                                  <a:srgbClr val="000000"/>
                                </a:clrFrom>
                                <a:clrTo>
                                  <a:srgbClr val="FFFFFF"/>
                                </a:clrTo>
                              </a:clrChange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513" y="2160"/>
                              <a:ext cx="202" cy="361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32799" name="Line 75"/>
                <p:cNvSpPr/>
                <p:nvPr/>
              </p:nvSpPr>
              <p:spPr>
                <a:xfrm>
                  <a:off x="4557" y="1282"/>
                  <a:ext cx="431" cy="0"/>
                </a:xfrm>
                <a:prstGeom prst="line">
                  <a:avLst/>
                </a:prstGeom>
                <a:ln w="38100" cap="flat" cmpd="sng">
                  <a:solidFill>
                    <a:schemeClr val="accent2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32800" name="Line 76"/>
                <p:cNvSpPr/>
                <p:nvPr/>
              </p:nvSpPr>
              <p:spPr>
                <a:xfrm>
                  <a:off x="4377" y="2296"/>
                  <a:ext cx="0" cy="186"/>
                </a:xfrm>
                <a:prstGeom prst="line">
                  <a:avLst/>
                </a:prstGeom>
                <a:ln w="38100" cap="flat" cmpd="sng">
                  <a:solidFill>
                    <a:schemeClr val="accent2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32801" name="Oval 77"/>
                <p:cNvSpPr/>
                <p:nvPr/>
              </p:nvSpPr>
              <p:spPr>
                <a:xfrm>
                  <a:off x="4377" y="2478"/>
                  <a:ext cx="45" cy="45"/>
                </a:xfrm>
                <a:prstGeom prst="ellipse">
                  <a:avLst/>
                </a:prstGeom>
                <a:noFill/>
                <a:ln w="38100" cap="flat" cmpd="sng">
                  <a:solidFill>
                    <a:schemeClr val="bg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3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eaLnBrk="1" hangingPunct="1">
                    <a:spcBef>
                      <a:spcPct val="0"/>
                    </a:spcBef>
                    <a:buNone/>
                  </a:pPr>
                  <a:endParaRPr lang="zh-CN" altLang="en-US" sz="1800" dirty="0"/>
                </a:p>
              </p:txBody>
            </p:sp>
            <p:graphicFrame>
              <p:nvGraphicFramePr>
                <p:cNvPr id="32802" name="Object 78"/>
                <p:cNvGraphicFramePr>
                  <a:graphicFrameLocks noChangeAspect="1"/>
                </p:cNvGraphicFramePr>
                <p:nvPr/>
              </p:nvGraphicFramePr>
              <p:xfrm>
                <a:off x="3744" y="890"/>
                <a:ext cx="240" cy="32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222" name="" r:id="rId3" imgW="139065" imgH="237490" progId="Equation.DSMT4">
                        <p:embed/>
                      </p:oleObj>
                    </mc:Choice>
                    <mc:Fallback>
                      <p:oleObj name="" r:id="rId3" imgW="139065" imgH="237490" progId="Equation.DSMT4">
                        <p:embed/>
                        <p:pic>
                          <p:nvPicPr>
                            <p:cNvPr id="0" name="图片 3221"/>
                            <p:cNvPicPr/>
                            <p:nvPr/>
                          </p:nvPicPr>
                          <p:blipFill>
                            <a:blip r:embed="rId4">
                              <a:clrChange>
                                <a:clrFrom>
                                  <a:srgbClr val="000000"/>
                                </a:clrFrom>
                                <a:clrTo>
                                  <a:srgbClr val="FFFFFF"/>
                                </a:clrTo>
                              </a:clrChange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3744" y="890"/>
                              <a:ext cx="240" cy="324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32803" name="Object 79"/>
                <p:cNvGraphicFramePr>
                  <a:graphicFrameLocks noChangeAspect="1"/>
                </p:cNvGraphicFramePr>
                <p:nvPr/>
              </p:nvGraphicFramePr>
              <p:xfrm>
                <a:off x="4833" y="799"/>
                <a:ext cx="292" cy="363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223" name="" r:id="rId5" imgW="156210" imgH="237490" progId="Equation.DSMT4">
                        <p:embed/>
                      </p:oleObj>
                    </mc:Choice>
                    <mc:Fallback>
                      <p:oleObj name="" r:id="rId5" imgW="156210" imgH="237490" progId="Equation.DSMT4">
                        <p:embed/>
                        <p:pic>
                          <p:nvPicPr>
                            <p:cNvPr id="0" name="图片 3222"/>
                            <p:cNvPicPr/>
                            <p:nvPr/>
                          </p:nvPicPr>
                          <p:blipFill>
                            <a:blip r:embed="rId6">
                              <a:clrChange>
                                <a:clrFrom>
                                  <a:srgbClr val="000000"/>
                                </a:clrFrom>
                                <a:clrTo>
                                  <a:srgbClr val="FFFFFF"/>
                                </a:clrTo>
                              </a:clrChange>
                            </a:blip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833" y="799"/>
                              <a:ext cx="292" cy="363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32804" name="Text Box 80"/>
                <p:cNvSpPr txBox="1"/>
                <p:nvPr/>
              </p:nvSpPr>
              <p:spPr>
                <a:xfrm>
                  <a:off x="3515" y="1155"/>
                  <a:ext cx="174" cy="280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txBody>
                <a:bodyPr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3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eaLnBrk="1" hangingPunct="1">
                    <a:spcBef>
                      <a:spcPct val="50000"/>
                    </a:spcBef>
                    <a:buNone/>
                  </a:pPr>
                  <a:r>
                    <a:rPr lang="en-US" altLang="zh-CN" sz="2400" b="1" dirty="0">
                      <a:solidFill>
                        <a:schemeClr val="accent2"/>
                      </a:solidFill>
                      <a:latin typeface="Times New Roman" panose="02020603050405020304" pitchFamily="18" charset="0"/>
                    </a:rPr>
                    <a:t>1</a:t>
                  </a:r>
                  <a:endParaRPr lang="en-US" altLang="zh-CN" sz="2400" b="1" dirty="0">
                    <a:solidFill>
                      <a:schemeClr val="accent2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2805" name="Text Box 81"/>
                <p:cNvSpPr txBox="1"/>
                <p:nvPr/>
              </p:nvSpPr>
              <p:spPr>
                <a:xfrm>
                  <a:off x="5040" y="1173"/>
                  <a:ext cx="174" cy="281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txBody>
                <a:bodyPr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3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eaLnBrk="1" hangingPunct="1">
                    <a:spcBef>
                      <a:spcPct val="50000"/>
                    </a:spcBef>
                    <a:buNone/>
                  </a:pPr>
                  <a:r>
                    <a:rPr lang="en-US" altLang="zh-CN" sz="2400" b="1" dirty="0">
                      <a:solidFill>
                        <a:schemeClr val="accent2"/>
                      </a:solidFill>
                      <a:latin typeface="Times New Roman" panose="02020603050405020304" pitchFamily="18" charset="0"/>
                    </a:rPr>
                    <a:t>2</a:t>
                  </a:r>
                  <a:endParaRPr lang="en-US" altLang="zh-CN" sz="2400" b="1" dirty="0">
                    <a:solidFill>
                      <a:schemeClr val="accent2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2806" name="Text Box 82"/>
                <p:cNvSpPr txBox="1"/>
                <p:nvPr/>
              </p:nvSpPr>
              <p:spPr>
                <a:xfrm>
                  <a:off x="4159" y="2200"/>
                  <a:ext cx="174" cy="281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txBody>
                <a:bodyPr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3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eaLnBrk="1" hangingPunct="1">
                    <a:spcBef>
                      <a:spcPct val="50000"/>
                    </a:spcBef>
                    <a:buNone/>
                  </a:pPr>
                  <a:r>
                    <a:rPr lang="en-US" altLang="zh-CN" sz="2400" b="1" dirty="0">
                      <a:solidFill>
                        <a:schemeClr val="bg1"/>
                      </a:solidFill>
                      <a:latin typeface="Times New Roman" panose="02020603050405020304" pitchFamily="18" charset="0"/>
                    </a:rPr>
                    <a:t>3</a:t>
                  </a:r>
                  <a:endParaRPr lang="en-US" altLang="zh-CN" sz="2400" b="1" dirty="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  <p:grpSp>
              <p:nvGrpSpPr>
                <p:cNvPr id="32807" name="Group 83"/>
                <p:cNvGrpSpPr/>
                <p:nvPr/>
              </p:nvGrpSpPr>
              <p:grpSpPr>
                <a:xfrm rot="5400000">
                  <a:off x="4272" y="2128"/>
                  <a:ext cx="253" cy="44"/>
                  <a:chOff x="1200" y="1584"/>
                  <a:chExt cx="379" cy="45"/>
                </a:xfrm>
              </p:grpSpPr>
              <p:sp>
                <p:nvSpPr>
                  <p:cNvPr id="32811" name="Arc 84"/>
                  <p:cNvSpPr/>
                  <p:nvPr/>
                </p:nvSpPr>
                <p:spPr>
                  <a:xfrm rot="5400000" flipH="1" flipV="1">
                    <a:off x="1223" y="1561"/>
                    <a:ext cx="45" cy="91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pathLst>
                      <a:path w="22723" h="43200" fill="none">
                        <a:moveTo>
                          <a:pt x="1123" y="0"/>
                        </a:moveTo>
                        <a:cubicBezTo>
                          <a:pt x="13052" y="0"/>
                          <a:pt x="22723" y="9670"/>
                          <a:pt x="22723" y="21600"/>
                        </a:cubicBezTo>
                        <a:cubicBezTo>
                          <a:pt x="22723" y="33529"/>
                          <a:pt x="13052" y="43200"/>
                          <a:pt x="1123" y="43200"/>
                        </a:cubicBezTo>
                        <a:cubicBezTo>
                          <a:pt x="748" y="43199"/>
                          <a:pt x="374" y="43190"/>
                          <a:pt x="0" y="43170"/>
                        </a:cubicBezTo>
                      </a:path>
                      <a:path w="22723" h="43200" stroke="0">
                        <a:moveTo>
                          <a:pt x="1123" y="0"/>
                        </a:moveTo>
                        <a:cubicBezTo>
                          <a:pt x="13052" y="0"/>
                          <a:pt x="22723" y="9670"/>
                          <a:pt x="22723" y="21600"/>
                        </a:cubicBezTo>
                        <a:cubicBezTo>
                          <a:pt x="22723" y="33529"/>
                          <a:pt x="13052" y="43200"/>
                          <a:pt x="1123" y="43200"/>
                        </a:cubicBezTo>
                        <a:cubicBezTo>
                          <a:pt x="748" y="43199"/>
                          <a:pt x="374" y="43190"/>
                          <a:pt x="0" y="43170"/>
                        </a:cubicBezTo>
                        <a:lnTo>
                          <a:pt x="1123" y="21600"/>
                        </a:lnTo>
                        <a:lnTo>
                          <a:pt x="1123" y="0"/>
                        </a:lnTo>
                        <a:close/>
                      </a:path>
                    </a:pathLst>
                  </a:custGeom>
                  <a:noFill/>
                  <a:ln w="38100" cap="flat" cmpd="sng">
                    <a:solidFill>
                      <a:schemeClr val="accent2">
                        <a:alpha val="100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32812" name="Arc 85"/>
                  <p:cNvSpPr/>
                  <p:nvPr/>
                </p:nvSpPr>
                <p:spPr>
                  <a:xfrm rot="5400000" flipH="1" flipV="1">
                    <a:off x="1319" y="1561"/>
                    <a:ext cx="45" cy="91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pathLst>
                      <a:path w="22723" h="43200" fill="none">
                        <a:moveTo>
                          <a:pt x="1123" y="0"/>
                        </a:moveTo>
                        <a:cubicBezTo>
                          <a:pt x="13052" y="0"/>
                          <a:pt x="22723" y="9670"/>
                          <a:pt x="22723" y="21600"/>
                        </a:cubicBezTo>
                        <a:cubicBezTo>
                          <a:pt x="22723" y="33529"/>
                          <a:pt x="13052" y="43200"/>
                          <a:pt x="1123" y="43200"/>
                        </a:cubicBezTo>
                        <a:cubicBezTo>
                          <a:pt x="748" y="43199"/>
                          <a:pt x="374" y="43190"/>
                          <a:pt x="0" y="43170"/>
                        </a:cubicBezTo>
                      </a:path>
                      <a:path w="22723" h="43200" stroke="0">
                        <a:moveTo>
                          <a:pt x="1123" y="0"/>
                        </a:moveTo>
                        <a:cubicBezTo>
                          <a:pt x="13052" y="0"/>
                          <a:pt x="22723" y="9670"/>
                          <a:pt x="22723" y="21600"/>
                        </a:cubicBezTo>
                        <a:cubicBezTo>
                          <a:pt x="22723" y="33529"/>
                          <a:pt x="13052" y="43200"/>
                          <a:pt x="1123" y="43200"/>
                        </a:cubicBezTo>
                        <a:cubicBezTo>
                          <a:pt x="748" y="43199"/>
                          <a:pt x="374" y="43190"/>
                          <a:pt x="0" y="43170"/>
                        </a:cubicBezTo>
                        <a:lnTo>
                          <a:pt x="1123" y="21600"/>
                        </a:lnTo>
                        <a:lnTo>
                          <a:pt x="1123" y="0"/>
                        </a:lnTo>
                        <a:close/>
                      </a:path>
                    </a:pathLst>
                  </a:custGeom>
                  <a:noFill/>
                  <a:ln w="38100" cap="flat" cmpd="sng">
                    <a:solidFill>
                      <a:schemeClr val="accent2">
                        <a:alpha val="100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32813" name="Arc 86"/>
                  <p:cNvSpPr/>
                  <p:nvPr/>
                </p:nvSpPr>
                <p:spPr>
                  <a:xfrm rot="5400000" flipH="1" flipV="1">
                    <a:off x="1415" y="1561"/>
                    <a:ext cx="45" cy="91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pathLst>
                      <a:path w="22723" h="43200" fill="none">
                        <a:moveTo>
                          <a:pt x="1123" y="0"/>
                        </a:moveTo>
                        <a:cubicBezTo>
                          <a:pt x="13052" y="0"/>
                          <a:pt x="22723" y="9670"/>
                          <a:pt x="22723" y="21600"/>
                        </a:cubicBezTo>
                        <a:cubicBezTo>
                          <a:pt x="22723" y="33529"/>
                          <a:pt x="13052" y="43200"/>
                          <a:pt x="1123" y="43200"/>
                        </a:cubicBezTo>
                        <a:cubicBezTo>
                          <a:pt x="748" y="43199"/>
                          <a:pt x="374" y="43190"/>
                          <a:pt x="0" y="43170"/>
                        </a:cubicBezTo>
                      </a:path>
                      <a:path w="22723" h="43200" stroke="0">
                        <a:moveTo>
                          <a:pt x="1123" y="0"/>
                        </a:moveTo>
                        <a:cubicBezTo>
                          <a:pt x="13052" y="0"/>
                          <a:pt x="22723" y="9670"/>
                          <a:pt x="22723" y="21600"/>
                        </a:cubicBezTo>
                        <a:cubicBezTo>
                          <a:pt x="22723" y="33529"/>
                          <a:pt x="13052" y="43200"/>
                          <a:pt x="1123" y="43200"/>
                        </a:cubicBezTo>
                        <a:cubicBezTo>
                          <a:pt x="748" y="43199"/>
                          <a:pt x="374" y="43190"/>
                          <a:pt x="0" y="43170"/>
                        </a:cubicBezTo>
                        <a:lnTo>
                          <a:pt x="1123" y="21600"/>
                        </a:lnTo>
                        <a:lnTo>
                          <a:pt x="1123" y="0"/>
                        </a:lnTo>
                        <a:close/>
                      </a:path>
                    </a:pathLst>
                  </a:custGeom>
                  <a:noFill/>
                  <a:ln w="38100" cap="flat" cmpd="sng">
                    <a:solidFill>
                      <a:schemeClr val="accent2">
                        <a:alpha val="100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  <p:sp>
                <p:nvSpPr>
                  <p:cNvPr id="32814" name="Arc 87"/>
                  <p:cNvSpPr/>
                  <p:nvPr/>
                </p:nvSpPr>
                <p:spPr>
                  <a:xfrm rot="5400000" flipH="1" flipV="1">
                    <a:off x="1511" y="1561"/>
                    <a:ext cx="45" cy="91"/>
                  </a:xfrm>
                  <a:custGeom>
                    <a:avLst/>
                    <a:gdLst/>
                    <a:ahLst/>
                    <a:cxnLst>
                      <a:cxn ang="0">
                        <a:pos x="0" y="0"/>
                      </a:cxn>
                      <a:cxn ang="0">
                        <a:pos x="0" y="0"/>
                      </a:cxn>
                      <a:cxn ang="0">
                        <a:pos x="0" y="0"/>
                      </a:cxn>
                    </a:cxnLst>
                    <a:pathLst>
                      <a:path w="22723" h="43200" fill="none">
                        <a:moveTo>
                          <a:pt x="1123" y="0"/>
                        </a:moveTo>
                        <a:cubicBezTo>
                          <a:pt x="13052" y="0"/>
                          <a:pt x="22723" y="9670"/>
                          <a:pt x="22723" y="21600"/>
                        </a:cubicBezTo>
                        <a:cubicBezTo>
                          <a:pt x="22723" y="33529"/>
                          <a:pt x="13052" y="43200"/>
                          <a:pt x="1123" y="43200"/>
                        </a:cubicBezTo>
                        <a:cubicBezTo>
                          <a:pt x="748" y="43199"/>
                          <a:pt x="374" y="43190"/>
                          <a:pt x="0" y="43170"/>
                        </a:cubicBezTo>
                      </a:path>
                      <a:path w="22723" h="43200" stroke="0">
                        <a:moveTo>
                          <a:pt x="1123" y="0"/>
                        </a:moveTo>
                        <a:cubicBezTo>
                          <a:pt x="13052" y="0"/>
                          <a:pt x="22723" y="9670"/>
                          <a:pt x="22723" y="21600"/>
                        </a:cubicBezTo>
                        <a:cubicBezTo>
                          <a:pt x="22723" y="33529"/>
                          <a:pt x="13052" y="43200"/>
                          <a:pt x="1123" y="43200"/>
                        </a:cubicBezTo>
                        <a:cubicBezTo>
                          <a:pt x="748" y="43199"/>
                          <a:pt x="374" y="43190"/>
                          <a:pt x="0" y="43170"/>
                        </a:cubicBezTo>
                        <a:lnTo>
                          <a:pt x="1123" y="21600"/>
                        </a:lnTo>
                        <a:lnTo>
                          <a:pt x="1123" y="0"/>
                        </a:lnTo>
                        <a:close/>
                      </a:path>
                    </a:pathLst>
                  </a:custGeom>
                  <a:noFill/>
                  <a:ln w="38100" cap="flat" cmpd="sng">
                    <a:solidFill>
                      <a:schemeClr val="accent2">
                        <a:alpha val="100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p>
                    <a:endParaRPr lang="zh-CN" altLang="en-US"/>
                  </a:p>
                </p:txBody>
              </p:sp>
            </p:grpSp>
            <p:sp>
              <p:nvSpPr>
                <p:cNvPr id="32808" name="Line 88"/>
                <p:cNvSpPr/>
                <p:nvPr/>
              </p:nvSpPr>
              <p:spPr>
                <a:xfrm>
                  <a:off x="4377" y="1797"/>
                  <a:ext cx="0" cy="227"/>
                </a:xfrm>
                <a:prstGeom prst="line">
                  <a:avLst/>
                </a:prstGeom>
                <a:ln w="38100" cap="flat" cmpd="sng">
                  <a:solidFill>
                    <a:schemeClr val="accent2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32809" name="Text Box 89"/>
                <p:cNvSpPr txBox="1"/>
                <p:nvPr/>
              </p:nvSpPr>
              <p:spPr>
                <a:xfrm>
                  <a:off x="4422" y="1979"/>
                  <a:ext cx="583" cy="281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3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eaLnBrk="1" hangingPunct="1">
                    <a:spcBef>
                      <a:spcPct val="0"/>
                    </a:spcBef>
                    <a:buNone/>
                  </a:pPr>
                  <a:r>
                    <a:rPr lang="en-US" altLang="zh-CN" sz="2400" b="1" i="1" dirty="0">
                      <a:solidFill>
                        <a:schemeClr val="accent2"/>
                      </a:solidFill>
                      <a:latin typeface="Times New Roman" panose="02020603050405020304" pitchFamily="18" charset="0"/>
                    </a:rPr>
                    <a:t>-M</a:t>
                  </a:r>
                  <a:endParaRPr lang="en-US" altLang="zh-CN" sz="2400" b="1" dirty="0">
                    <a:solidFill>
                      <a:schemeClr val="accent2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2810" name="Text Box 90"/>
                <p:cNvSpPr txBox="1"/>
                <p:nvPr/>
              </p:nvSpPr>
              <p:spPr>
                <a:xfrm>
                  <a:off x="4604" y="1484"/>
                  <a:ext cx="544" cy="281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3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eaLnBrk="1" hangingPunct="1">
                    <a:spcBef>
                      <a:spcPct val="0"/>
                    </a:spcBef>
                    <a:buNone/>
                  </a:pPr>
                  <a:r>
                    <a:rPr lang="en-US" altLang="zh-CN" sz="2400" b="1" i="1" dirty="0">
                      <a:solidFill>
                        <a:schemeClr val="accent2"/>
                      </a:solidFill>
                      <a:latin typeface="Times New Roman" panose="02020603050405020304" pitchFamily="18" charset="0"/>
                    </a:rPr>
                    <a:t>L</a:t>
                  </a:r>
                  <a:r>
                    <a:rPr lang="en-US" altLang="zh-CN" sz="2400" b="1" baseline="-25000" dirty="0">
                      <a:solidFill>
                        <a:schemeClr val="accent2"/>
                      </a:solidFill>
                      <a:latin typeface="Times New Roman" panose="02020603050405020304" pitchFamily="18" charset="0"/>
                    </a:rPr>
                    <a:t>2</a:t>
                  </a:r>
                  <a:r>
                    <a:rPr lang="en-US" altLang="zh-CN" sz="2400" b="1" dirty="0">
                      <a:solidFill>
                        <a:schemeClr val="accent2"/>
                      </a:solidFill>
                      <a:latin typeface="Times New Roman" panose="02020603050405020304" pitchFamily="18" charset="0"/>
                    </a:rPr>
                    <a:t>+</a:t>
                  </a:r>
                  <a:r>
                    <a:rPr lang="en-US" altLang="zh-CN" sz="2400" b="1" i="1" dirty="0">
                      <a:solidFill>
                        <a:schemeClr val="accent2"/>
                      </a:solidFill>
                      <a:latin typeface="Times New Roman" panose="02020603050405020304" pitchFamily="18" charset="0"/>
                    </a:rPr>
                    <a:t>M</a:t>
                  </a:r>
                  <a:endParaRPr lang="en-US" altLang="zh-CN" sz="2400" b="1" dirty="0">
                    <a:solidFill>
                      <a:schemeClr val="accent2"/>
                    </a:solidFill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32783" name="Line 91"/>
              <p:cNvSpPr/>
              <p:nvPr/>
            </p:nvSpPr>
            <p:spPr>
              <a:xfrm>
                <a:off x="3702" y="2500"/>
                <a:ext cx="1503" cy="0"/>
              </a:xfrm>
              <a:prstGeom prst="line">
                <a:avLst/>
              </a:prstGeom>
              <a:ln w="28575" cap="flat" cmpd="sng">
                <a:solidFill>
                  <a:schemeClr val="accent2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32780" name="Text Box 92"/>
            <p:cNvSpPr txBox="1"/>
            <p:nvPr/>
          </p:nvSpPr>
          <p:spPr>
            <a:xfrm>
              <a:off x="3419" y="2358"/>
              <a:ext cx="36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None/>
              </a:pPr>
              <a:r>
                <a:rPr lang="en-US" altLang="zh-CN" sz="2400" b="1" dirty="0">
                  <a:solidFill>
                    <a:schemeClr val="accent2"/>
                  </a:solidFill>
                  <a:ea typeface="仿宋_GB2312" pitchFamily="1" charset="-122"/>
                </a:rPr>
                <a:t>1’</a:t>
              </a:r>
              <a:endParaRPr lang="en-US" altLang="zh-CN" sz="2400" b="1" dirty="0">
                <a:solidFill>
                  <a:schemeClr val="accent2"/>
                </a:solidFill>
                <a:ea typeface="仿宋_GB2312" pitchFamily="1" charset="-122"/>
              </a:endParaRPr>
            </a:p>
          </p:txBody>
        </p:sp>
        <p:sp>
          <p:nvSpPr>
            <p:cNvPr id="32781" name="Text Box 93"/>
            <p:cNvSpPr txBox="1"/>
            <p:nvPr/>
          </p:nvSpPr>
          <p:spPr>
            <a:xfrm>
              <a:off x="5176" y="2302"/>
              <a:ext cx="36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None/>
              </a:pPr>
              <a:r>
                <a:rPr lang="en-US" altLang="zh-CN" sz="2400" b="1" dirty="0">
                  <a:solidFill>
                    <a:schemeClr val="accent2"/>
                  </a:solidFill>
                  <a:ea typeface="仿宋_GB2312" pitchFamily="1" charset="-122"/>
                </a:rPr>
                <a:t>2’</a:t>
              </a:r>
              <a:endParaRPr lang="en-US" altLang="zh-CN" sz="2400" b="1" dirty="0">
                <a:solidFill>
                  <a:schemeClr val="accent2"/>
                </a:solidFill>
                <a:ea typeface="仿宋_GB2312" pitchFamily="1" charset="-122"/>
              </a:endParaRPr>
            </a:p>
          </p:txBody>
        </p:sp>
      </p:grpSp>
      <p:sp>
        <p:nvSpPr>
          <p:cNvPr id="132190" name="Text Box 94"/>
          <p:cNvSpPr txBox="1"/>
          <p:nvPr/>
        </p:nvSpPr>
        <p:spPr>
          <a:xfrm>
            <a:off x="3492500" y="2079625"/>
            <a:ext cx="584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en-US" altLang="zh-CN" sz="2400" b="1" dirty="0">
                <a:solidFill>
                  <a:schemeClr val="accent2"/>
                </a:solidFill>
                <a:ea typeface="仿宋_GB2312" pitchFamily="1" charset="-122"/>
              </a:rPr>
              <a:t>2</a:t>
            </a:r>
            <a:endParaRPr lang="en-US" altLang="zh-CN" sz="2400" b="1" dirty="0">
              <a:solidFill>
                <a:schemeClr val="accent2"/>
              </a:solidFill>
              <a:ea typeface="仿宋_GB2312" pitchFamily="1" charset="-122"/>
            </a:endParaRPr>
          </a:p>
        </p:txBody>
      </p:sp>
      <p:sp>
        <p:nvSpPr>
          <p:cNvPr id="132191" name="Text Box 95"/>
          <p:cNvSpPr txBox="1"/>
          <p:nvPr/>
        </p:nvSpPr>
        <p:spPr>
          <a:xfrm>
            <a:off x="2366963" y="3016250"/>
            <a:ext cx="53975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en-US" altLang="zh-CN" sz="2400" b="1" dirty="0">
                <a:solidFill>
                  <a:schemeClr val="accent2"/>
                </a:solidFill>
                <a:ea typeface="仿宋_GB2312" pitchFamily="1" charset="-122"/>
              </a:rPr>
              <a:t>*</a:t>
            </a:r>
            <a:endParaRPr lang="en-US" altLang="zh-CN" sz="2400" b="1" dirty="0">
              <a:solidFill>
                <a:schemeClr val="accent2"/>
              </a:solidFill>
              <a:ea typeface="仿宋_GB2312" pitchFamily="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21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21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32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32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32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2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32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0" dur="500"/>
                                        <p:tgtEl>
                                          <p:spTgt spid="132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32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142" grpId="0"/>
      <p:bldP spid="132143" grpId="0"/>
      <p:bldP spid="132144" grpId="0"/>
      <p:bldP spid="132190" grpId="0"/>
      <p:bldP spid="13219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33127" name="Group 7"/>
          <p:cNvGrpSpPr/>
          <p:nvPr/>
        </p:nvGrpSpPr>
        <p:grpSpPr>
          <a:xfrm>
            <a:off x="566738" y="612775"/>
            <a:ext cx="3382962" cy="2257425"/>
            <a:chOff x="3600" y="870"/>
            <a:chExt cx="1811" cy="1162"/>
          </a:xfrm>
        </p:grpSpPr>
        <p:sp>
          <p:nvSpPr>
            <p:cNvPr id="33884" name="Line 8"/>
            <p:cNvSpPr/>
            <p:nvPr/>
          </p:nvSpPr>
          <p:spPr>
            <a:xfrm flipH="1">
              <a:off x="4846" y="1730"/>
              <a:ext cx="2" cy="302"/>
            </a:xfrm>
            <a:prstGeom prst="line">
              <a:avLst/>
            </a:prstGeom>
            <a:ln w="28575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3885" name="Line 9"/>
            <p:cNvSpPr/>
            <p:nvPr/>
          </p:nvSpPr>
          <p:spPr>
            <a:xfrm>
              <a:off x="4843" y="1251"/>
              <a:ext cx="0" cy="243"/>
            </a:xfrm>
            <a:prstGeom prst="line">
              <a:avLst/>
            </a:prstGeom>
            <a:ln w="28575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3886" name="Line 10"/>
            <p:cNvSpPr/>
            <p:nvPr/>
          </p:nvSpPr>
          <p:spPr>
            <a:xfrm flipV="1">
              <a:off x="4543" y="1248"/>
              <a:ext cx="303" cy="4"/>
            </a:xfrm>
            <a:prstGeom prst="line">
              <a:avLst/>
            </a:prstGeom>
            <a:ln w="28575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3887" name="Line 11"/>
            <p:cNvSpPr/>
            <p:nvPr/>
          </p:nvSpPr>
          <p:spPr>
            <a:xfrm>
              <a:off x="4016" y="1168"/>
              <a:ext cx="230" cy="0"/>
            </a:xfrm>
            <a:prstGeom prst="line">
              <a:avLst/>
            </a:prstGeom>
            <a:ln w="38100" cap="flat" cmpd="sng">
              <a:solidFill>
                <a:schemeClr val="accent2"/>
              </a:solidFill>
              <a:prstDash val="solid"/>
              <a:headEnd type="none" w="med" len="med"/>
              <a:tailEnd type="triangle" w="med" len="med"/>
            </a:ln>
          </p:spPr>
        </p:sp>
        <p:graphicFrame>
          <p:nvGraphicFramePr>
            <p:cNvPr id="33888" name="Object 12"/>
            <p:cNvGraphicFramePr>
              <a:graphicFrameLocks noChangeAspect="1"/>
            </p:cNvGraphicFramePr>
            <p:nvPr/>
          </p:nvGraphicFramePr>
          <p:xfrm>
            <a:off x="4054" y="870"/>
            <a:ext cx="192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25" name="" r:id="rId1" imgW="139065" imgH="237490" progId="Equation.3">
                    <p:embed/>
                  </p:oleObj>
                </mc:Choice>
                <mc:Fallback>
                  <p:oleObj name="" r:id="rId1" imgW="139065" imgH="237490" progId="Equation.3">
                    <p:embed/>
                    <p:pic>
                      <p:nvPicPr>
                        <p:cNvPr id="0" name="图片 3224"/>
                        <p:cNvPicPr/>
                        <p:nvPr/>
                      </p:nvPicPr>
                      <p:blipFill>
                        <a:blip r:embed="rId2">
                          <a:clrChange>
                            <a:clrFrom>
                              <a:srgbClr val="000000"/>
                            </a:clrFrom>
                            <a:clrTo>
                              <a:srgbClr val="333399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054" y="870"/>
                          <a:ext cx="192" cy="28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889" name="Line 13"/>
            <p:cNvSpPr/>
            <p:nvPr/>
          </p:nvSpPr>
          <p:spPr>
            <a:xfrm flipH="1">
              <a:off x="3975" y="2025"/>
              <a:ext cx="865" cy="1"/>
            </a:xfrm>
            <a:prstGeom prst="line">
              <a:avLst/>
            </a:prstGeom>
            <a:ln w="28575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3890" name="Text Box 14"/>
            <p:cNvSpPr txBox="1"/>
            <p:nvPr/>
          </p:nvSpPr>
          <p:spPr>
            <a:xfrm>
              <a:off x="3773" y="1221"/>
              <a:ext cx="249" cy="236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2400" b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+</a:t>
              </a:r>
              <a:endPara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3891" name="Text Box 15"/>
            <p:cNvSpPr txBox="1"/>
            <p:nvPr/>
          </p:nvSpPr>
          <p:spPr>
            <a:xfrm>
              <a:off x="3785" y="1659"/>
              <a:ext cx="249" cy="236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2400" b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–</a:t>
              </a:r>
              <a:endPara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33892" name="Object 16"/>
            <p:cNvGraphicFramePr>
              <a:graphicFrameLocks noChangeAspect="1"/>
            </p:cNvGraphicFramePr>
            <p:nvPr/>
          </p:nvGraphicFramePr>
          <p:xfrm>
            <a:off x="3600" y="1357"/>
            <a:ext cx="253" cy="3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26" name="" r:id="rId3" imgW="191135" imgH="237490" progId="Equation.3">
                    <p:embed/>
                  </p:oleObj>
                </mc:Choice>
                <mc:Fallback>
                  <p:oleObj name="" r:id="rId3" imgW="191135" imgH="237490" progId="Equation.3">
                    <p:embed/>
                    <p:pic>
                      <p:nvPicPr>
                        <p:cNvPr id="0" name="图片 3225"/>
                        <p:cNvPicPr/>
                        <p:nvPr/>
                      </p:nvPicPr>
                      <p:blipFill>
                        <a:blip r:embed="rId4">
                          <a:clrChange>
                            <a:clrFrom>
                              <a:srgbClr val="000000"/>
                            </a:clrFrom>
                            <a:clrTo>
                              <a:srgbClr val="333399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600" y="1357"/>
                          <a:ext cx="253" cy="33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893" name="Rectangle 17"/>
            <p:cNvSpPr/>
            <p:nvPr/>
          </p:nvSpPr>
          <p:spPr>
            <a:xfrm>
              <a:off x="4316" y="1212"/>
              <a:ext cx="227" cy="79"/>
            </a:xfrm>
            <a:prstGeom prst="rect">
              <a:avLst/>
            </a:prstGeom>
            <a:solidFill>
              <a:schemeClr val="bg1"/>
            </a:solidFill>
            <a:ln w="28575" cap="flat" cmpd="sng">
              <a:solidFill>
                <a:schemeClr val="accent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33894" name="Oval 18"/>
            <p:cNvSpPr/>
            <p:nvPr/>
          </p:nvSpPr>
          <p:spPr>
            <a:xfrm>
              <a:off x="3855" y="1487"/>
              <a:ext cx="227" cy="227"/>
            </a:xfrm>
            <a:prstGeom prst="ellipse">
              <a:avLst/>
            </a:prstGeom>
            <a:solidFill>
              <a:schemeClr val="bg1"/>
            </a:solidFill>
            <a:ln w="3810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33895" name="Line 19"/>
            <p:cNvSpPr/>
            <p:nvPr/>
          </p:nvSpPr>
          <p:spPr>
            <a:xfrm flipH="1">
              <a:off x="3975" y="1244"/>
              <a:ext cx="341" cy="1"/>
            </a:xfrm>
            <a:prstGeom prst="line">
              <a:avLst/>
            </a:prstGeom>
            <a:ln w="28575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3896" name="Rectangle 20"/>
            <p:cNvSpPr/>
            <p:nvPr/>
          </p:nvSpPr>
          <p:spPr>
            <a:xfrm rot="5400000">
              <a:off x="4734" y="1577"/>
              <a:ext cx="227" cy="79"/>
            </a:xfrm>
            <a:prstGeom prst="rect">
              <a:avLst/>
            </a:prstGeom>
            <a:solidFill>
              <a:schemeClr val="bg1"/>
            </a:solidFill>
            <a:ln w="28575" cap="flat" cmpd="sng">
              <a:solidFill>
                <a:schemeClr val="accent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33897" name="Text Box 21"/>
            <p:cNvSpPr txBox="1"/>
            <p:nvPr/>
          </p:nvSpPr>
          <p:spPr>
            <a:xfrm>
              <a:off x="4316" y="970"/>
              <a:ext cx="394" cy="188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1800" b="1" i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Z</a:t>
              </a:r>
              <a:r>
                <a:rPr lang="en-US" altLang="zh-CN" sz="1800" b="1" baseline="-25000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11</a:t>
              </a:r>
              <a:endParaRPr lang="en-US" altLang="zh-CN" sz="1800" b="1" dirty="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3898" name="Freeform 22"/>
            <p:cNvSpPr/>
            <p:nvPr/>
          </p:nvSpPr>
          <p:spPr>
            <a:xfrm>
              <a:off x="3972" y="1241"/>
              <a:ext cx="3" cy="787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0" y="787"/>
                </a:cxn>
              </a:cxnLst>
              <a:pathLst>
                <a:path w="3" h="787">
                  <a:moveTo>
                    <a:pt x="3" y="0"/>
                  </a:moveTo>
                  <a:lnTo>
                    <a:pt x="0" y="787"/>
                  </a:lnTo>
                </a:path>
              </a:pathLst>
            </a:custGeom>
            <a:noFill/>
            <a:ln w="28575" cap="flat" cmpd="sng">
              <a:solidFill>
                <a:schemeClr val="accent2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graphicFrame>
          <p:nvGraphicFramePr>
            <p:cNvPr id="33899" name="Object 23"/>
            <p:cNvGraphicFramePr>
              <a:graphicFrameLocks noChangeAspect="1"/>
            </p:cNvGraphicFramePr>
            <p:nvPr/>
          </p:nvGraphicFramePr>
          <p:xfrm>
            <a:off x="4941" y="1400"/>
            <a:ext cx="470" cy="4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27" name="" r:id="rId5" imgW="434340" imgH="399415" progId="Equation.3">
                    <p:embed/>
                  </p:oleObj>
                </mc:Choice>
                <mc:Fallback>
                  <p:oleObj name="" r:id="rId5" imgW="434340" imgH="399415" progId="Equation.3">
                    <p:embed/>
                    <p:pic>
                      <p:nvPicPr>
                        <p:cNvPr id="0" name="图片 3226"/>
                        <p:cNvPicPr/>
                        <p:nvPr/>
                      </p:nvPicPr>
                      <p:blipFill>
                        <a:blip r:embed="rId6">
                          <a:clrChange>
                            <a:clrFrom>
                              <a:srgbClr val="000000"/>
                            </a:clrFrom>
                            <a:clrTo>
                              <a:srgbClr val="333399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941" y="1400"/>
                          <a:ext cx="470" cy="43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3144" name="Text Box 24"/>
          <p:cNvSpPr txBox="1"/>
          <p:nvPr/>
        </p:nvSpPr>
        <p:spPr>
          <a:xfrm>
            <a:off x="1016000" y="3095625"/>
            <a:ext cx="2519363" cy="457200"/>
          </a:xfrm>
          <a:prstGeom prst="rect">
            <a:avLst/>
          </a:prstGeom>
          <a:solidFill>
            <a:schemeClr val="hlink"/>
          </a:solidFill>
          <a:ln w="19050">
            <a:noFill/>
          </a:ln>
        </p:spPr>
        <p:txBody>
          <a:bodyPr lIns="198000" rIns="19800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原边等效电路</a:t>
            </a:r>
            <a:endParaRPr lang="zh-CN" altLang="en-US" sz="2400" b="1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133145" name="Group 25"/>
          <p:cNvGrpSpPr/>
          <p:nvPr/>
        </p:nvGrpSpPr>
        <p:grpSpPr>
          <a:xfrm>
            <a:off x="5715000" y="381000"/>
            <a:ext cx="3043238" cy="2208213"/>
            <a:chOff x="384" y="1307"/>
            <a:chExt cx="1738" cy="1255"/>
          </a:xfrm>
        </p:grpSpPr>
        <p:sp>
          <p:nvSpPr>
            <p:cNvPr id="33868" name="Line 26"/>
            <p:cNvSpPr/>
            <p:nvPr/>
          </p:nvSpPr>
          <p:spPr>
            <a:xfrm flipH="1">
              <a:off x="1680" y="2260"/>
              <a:ext cx="2" cy="302"/>
            </a:xfrm>
            <a:prstGeom prst="line">
              <a:avLst/>
            </a:prstGeom>
            <a:ln w="28575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3869" name="Line 27"/>
            <p:cNvSpPr/>
            <p:nvPr/>
          </p:nvSpPr>
          <p:spPr>
            <a:xfrm>
              <a:off x="1683" y="1781"/>
              <a:ext cx="0" cy="258"/>
            </a:xfrm>
            <a:prstGeom prst="line">
              <a:avLst/>
            </a:prstGeom>
            <a:ln w="28575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3870" name="Line 28"/>
            <p:cNvSpPr/>
            <p:nvPr/>
          </p:nvSpPr>
          <p:spPr>
            <a:xfrm flipV="1">
              <a:off x="1377" y="1778"/>
              <a:ext cx="303" cy="4"/>
            </a:xfrm>
            <a:prstGeom prst="line">
              <a:avLst/>
            </a:prstGeom>
            <a:ln w="28575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3871" name="Line 29"/>
            <p:cNvSpPr/>
            <p:nvPr/>
          </p:nvSpPr>
          <p:spPr>
            <a:xfrm rot="5400000">
              <a:off x="1655" y="1899"/>
              <a:ext cx="230" cy="0"/>
            </a:xfrm>
            <a:prstGeom prst="line">
              <a:avLst/>
            </a:prstGeom>
            <a:ln w="28575" cap="flat" cmpd="sng">
              <a:solidFill>
                <a:schemeClr val="accent2"/>
              </a:solidFill>
              <a:prstDash val="solid"/>
              <a:headEnd type="none" w="med" len="med"/>
              <a:tailEnd type="stealth" w="sm" len="med"/>
            </a:ln>
          </p:spPr>
        </p:sp>
        <p:graphicFrame>
          <p:nvGraphicFramePr>
            <p:cNvPr id="33872" name="Object 30"/>
            <p:cNvGraphicFramePr>
              <a:graphicFrameLocks noChangeAspect="1"/>
            </p:cNvGraphicFramePr>
            <p:nvPr/>
          </p:nvGraphicFramePr>
          <p:xfrm>
            <a:off x="1793" y="1698"/>
            <a:ext cx="207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24" name="" r:id="rId7" imgW="156210" imgH="237490" progId="Equation.3">
                    <p:embed/>
                  </p:oleObj>
                </mc:Choice>
                <mc:Fallback>
                  <p:oleObj name="" r:id="rId7" imgW="156210" imgH="237490" progId="Equation.3">
                    <p:embed/>
                    <p:pic>
                      <p:nvPicPr>
                        <p:cNvPr id="0" name="图片 3223"/>
                        <p:cNvPicPr/>
                        <p:nvPr/>
                      </p:nvPicPr>
                      <p:blipFill>
                        <a:blip r:embed="rId8">
                          <a:clrChange>
                            <a:clrFrom>
                              <a:srgbClr val="000000"/>
                            </a:clrFrom>
                            <a:clrTo>
                              <a:srgbClr val="333399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793" y="1698"/>
                          <a:ext cx="207" cy="28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873" name="Line 31"/>
            <p:cNvSpPr/>
            <p:nvPr/>
          </p:nvSpPr>
          <p:spPr>
            <a:xfrm flipH="1">
              <a:off x="809" y="2555"/>
              <a:ext cx="865" cy="1"/>
            </a:xfrm>
            <a:prstGeom prst="line">
              <a:avLst/>
            </a:prstGeom>
            <a:ln w="28575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3874" name="Text Box 32"/>
            <p:cNvSpPr txBox="1"/>
            <p:nvPr/>
          </p:nvSpPr>
          <p:spPr>
            <a:xfrm>
              <a:off x="607" y="1751"/>
              <a:ext cx="249" cy="260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2400" b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+</a:t>
              </a:r>
              <a:endPara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3875" name="Text Box 33"/>
            <p:cNvSpPr txBox="1"/>
            <p:nvPr/>
          </p:nvSpPr>
          <p:spPr>
            <a:xfrm>
              <a:off x="619" y="2189"/>
              <a:ext cx="249" cy="260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2400" b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–</a:t>
              </a:r>
              <a:endPara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33876" name="Object 34"/>
            <p:cNvGraphicFramePr>
              <a:graphicFrameLocks noChangeAspect="1"/>
            </p:cNvGraphicFramePr>
            <p:nvPr/>
          </p:nvGraphicFramePr>
          <p:xfrm>
            <a:off x="384" y="1887"/>
            <a:ext cx="294" cy="3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32" name="" r:id="rId9" imgW="225425" imgH="237490" progId="Equation.3">
                    <p:embed/>
                  </p:oleObj>
                </mc:Choice>
                <mc:Fallback>
                  <p:oleObj name="" r:id="rId9" imgW="225425" imgH="237490" progId="Equation.3">
                    <p:embed/>
                    <p:pic>
                      <p:nvPicPr>
                        <p:cNvPr id="0" name="图片 3231"/>
                        <p:cNvPicPr/>
                        <p:nvPr/>
                      </p:nvPicPr>
                      <p:blipFill>
                        <a:blip r:embed="rId10">
                          <a:clrChange>
                            <a:clrFrom>
                              <a:srgbClr val="000000"/>
                            </a:clrFrom>
                            <a:clrTo>
                              <a:srgbClr val="FFFF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84" y="1887"/>
                          <a:ext cx="294" cy="337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877" name="Rectangle 35"/>
            <p:cNvSpPr/>
            <p:nvPr/>
          </p:nvSpPr>
          <p:spPr>
            <a:xfrm>
              <a:off x="1150" y="1742"/>
              <a:ext cx="227" cy="79"/>
            </a:xfrm>
            <a:prstGeom prst="rect">
              <a:avLst/>
            </a:prstGeom>
            <a:solidFill>
              <a:schemeClr val="bg1"/>
            </a:solidFill>
            <a:ln w="28575" cap="flat" cmpd="sng">
              <a:solidFill>
                <a:schemeClr val="accent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33878" name="Oval 36"/>
            <p:cNvSpPr/>
            <p:nvPr/>
          </p:nvSpPr>
          <p:spPr>
            <a:xfrm>
              <a:off x="689" y="2017"/>
              <a:ext cx="227" cy="227"/>
            </a:xfrm>
            <a:prstGeom prst="ellipse">
              <a:avLst/>
            </a:prstGeom>
            <a:solidFill>
              <a:schemeClr val="bg1"/>
            </a:solidFill>
            <a:ln w="3810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33879" name="Line 37"/>
            <p:cNvSpPr/>
            <p:nvPr/>
          </p:nvSpPr>
          <p:spPr>
            <a:xfrm flipH="1">
              <a:off x="809" y="1774"/>
              <a:ext cx="341" cy="1"/>
            </a:xfrm>
            <a:prstGeom prst="line">
              <a:avLst/>
            </a:prstGeom>
            <a:ln w="28575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3880" name="Rectangle 38"/>
            <p:cNvSpPr/>
            <p:nvPr/>
          </p:nvSpPr>
          <p:spPr>
            <a:xfrm rot="5400000">
              <a:off x="1568" y="2107"/>
              <a:ext cx="227" cy="79"/>
            </a:xfrm>
            <a:prstGeom prst="rect">
              <a:avLst/>
            </a:prstGeom>
            <a:solidFill>
              <a:schemeClr val="bg1"/>
            </a:solidFill>
            <a:ln w="28575" cap="flat" cmpd="sng">
              <a:solidFill>
                <a:schemeClr val="accent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33881" name="Text Box 39"/>
            <p:cNvSpPr txBox="1"/>
            <p:nvPr/>
          </p:nvSpPr>
          <p:spPr>
            <a:xfrm>
              <a:off x="1728" y="2039"/>
              <a:ext cx="394" cy="208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1800" b="1" i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Z</a:t>
              </a:r>
              <a:r>
                <a:rPr lang="en-US" altLang="zh-CN" sz="1800" b="1" baseline="-25000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22</a:t>
              </a:r>
              <a:endParaRPr lang="en-US" altLang="zh-CN" sz="1800" b="1" dirty="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3882" name="Freeform 40"/>
            <p:cNvSpPr/>
            <p:nvPr/>
          </p:nvSpPr>
          <p:spPr>
            <a:xfrm>
              <a:off x="806" y="1771"/>
              <a:ext cx="3" cy="787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0" y="787"/>
                </a:cxn>
              </a:cxnLst>
              <a:pathLst>
                <a:path w="3" h="787">
                  <a:moveTo>
                    <a:pt x="3" y="0"/>
                  </a:moveTo>
                  <a:lnTo>
                    <a:pt x="0" y="787"/>
                  </a:lnTo>
                </a:path>
              </a:pathLst>
            </a:custGeom>
            <a:noFill/>
            <a:ln w="28575" cap="flat" cmpd="sng">
              <a:solidFill>
                <a:schemeClr val="accent2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graphicFrame>
          <p:nvGraphicFramePr>
            <p:cNvPr id="33883" name="Object 41"/>
            <p:cNvGraphicFramePr>
              <a:graphicFrameLocks noChangeAspect="1"/>
            </p:cNvGraphicFramePr>
            <p:nvPr/>
          </p:nvGraphicFramePr>
          <p:xfrm>
            <a:off x="1009" y="1307"/>
            <a:ext cx="469" cy="4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28" name="" r:id="rId11" imgW="434340" imgH="399415" progId="Equation.3">
                    <p:embed/>
                  </p:oleObj>
                </mc:Choice>
                <mc:Fallback>
                  <p:oleObj name="" r:id="rId11" imgW="434340" imgH="399415" progId="Equation.3">
                    <p:embed/>
                    <p:pic>
                      <p:nvPicPr>
                        <p:cNvPr id="0" name="图片 3227"/>
                        <p:cNvPicPr/>
                        <p:nvPr/>
                      </p:nvPicPr>
                      <p:blipFill>
                        <a:blip r:embed="rId12">
                          <a:clrChange>
                            <a:clrFrom>
                              <a:srgbClr val="000000"/>
                            </a:clrFrom>
                            <a:clrTo>
                              <a:srgbClr val="333399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009" y="1307"/>
                          <a:ext cx="469" cy="43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3162" name="Text Box 42"/>
          <p:cNvSpPr txBox="1"/>
          <p:nvPr/>
        </p:nvSpPr>
        <p:spPr>
          <a:xfrm>
            <a:off x="5427663" y="2825750"/>
            <a:ext cx="2611437" cy="457200"/>
          </a:xfrm>
          <a:prstGeom prst="rect">
            <a:avLst/>
          </a:prstGeom>
          <a:solidFill>
            <a:schemeClr val="hlink"/>
          </a:solidFill>
          <a:ln w="19050">
            <a:noFill/>
          </a:ln>
        </p:spPr>
        <p:txBody>
          <a:bodyPr lIns="198000" rIns="19800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副边等效电路</a:t>
            </a:r>
            <a:endParaRPr lang="zh-CN" altLang="en-US" sz="2400" b="1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33164" name="Object 44"/>
          <p:cNvGraphicFramePr>
            <a:graphicFrameLocks noChangeAspect="1"/>
          </p:cNvGraphicFramePr>
          <p:nvPr/>
        </p:nvGraphicFramePr>
        <p:xfrm>
          <a:off x="4481513" y="1295400"/>
          <a:ext cx="1157287" cy="1011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9" name="" r:id="rId13" imgW="520700" imgH="451485" progId="Equation.3">
                  <p:embed/>
                </p:oleObj>
              </mc:Choice>
              <mc:Fallback>
                <p:oleObj name="" r:id="rId13" imgW="520700" imgH="451485" progId="Equation.3">
                  <p:embed/>
                  <p:pic>
                    <p:nvPicPr>
                      <p:cNvPr id="0" name="图片 3228"/>
                      <p:cNvPicPr/>
                      <p:nvPr/>
                    </p:nvPicPr>
                    <p:blipFill>
                      <a:blip r:embed="rId14">
                        <a:clrChange>
                          <a:clrFrom>
                            <a:srgbClr val="000000"/>
                          </a:clrFrom>
                          <a:clrTo>
                            <a:srgbClr val="3333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481513" y="1295400"/>
                        <a:ext cx="1157287" cy="101123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65" name="Text Box 45"/>
          <p:cNvSpPr txBox="1"/>
          <p:nvPr/>
        </p:nvSpPr>
        <p:spPr>
          <a:xfrm>
            <a:off x="228600" y="14288"/>
            <a:ext cx="4410075" cy="519112"/>
          </a:xfrm>
          <a:prstGeom prst="rect">
            <a:avLst/>
          </a:prstGeom>
          <a:solidFill>
            <a:srgbClr val="FF3300"/>
          </a:solidFill>
          <a:ln w="9525">
            <a:noFill/>
          </a:ln>
          <a:effectLst>
            <a:prstShdw prst="shdw17" dist="17961" dir="2699999">
              <a:srgbClr val="991F00"/>
            </a:prstShdw>
          </a:effectLst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b="1" dirty="0">
                <a:solidFill>
                  <a:schemeClr val="bg1"/>
                </a:solidFill>
                <a:latin typeface="楷体_GB2312" pitchFamily="1" charset="-122"/>
                <a:ea typeface="楷体_GB2312" pitchFamily="1" charset="-122"/>
              </a:rPr>
              <a:t>1. </a:t>
            </a:r>
            <a:r>
              <a:rPr lang="zh-CN" altLang="en-US" sz="2800" b="1" dirty="0">
                <a:solidFill>
                  <a:schemeClr val="bg1"/>
                </a:solidFill>
                <a:latin typeface="楷体_GB2312" pitchFamily="1" charset="-122"/>
                <a:ea typeface="楷体_GB2312" pitchFamily="1" charset="-122"/>
              </a:rPr>
              <a:t>空心变压器电路模型</a:t>
            </a:r>
            <a:endParaRPr lang="zh-CN" altLang="en-US" sz="2800" b="1" dirty="0">
              <a:solidFill>
                <a:schemeClr val="bg1"/>
              </a:solidFill>
              <a:latin typeface="楷体_GB2312" pitchFamily="1" charset="-122"/>
              <a:ea typeface="楷体_GB2312" pitchFamily="1" charset="-122"/>
            </a:endParaRPr>
          </a:p>
        </p:txBody>
      </p:sp>
      <p:sp>
        <p:nvSpPr>
          <p:cNvPr id="33800" name="Text Box 46"/>
          <p:cNvSpPr txBox="1"/>
          <p:nvPr/>
        </p:nvSpPr>
        <p:spPr>
          <a:xfrm>
            <a:off x="381000" y="3810000"/>
            <a:ext cx="2174875" cy="519113"/>
          </a:xfrm>
          <a:prstGeom prst="rect">
            <a:avLst/>
          </a:prstGeom>
          <a:noFill/>
          <a:ln w="9525">
            <a:noFill/>
          </a:ln>
          <a:effectLst>
            <a:prstShdw prst="shdw17" dist="17961" dir="2699999">
              <a:srgbClr val="7A8E99"/>
            </a:prstShdw>
          </a:effectLst>
        </p:spPr>
        <p:txBody>
          <a:bodyPr wrap="none" lIns="198000" rIns="19800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chemeClr val="accent2"/>
                </a:solidFill>
                <a:latin typeface="楷体_GB2312" pitchFamily="1" charset="-122"/>
                <a:ea typeface="楷体_GB2312" pitchFamily="1" charset="-122"/>
              </a:rPr>
              <a:t>理想变压器</a:t>
            </a:r>
            <a:endParaRPr lang="zh-CN" altLang="en-US" sz="2800" b="1" dirty="0">
              <a:solidFill>
                <a:schemeClr val="accent2"/>
              </a:solidFill>
              <a:latin typeface="楷体_GB2312" pitchFamily="1" charset="-122"/>
              <a:ea typeface="楷体_GB2312" pitchFamily="1" charset="-122"/>
            </a:endParaRPr>
          </a:p>
        </p:txBody>
      </p:sp>
      <p:graphicFrame>
        <p:nvGraphicFramePr>
          <p:cNvPr id="133167" name="Object 47"/>
          <p:cNvGraphicFramePr>
            <a:graphicFrameLocks noChangeAspect="1"/>
          </p:cNvGraphicFramePr>
          <p:nvPr/>
        </p:nvGraphicFramePr>
        <p:xfrm>
          <a:off x="6324600" y="5813425"/>
          <a:ext cx="2325688" cy="104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1" name="" r:id="rId15" imgW="931545" imgH="382270" progId="Equation.3">
                  <p:embed/>
                </p:oleObj>
              </mc:Choice>
              <mc:Fallback>
                <p:oleObj name="" r:id="rId15" imgW="931545" imgH="382270" progId="Equation.3">
                  <p:embed/>
                  <p:pic>
                    <p:nvPicPr>
                      <p:cNvPr id="0" name="图片 3230"/>
                      <p:cNvPicPr/>
                      <p:nvPr/>
                    </p:nvPicPr>
                    <p:blipFill>
                      <a:blip r:embed="rId16">
                        <a:clrChange>
                          <a:clrFrom>
                            <a:srgbClr val="000000"/>
                          </a:clrFrom>
                          <a:clrTo>
                            <a:srgbClr val="8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324600" y="5813425"/>
                        <a:ext cx="2325688" cy="1044575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rgbClr val="FFCCFF"/>
                          </a:gs>
                          <a:gs pos="100000">
                            <a:schemeClr val="bg1"/>
                          </a:gs>
                        </a:gsLst>
                        <a:lin ang="5400000" scaled="1"/>
                        <a:tileRect/>
                      </a:gra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68" name="Object 48"/>
          <p:cNvGraphicFramePr>
            <a:graphicFrameLocks noChangeAspect="1"/>
          </p:cNvGraphicFramePr>
          <p:nvPr/>
        </p:nvGraphicFramePr>
        <p:xfrm>
          <a:off x="1524000" y="5813425"/>
          <a:ext cx="1871663" cy="104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0" name="" r:id="rId17" imgW="746760" imgH="382270" progId="Equation.3">
                  <p:embed/>
                </p:oleObj>
              </mc:Choice>
              <mc:Fallback>
                <p:oleObj name="" r:id="rId17" imgW="746760" imgH="382270" progId="Equation.3">
                  <p:embed/>
                  <p:pic>
                    <p:nvPicPr>
                      <p:cNvPr id="0" name="图片 3229"/>
                      <p:cNvPicPr/>
                      <p:nvPr/>
                    </p:nvPicPr>
                    <p:blipFill>
                      <a:blip r:embed="rId18">
                        <a:clrChange>
                          <a:clrFrom>
                            <a:srgbClr val="000000"/>
                          </a:clrFrom>
                          <a:clrTo>
                            <a:srgbClr val="8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524000" y="5813425"/>
                        <a:ext cx="1871663" cy="1044575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rgbClr val="FFCCFF"/>
                          </a:gs>
                          <a:gs pos="100000">
                            <a:schemeClr val="bg1"/>
                          </a:gs>
                        </a:gsLst>
                        <a:lin ang="5400000" scaled="1"/>
                        <a:tileRect/>
                      </a:gra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3169" name="Group 49"/>
          <p:cNvGrpSpPr/>
          <p:nvPr/>
        </p:nvGrpSpPr>
        <p:grpSpPr>
          <a:xfrm>
            <a:off x="2438400" y="3657600"/>
            <a:ext cx="3144838" cy="1825625"/>
            <a:chOff x="340" y="1797"/>
            <a:chExt cx="1981" cy="1150"/>
          </a:xfrm>
        </p:grpSpPr>
        <p:grpSp>
          <p:nvGrpSpPr>
            <p:cNvPr id="33836" name="Group 50"/>
            <p:cNvGrpSpPr/>
            <p:nvPr/>
          </p:nvGrpSpPr>
          <p:grpSpPr>
            <a:xfrm>
              <a:off x="340" y="1797"/>
              <a:ext cx="1981" cy="1079"/>
              <a:chOff x="748" y="1480"/>
              <a:chExt cx="1981" cy="1079"/>
            </a:xfrm>
          </p:grpSpPr>
          <p:sp>
            <p:nvSpPr>
              <p:cNvPr id="33839" name="Rectangle 51"/>
              <p:cNvSpPr/>
              <p:nvPr/>
            </p:nvSpPr>
            <p:spPr>
              <a:xfrm>
                <a:off x="1211" y="1626"/>
                <a:ext cx="876" cy="933"/>
              </a:xfrm>
              <a:prstGeom prst="rect">
                <a:avLst/>
              </a:prstGeom>
              <a:noFill/>
              <a:ln w="57150" cap="flat" cmpd="sng">
                <a:solidFill>
                  <a:schemeClr val="hlink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endParaRPr lang="zh-CN" altLang="en-US" sz="1800" dirty="0"/>
              </a:p>
            </p:txBody>
          </p:sp>
          <p:sp>
            <p:nvSpPr>
              <p:cNvPr id="33840" name="Rectangle 52"/>
              <p:cNvSpPr/>
              <p:nvPr/>
            </p:nvSpPr>
            <p:spPr>
              <a:xfrm>
                <a:off x="1390" y="1792"/>
                <a:ext cx="482" cy="589"/>
              </a:xfrm>
              <a:prstGeom prst="rect">
                <a:avLst/>
              </a:prstGeom>
              <a:noFill/>
              <a:ln w="57150" cap="flat" cmpd="sng">
                <a:solidFill>
                  <a:schemeClr val="hlink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endParaRPr lang="zh-CN" altLang="en-US" sz="1800" dirty="0"/>
              </a:p>
            </p:txBody>
          </p:sp>
          <p:sp>
            <p:nvSpPr>
              <p:cNvPr id="33841" name="AutoShape 53"/>
              <p:cNvSpPr/>
              <p:nvPr/>
            </p:nvSpPr>
            <p:spPr>
              <a:xfrm>
                <a:off x="1283" y="1713"/>
                <a:ext cx="696" cy="742"/>
              </a:xfrm>
              <a:prstGeom prst="roundRect">
                <a:avLst>
                  <a:gd name="adj" fmla="val 16667"/>
                </a:avLst>
              </a:prstGeom>
              <a:noFill/>
              <a:ln w="38100" cap="flat" cmpd="sng">
                <a:solidFill>
                  <a:schemeClr val="accent2"/>
                </a:solidFill>
                <a:prstDash val="dash"/>
                <a:headEnd type="none" w="med" len="med"/>
                <a:tailEnd type="none" w="med" len="med"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endParaRPr lang="zh-CN" altLang="en-US" sz="1800" dirty="0"/>
              </a:p>
            </p:txBody>
          </p:sp>
          <p:sp>
            <p:nvSpPr>
              <p:cNvPr id="33842" name="Line 54"/>
              <p:cNvSpPr/>
              <p:nvPr/>
            </p:nvSpPr>
            <p:spPr>
              <a:xfrm>
                <a:off x="1979" y="2068"/>
                <a:ext cx="0" cy="63"/>
              </a:xfrm>
              <a:prstGeom prst="line">
                <a:avLst/>
              </a:prstGeom>
              <a:ln w="28575" cap="flat" cmpd="sng">
                <a:solidFill>
                  <a:schemeClr val="accent2"/>
                </a:solidFill>
                <a:prstDash val="solid"/>
                <a:headEnd type="none" w="med" len="med"/>
                <a:tailEnd type="stealth" w="sm" len="med"/>
              </a:ln>
            </p:spPr>
          </p:sp>
          <p:grpSp>
            <p:nvGrpSpPr>
              <p:cNvPr id="33843" name="Group 55"/>
              <p:cNvGrpSpPr/>
              <p:nvPr/>
            </p:nvGrpSpPr>
            <p:grpSpPr>
              <a:xfrm>
                <a:off x="960" y="1842"/>
                <a:ext cx="472" cy="457"/>
                <a:chOff x="862" y="2612"/>
                <a:chExt cx="423" cy="450"/>
              </a:xfrm>
            </p:grpSpPr>
            <p:sp>
              <p:nvSpPr>
                <p:cNvPr id="33860" name="Freeform 56"/>
                <p:cNvSpPr/>
                <p:nvPr/>
              </p:nvSpPr>
              <p:spPr>
                <a:xfrm>
                  <a:off x="892" y="2626"/>
                  <a:ext cx="348" cy="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36" y="0"/>
                    </a:cxn>
                  </a:cxnLst>
                  <a:pathLst>
                    <a:path w="739" h="1">
                      <a:moveTo>
                        <a:pt x="0" y="0"/>
                      </a:moveTo>
                      <a:lnTo>
                        <a:pt x="739" y="0"/>
                      </a:lnTo>
                    </a:path>
                  </a:pathLst>
                </a:custGeom>
                <a:noFill/>
                <a:ln w="38100" cap="flat" cmpd="sng">
                  <a:solidFill>
                    <a:schemeClr val="accent2">
                      <a:alpha val="10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33861" name="Line 57"/>
                <p:cNvSpPr/>
                <p:nvPr/>
              </p:nvSpPr>
              <p:spPr>
                <a:xfrm>
                  <a:off x="888" y="3036"/>
                  <a:ext cx="204" cy="3"/>
                </a:xfrm>
                <a:prstGeom prst="line">
                  <a:avLst/>
                </a:prstGeom>
                <a:ln w="38100" cap="flat" cmpd="sng">
                  <a:solidFill>
                    <a:schemeClr val="accent2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33862" name="Freeform 58"/>
                <p:cNvSpPr/>
                <p:nvPr/>
              </p:nvSpPr>
              <p:spPr>
                <a:xfrm>
                  <a:off x="1239" y="2624"/>
                  <a:ext cx="45" cy="36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4" y="2"/>
                    </a:cxn>
                    <a:cxn ang="0">
                      <a:pos x="1" y="8"/>
                    </a:cxn>
                  </a:cxnLst>
                  <a:pathLst>
                    <a:path w="95" h="60">
                      <a:moveTo>
                        <a:pt x="0" y="0"/>
                      </a:moveTo>
                      <a:cubicBezTo>
                        <a:pt x="15" y="3"/>
                        <a:pt x="85" y="8"/>
                        <a:pt x="90" y="18"/>
                      </a:cubicBezTo>
                      <a:cubicBezTo>
                        <a:pt x="95" y="28"/>
                        <a:pt x="42" y="51"/>
                        <a:pt x="30" y="60"/>
                      </a:cubicBezTo>
                    </a:path>
                  </a:pathLst>
                </a:custGeom>
                <a:noFill/>
                <a:ln w="38100" cap="flat" cmpd="sng">
                  <a:solidFill>
                    <a:schemeClr val="accent2">
                      <a:alpha val="10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33863" name="Freeform 59"/>
                <p:cNvSpPr/>
                <p:nvPr/>
              </p:nvSpPr>
              <p:spPr>
                <a:xfrm>
                  <a:off x="1061" y="2697"/>
                  <a:ext cx="223" cy="75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2"/>
                    </a:cxn>
                    <a:cxn ang="0">
                      <a:pos x="4" y="7"/>
                    </a:cxn>
                    <a:cxn ang="0">
                      <a:pos x="20" y="10"/>
                    </a:cxn>
                    <a:cxn ang="0">
                      <a:pos x="21" y="16"/>
                    </a:cxn>
                  </a:cxnLst>
                  <a:pathLst>
                    <a:path w="474" h="126">
                      <a:moveTo>
                        <a:pt x="62" y="0"/>
                      </a:moveTo>
                      <a:cubicBezTo>
                        <a:pt x="34" y="2"/>
                        <a:pt x="0" y="5"/>
                        <a:pt x="2" y="14"/>
                      </a:cubicBezTo>
                      <a:cubicBezTo>
                        <a:pt x="4" y="23"/>
                        <a:pt x="4" y="46"/>
                        <a:pt x="73" y="57"/>
                      </a:cubicBezTo>
                      <a:cubicBezTo>
                        <a:pt x="142" y="68"/>
                        <a:pt x="358" y="71"/>
                        <a:pt x="416" y="82"/>
                      </a:cubicBezTo>
                      <a:cubicBezTo>
                        <a:pt x="474" y="93"/>
                        <a:pt x="451" y="109"/>
                        <a:pt x="422" y="126"/>
                      </a:cubicBezTo>
                    </a:path>
                  </a:pathLst>
                </a:custGeom>
                <a:noFill/>
                <a:ln w="38100" cap="flat" cmpd="sng">
                  <a:solidFill>
                    <a:schemeClr val="accent2">
                      <a:alpha val="10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33864" name="Freeform 60"/>
                <p:cNvSpPr/>
                <p:nvPr/>
              </p:nvSpPr>
              <p:spPr>
                <a:xfrm>
                  <a:off x="1061" y="2801"/>
                  <a:ext cx="223" cy="75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2"/>
                    </a:cxn>
                    <a:cxn ang="0">
                      <a:pos x="3" y="7"/>
                    </a:cxn>
                    <a:cxn ang="0">
                      <a:pos x="20" y="10"/>
                    </a:cxn>
                    <a:cxn ang="0">
                      <a:pos x="21" y="16"/>
                    </a:cxn>
                  </a:cxnLst>
                  <a:pathLst>
                    <a:path w="474" h="126">
                      <a:moveTo>
                        <a:pt x="61" y="0"/>
                      </a:moveTo>
                      <a:cubicBezTo>
                        <a:pt x="33" y="2"/>
                        <a:pt x="0" y="5"/>
                        <a:pt x="1" y="14"/>
                      </a:cubicBezTo>
                      <a:cubicBezTo>
                        <a:pt x="2" y="23"/>
                        <a:pt x="0" y="46"/>
                        <a:pt x="69" y="57"/>
                      </a:cubicBezTo>
                      <a:cubicBezTo>
                        <a:pt x="138" y="68"/>
                        <a:pt x="356" y="71"/>
                        <a:pt x="415" y="82"/>
                      </a:cubicBezTo>
                      <a:cubicBezTo>
                        <a:pt x="474" y="93"/>
                        <a:pt x="450" y="109"/>
                        <a:pt x="421" y="126"/>
                      </a:cubicBezTo>
                    </a:path>
                  </a:pathLst>
                </a:custGeom>
                <a:noFill/>
                <a:ln w="38100" cap="flat" cmpd="sng">
                  <a:solidFill>
                    <a:schemeClr val="accent2">
                      <a:alpha val="10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33865" name="Freeform 61"/>
                <p:cNvSpPr/>
                <p:nvPr/>
              </p:nvSpPr>
              <p:spPr>
                <a:xfrm>
                  <a:off x="1055" y="2913"/>
                  <a:ext cx="230" cy="86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3"/>
                    </a:cxn>
                    <a:cxn ang="0">
                      <a:pos x="4" y="7"/>
                    </a:cxn>
                    <a:cxn ang="0">
                      <a:pos x="21" y="10"/>
                    </a:cxn>
                    <a:cxn ang="0">
                      <a:pos x="21" y="18"/>
                    </a:cxn>
                  </a:cxnLst>
                  <a:pathLst>
                    <a:path w="487" h="144">
                      <a:moveTo>
                        <a:pt x="51" y="0"/>
                      </a:moveTo>
                      <a:cubicBezTo>
                        <a:pt x="45" y="3"/>
                        <a:pt x="9" y="12"/>
                        <a:pt x="12" y="21"/>
                      </a:cubicBezTo>
                      <a:cubicBezTo>
                        <a:pt x="15" y="30"/>
                        <a:pt x="0" y="44"/>
                        <a:pt x="69" y="54"/>
                      </a:cubicBezTo>
                      <a:cubicBezTo>
                        <a:pt x="138" y="64"/>
                        <a:pt x="367" y="66"/>
                        <a:pt x="427" y="81"/>
                      </a:cubicBezTo>
                      <a:cubicBezTo>
                        <a:pt x="487" y="96"/>
                        <a:pt x="429" y="131"/>
                        <a:pt x="429" y="144"/>
                      </a:cubicBezTo>
                    </a:path>
                  </a:pathLst>
                </a:custGeom>
                <a:noFill/>
                <a:ln w="38100" cap="flat" cmpd="sng">
                  <a:solidFill>
                    <a:schemeClr val="accent2">
                      <a:alpha val="10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33866" name="Oval 62"/>
                <p:cNvSpPr/>
                <p:nvPr/>
              </p:nvSpPr>
              <p:spPr>
                <a:xfrm>
                  <a:off x="862" y="2612"/>
                  <a:ext cx="29" cy="40"/>
                </a:xfrm>
                <a:prstGeom prst="ellipse">
                  <a:avLst/>
                </a:prstGeom>
                <a:noFill/>
                <a:ln w="38100" cap="flat" cmpd="sng">
                  <a:solidFill>
                    <a:schemeClr val="accent2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3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eaLnBrk="1" hangingPunct="1">
                    <a:spcBef>
                      <a:spcPct val="0"/>
                    </a:spcBef>
                    <a:buNone/>
                  </a:pPr>
                  <a:endParaRPr lang="zh-CN" altLang="en-US" sz="1800" dirty="0"/>
                </a:p>
              </p:txBody>
            </p:sp>
            <p:sp>
              <p:nvSpPr>
                <p:cNvPr id="33867" name="Oval 63"/>
                <p:cNvSpPr/>
                <p:nvPr/>
              </p:nvSpPr>
              <p:spPr>
                <a:xfrm>
                  <a:off x="866" y="3022"/>
                  <a:ext cx="28" cy="40"/>
                </a:xfrm>
                <a:prstGeom prst="ellipse">
                  <a:avLst/>
                </a:prstGeom>
                <a:noFill/>
                <a:ln w="38100" cap="flat" cmpd="sng">
                  <a:solidFill>
                    <a:schemeClr val="accent2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3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eaLnBrk="1" hangingPunct="1">
                    <a:spcBef>
                      <a:spcPct val="0"/>
                    </a:spcBef>
                    <a:buNone/>
                  </a:pPr>
                  <a:endParaRPr lang="zh-CN" altLang="en-US" sz="1800" dirty="0"/>
                </a:p>
              </p:txBody>
            </p:sp>
          </p:grpSp>
          <p:sp>
            <p:nvSpPr>
              <p:cNvPr id="33844" name="Line 64"/>
              <p:cNvSpPr/>
              <p:nvPr/>
            </p:nvSpPr>
            <p:spPr>
              <a:xfrm>
                <a:off x="959" y="1773"/>
                <a:ext cx="186" cy="0"/>
              </a:xfrm>
              <a:prstGeom prst="line">
                <a:avLst/>
              </a:prstGeom>
              <a:ln w="38100" cap="flat" cmpd="sng">
                <a:solidFill>
                  <a:schemeClr val="accent2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33845" name="Text Box 65"/>
              <p:cNvSpPr txBox="1"/>
              <p:nvPr/>
            </p:nvSpPr>
            <p:spPr>
              <a:xfrm>
                <a:off x="1444" y="1544"/>
                <a:ext cx="375" cy="326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just" eaLnBrk="1" hangingPunct="1">
                  <a:spcBef>
                    <a:spcPct val="0"/>
                  </a:spcBef>
                  <a:buNone/>
                </a:pPr>
                <a:r>
                  <a:rPr lang="en-US" altLang="zh-CN" sz="2800" b="1" i="1" dirty="0">
                    <a:solidFill>
                      <a:schemeClr val="accent2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</a:t>
                </a:r>
                <a:endParaRPr lang="en-US" altLang="zh-CN" sz="2800" b="1" dirty="0">
                  <a:solidFill>
                    <a:schemeClr val="accent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3846" name="Text Box 66"/>
              <p:cNvSpPr txBox="1"/>
              <p:nvPr/>
            </p:nvSpPr>
            <p:spPr>
              <a:xfrm>
                <a:off x="937" y="1480"/>
                <a:ext cx="339" cy="326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just" eaLnBrk="1" hangingPunct="1">
                  <a:spcBef>
                    <a:spcPct val="0"/>
                  </a:spcBef>
                  <a:buNone/>
                </a:pPr>
                <a:r>
                  <a:rPr lang="en-US" altLang="zh-CN" sz="2800" b="1" i="1" dirty="0">
                    <a:solidFill>
                      <a:schemeClr val="accent2"/>
                    </a:solidFill>
                    <a:latin typeface="Times New Roman" panose="02020603050405020304" pitchFamily="18" charset="0"/>
                  </a:rPr>
                  <a:t>i</a:t>
                </a:r>
                <a:endParaRPr lang="en-US" altLang="zh-CN" sz="2800" b="1" dirty="0">
                  <a:solidFill>
                    <a:schemeClr val="accent2"/>
                  </a:solidFill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33847" name="Group 67"/>
              <p:cNvGrpSpPr/>
              <p:nvPr/>
            </p:nvGrpSpPr>
            <p:grpSpPr>
              <a:xfrm flipH="1">
                <a:off x="1819" y="1870"/>
                <a:ext cx="589" cy="439"/>
                <a:chOff x="862" y="2612"/>
                <a:chExt cx="423" cy="450"/>
              </a:xfrm>
            </p:grpSpPr>
            <p:sp>
              <p:nvSpPr>
                <p:cNvPr id="33852" name="Freeform 68"/>
                <p:cNvSpPr/>
                <p:nvPr/>
              </p:nvSpPr>
              <p:spPr>
                <a:xfrm>
                  <a:off x="892" y="2626"/>
                  <a:ext cx="348" cy="1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36" y="0"/>
                    </a:cxn>
                  </a:cxnLst>
                  <a:pathLst>
                    <a:path w="739" h="1">
                      <a:moveTo>
                        <a:pt x="0" y="0"/>
                      </a:moveTo>
                      <a:lnTo>
                        <a:pt x="739" y="0"/>
                      </a:lnTo>
                    </a:path>
                  </a:pathLst>
                </a:custGeom>
                <a:noFill/>
                <a:ln w="38100" cap="flat" cmpd="sng">
                  <a:solidFill>
                    <a:schemeClr val="accent2">
                      <a:alpha val="10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33853" name="Line 69"/>
                <p:cNvSpPr/>
                <p:nvPr/>
              </p:nvSpPr>
              <p:spPr>
                <a:xfrm>
                  <a:off x="888" y="3036"/>
                  <a:ext cx="204" cy="3"/>
                </a:xfrm>
                <a:prstGeom prst="line">
                  <a:avLst/>
                </a:prstGeom>
                <a:ln w="38100" cap="flat" cmpd="sng">
                  <a:solidFill>
                    <a:schemeClr val="accent2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33854" name="Freeform 70"/>
                <p:cNvSpPr/>
                <p:nvPr/>
              </p:nvSpPr>
              <p:spPr>
                <a:xfrm>
                  <a:off x="1239" y="2624"/>
                  <a:ext cx="45" cy="36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4" y="2"/>
                    </a:cxn>
                    <a:cxn ang="0">
                      <a:pos x="1" y="8"/>
                    </a:cxn>
                  </a:cxnLst>
                  <a:pathLst>
                    <a:path w="95" h="60">
                      <a:moveTo>
                        <a:pt x="0" y="0"/>
                      </a:moveTo>
                      <a:cubicBezTo>
                        <a:pt x="15" y="3"/>
                        <a:pt x="85" y="8"/>
                        <a:pt x="90" y="18"/>
                      </a:cubicBezTo>
                      <a:cubicBezTo>
                        <a:pt x="95" y="28"/>
                        <a:pt x="42" y="51"/>
                        <a:pt x="30" y="60"/>
                      </a:cubicBezTo>
                    </a:path>
                  </a:pathLst>
                </a:custGeom>
                <a:noFill/>
                <a:ln w="38100" cap="flat" cmpd="sng">
                  <a:solidFill>
                    <a:schemeClr val="accent2">
                      <a:alpha val="10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33855" name="Freeform 71"/>
                <p:cNvSpPr/>
                <p:nvPr/>
              </p:nvSpPr>
              <p:spPr>
                <a:xfrm>
                  <a:off x="1061" y="2697"/>
                  <a:ext cx="223" cy="75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2"/>
                    </a:cxn>
                    <a:cxn ang="0">
                      <a:pos x="4" y="7"/>
                    </a:cxn>
                    <a:cxn ang="0">
                      <a:pos x="20" y="10"/>
                    </a:cxn>
                    <a:cxn ang="0">
                      <a:pos x="21" y="16"/>
                    </a:cxn>
                  </a:cxnLst>
                  <a:pathLst>
                    <a:path w="474" h="126">
                      <a:moveTo>
                        <a:pt x="62" y="0"/>
                      </a:moveTo>
                      <a:cubicBezTo>
                        <a:pt x="34" y="2"/>
                        <a:pt x="0" y="5"/>
                        <a:pt x="2" y="14"/>
                      </a:cubicBezTo>
                      <a:cubicBezTo>
                        <a:pt x="4" y="23"/>
                        <a:pt x="4" y="46"/>
                        <a:pt x="73" y="57"/>
                      </a:cubicBezTo>
                      <a:cubicBezTo>
                        <a:pt x="142" y="68"/>
                        <a:pt x="358" y="71"/>
                        <a:pt x="416" y="82"/>
                      </a:cubicBezTo>
                      <a:cubicBezTo>
                        <a:pt x="474" y="93"/>
                        <a:pt x="451" y="109"/>
                        <a:pt x="422" y="126"/>
                      </a:cubicBezTo>
                    </a:path>
                  </a:pathLst>
                </a:custGeom>
                <a:noFill/>
                <a:ln w="38100" cap="flat" cmpd="sng">
                  <a:solidFill>
                    <a:schemeClr val="accent2">
                      <a:alpha val="10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33856" name="Freeform 72"/>
                <p:cNvSpPr/>
                <p:nvPr/>
              </p:nvSpPr>
              <p:spPr>
                <a:xfrm>
                  <a:off x="1061" y="2801"/>
                  <a:ext cx="223" cy="75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0" y="2"/>
                    </a:cxn>
                    <a:cxn ang="0">
                      <a:pos x="3" y="7"/>
                    </a:cxn>
                    <a:cxn ang="0">
                      <a:pos x="20" y="10"/>
                    </a:cxn>
                    <a:cxn ang="0">
                      <a:pos x="21" y="16"/>
                    </a:cxn>
                  </a:cxnLst>
                  <a:pathLst>
                    <a:path w="474" h="126">
                      <a:moveTo>
                        <a:pt x="61" y="0"/>
                      </a:moveTo>
                      <a:cubicBezTo>
                        <a:pt x="33" y="2"/>
                        <a:pt x="0" y="5"/>
                        <a:pt x="1" y="14"/>
                      </a:cubicBezTo>
                      <a:cubicBezTo>
                        <a:pt x="2" y="23"/>
                        <a:pt x="0" y="46"/>
                        <a:pt x="69" y="57"/>
                      </a:cubicBezTo>
                      <a:cubicBezTo>
                        <a:pt x="138" y="68"/>
                        <a:pt x="356" y="71"/>
                        <a:pt x="415" y="82"/>
                      </a:cubicBezTo>
                      <a:cubicBezTo>
                        <a:pt x="474" y="93"/>
                        <a:pt x="450" y="109"/>
                        <a:pt x="421" y="126"/>
                      </a:cubicBezTo>
                    </a:path>
                  </a:pathLst>
                </a:custGeom>
                <a:noFill/>
                <a:ln w="38100" cap="flat" cmpd="sng">
                  <a:solidFill>
                    <a:schemeClr val="accent2">
                      <a:alpha val="10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33857" name="Freeform 73"/>
                <p:cNvSpPr/>
                <p:nvPr/>
              </p:nvSpPr>
              <p:spPr>
                <a:xfrm>
                  <a:off x="1055" y="2913"/>
                  <a:ext cx="230" cy="86"/>
                </a:xfrm>
                <a:custGeom>
                  <a:avLst/>
                  <a:gdLst/>
                  <a:ahLst/>
                  <a:cxnLst>
                    <a:cxn ang="0">
                      <a:pos x="2" y="0"/>
                    </a:cxn>
                    <a:cxn ang="0">
                      <a:pos x="0" y="3"/>
                    </a:cxn>
                    <a:cxn ang="0">
                      <a:pos x="4" y="7"/>
                    </a:cxn>
                    <a:cxn ang="0">
                      <a:pos x="21" y="10"/>
                    </a:cxn>
                    <a:cxn ang="0">
                      <a:pos x="21" y="18"/>
                    </a:cxn>
                  </a:cxnLst>
                  <a:pathLst>
                    <a:path w="487" h="144">
                      <a:moveTo>
                        <a:pt x="51" y="0"/>
                      </a:moveTo>
                      <a:cubicBezTo>
                        <a:pt x="45" y="3"/>
                        <a:pt x="9" y="12"/>
                        <a:pt x="12" y="21"/>
                      </a:cubicBezTo>
                      <a:cubicBezTo>
                        <a:pt x="15" y="30"/>
                        <a:pt x="0" y="44"/>
                        <a:pt x="69" y="54"/>
                      </a:cubicBezTo>
                      <a:cubicBezTo>
                        <a:pt x="138" y="64"/>
                        <a:pt x="367" y="66"/>
                        <a:pt x="427" y="81"/>
                      </a:cubicBezTo>
                      <a:cubicBezTo>
                        <a:pt x="487" y="96"/>
                        <a:pt x="429" y="131"/>
                        <a:pt x="429" y="144"/>
                      </a:cubicBezTo>
                    </a:path>
                  </a:pathLst>
                </a:custGeom>
                <a:noFill/>
                <a:ln w="38100" cap="flat" cmpd="sng">
                  <a:solidFill>
                    <a:schemeClr val="accent2">
                      <a:alpha val="10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33858" name="Oval 74"/>
                <p:cNvSpPr/>
                <p:nvPr/>
              </p:nvSpPr>
              <p:spPr>
                <a:xfrm>
                  <a:off x="862" y="2612"/>
                  <a:ext cx="29" cy="40"/>
                </a:xfrm>
                <a:prstGeom prst="ellipse">
                  <a:avLst/>
                </a:prstGeom>
                <a:noFill/>
                <a:ln w="38100" cap="flat" cmpd="sng">
                  <a:solidFill>
                    <a:schemeClr val="accent2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3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eaLnBrk="1" hangingPunct="1">
                    <a:spcBef>
                      <a:spcPct val="0"/>
                    </a:spcBef>
                    <a:buNone/>
                  </a:pPr>
                  <a:endParaRPr lang="zh-CN" altLang="en-US" sz="1800" dirty="0"/>
                </a:p>
              </p:txBody>
            </p:sp>
            <p:sp>
              <p:nvSpPr>
                <p:cNvPr id="33859" name="Oval 75"/>
                <p:cNvSpPr/>
                <p:nvPr/>
              </p:nvSpPr>
              <p:spPr>
                <a:xfrm>
                  <a:off x="866" y="3022"/>
                  <a:ext cx="28" cy="40"/>
                </a:xfrm>
                <a:prstGeom prst="ellipse">
                  <a:avLst/>
                </a:prstGeom>
                <a:noFill/>
                <a:ln w="38100" cap="flat" cmpd="sng">
                  <a:solidFill>
                    <a:schemeClr val="accent2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3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eaLnBrk="1" hangingPunct="1">
                    <a:spcBef>
                      <a:spcPct val="0"/>
                    </a:spcBef>
                    <a:buNone/>
                  </a:pPr>
                  <a:endParaRPr lang="zh-CN" altLang="en-US" sz="1800" dirty="0"/>
                </a:p>
              </p:txBody>
            </p:sp>
          </p:grpSp>
          <p:sp>
            <p:nvSpPr>
              <p:cNvPr id="33848" name="Text Box 76"/>
              <p:cNvSpPr txBox="1"/>
              <p:nvPr/>
            </p:nvSpPr>
            <p:spPr>
              <a:xfrm>
                <a:off x="748" y="1724"/>
                <a:ext cx="214" cy="327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None/>
                </a:pPr>
                <a:r>
                  <a:rPr lang="en-US" altLang="zh-CN" sz="2800" b="1" dirty="0">
                    <a:solidFill>
                      <a:schemeClr val="accent2"/>
                    </a:solidFill>
                    <a:latin typeface="Times New Roman" panose="02020603050405020304" pitchFamily="18" charset="0"/>
                  </a:rPr>
                  <a:t>1</a:t>
                </a:r>
                <a:endParaRPr lang="en-US" altLang="zh-CN" sz="2800" b="1" dirty="0">
                  <a:solidFill>
                    <a:schemeClr val="accent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3849" name="Text Box 77"/>
              <p:cNvSpPr txBox="1"/>
              <p:nvPr/>
            </p:nvSpPr>
            <p:spPr>
              <a:xfrm>
                <a:off x="748" y="2114"/>
                <a:ext cx="321" cy="327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None/>
                </a:pPr>
                <a:r>
                  <a:rPr lang="en-US" altLang="zh-CN" sz="2800" b="1" dirty="0">
                    <a:solidFill>
                      <a:schemeClr val="accent2"/>
                    </a:solidFill>
                    <a:latin typeface="Times New Roman" panose="02020603050405020304" pitchFamily="18" charset="0"/>
                  </a:rPr>
                  <a:t>1'</a:t>
                </a:r>
                <a:endParaRPr lang="en-US" altLang="zh-CN" sz="2800" b="1" dirty="0">
                  <a:solidFill>
                    <a:schemeClr val="accent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3850" name="Text Box 78"/>
              <p:cNvSpPr txBox="1"/>
              <p:nvPr/>
            </p:nvSpPr>
            <p:spPr>
              <a:xfrm>
                <a:off x="2408" y="1724"/>
                <a:ext cx="321" cy="327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None/>
                </a:pPr>
                <a:r>
                  <a:rPr lang="en-US" altLang="zh-CN" sz="2800" b="1" dirty="0">
                    <a:solidFill>
                      <a:schemeClr val="accent2"/>
                    </a:solidFill>
                    <a:latin typeface="Times New Roman" panose="02020603050405020304" pitchFamily="18" charset="0"/>
                  </a:rPr>
                  <a:t>2</a:t>
                </a:r>
                <a:endParaRPr lang="en-US" altLang="zh-CN" sz="2800" b="1" dirty="0">
                  <a:solidFill>
                    <a:schemeClr val="accent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3851" name="Text Box 79"/>
              <p:cNvSpPr txBox="1"/>
              <p:nvPr/>
            </p:nvSpPr>
            <p:spPr>
              <a:xfrm>
                <a:off x="2408" y="2114"/>
                <a:ext cx="321" cy="327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None/>
                </a:pPr>
                <a:r>
                  <a:rPr lang="en-US" altLang="zh-CN" sz="2800" b="1" dirty="0">
                    <a:solidFill>
                      <a:schemeClr val="accent2"/>
                    </a:solidFill>
                    <a:latin typeface="Times New Roman" panose="02020603050405020304" pitchFamily="18" charset="0"/>
                  </a:rPr>
                  <a:t>2'</a:t>
                </a:r>
                <a:endParaRPr lang="en-US" altLang="zh-CN" sz="2800" b="1" dirty="0">
                  <a:solidFill>
                    <a:schemeClr val="accent2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33837" name="Text Box 80"/>
            <p:cNvSpPr txBox="1"/>
            <p:nvPr/>
          </p:nvSpPr>
          <p:spPr>
            <a:xfrm>
              <a:off x="476" y="2659"/>
              <a:ext cx="45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24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仿宋_GB2312" pitchFamily="1" charset="-122"/>
                </a:rPr>
                <a:t>N</a:t>
              </a:r>
              <a:r>
                <a:rPr lang="en-US" altLang="zh-CN" sz="2400" b="1" baseline="-25000" dirty="0">
                  <a:solidFill>
                    <a:schemeClr val="accent2"/>
                  </a:solidFill>
                  <a:latin typeface="Times New Roman" panose="02020603050405020304" pitchFamily="18" charset="0"/>
                  <a:ea typeface="仿宋_GB2312" pitchFamily="1" charset="-122"/>
                </a:rPr>
                <a:t>1</a:t>
              </a:r>
              <a:endParaRPr lang="en-US" altLang="zh-CN" sz="2400" b="1" baseline="-25000" dirty="0">
                <a:solidFill>
                  <a:schemeClr val="accent2"/>
                </a:solidFill>
                <a:latin typeface="Times New Roman" panose="02020603050405020304" pitchFamily="18" charset="0"/>
                <a:ea typeface="仿宋_GB2312" pitchFamily="1" charset="-122"/>
              </a:endParaRPr>
            </a:p>
          </p:txBody>
        </p:sp>
        <p:sp>
          <p:nvSpPr>
            <p:cNvPr id="33838" name="Text Box 81"/>
            <p:cNvSpPr txBox="1"/>
            <p:nvPr/>
          </p:nvSpPr>
          <p:spPr>
            <a:xfrm>
              <a:off x="1655" y="2659"/>
              <a:ext cx="45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24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仿宋_GB2312" pitchFamily="1" charset="-122"/>
                </a:rPr>
                <a:t>N</a:t>
              </a:r>
              <a:r>
                <a:rPr lang="en-US" altLang="zh-CN" sz="2400" b="1" baseline="-25000" dirty="0">
                  <a:solidFill>
                    <a:schemeClr val="accent2"/>
                  </a:solidFill>
                  <a:latin typeface="Times New Roman" panose="02020603050405020304" pitchFamily="18" charset="0"/>
                  <a:ea typeface="仿宋_GB2312" pitchFamily="1" charset="-122"/>
                </a:rPr>
                <a:t>2</a:t>
              </a:r>
              <a:endParaRPr lang="en-US" altLang="zh-CN" sz="2400" b="1" baseline="-25000" dirty="0">
                <a:solidFill>
                  <a:schemeClr val="accent2"/>
                </a:solidFill>
                <a:latin typeface="Times New Roman" panose="02020603050405020304" pitchFamily="18" charset="0"/>
                <a:ea typeface="仿宋_GB2312" pitchFamily="1" charset="-122"/>
              </a:endParaRPr>
            </a:p>
          </p:txBody>
        </p:sp>
      </p:grpSp>
      <p:grpSp>
        <p:nvGrpSpPr>
          <p:cNvPr id="133202" name="Group 82"/>
          <p:cNvGrpSpPr/>
          <p:nvPr/>
        </p:nvGrpSpPr>
        <p:grpSpPr>
          <a:xfrm>
            <a:off x="6400800" y="3886200"/>
            <a:ext cx="2516188" cy="1792288"/>
            <a:chOff x="2699" y="2931"/>
            <a:chExt cx="1585" cy="1129"/>
          </a:xfrm>
        </p:grpSpPr>
        <p:sp>
          <p:nvSpPr>
            <p:cNvPr id="33805" name="Line 83"/>
            <p:cNvSpPr/>
            <p:nvPr/>
          </p:nvSpPr>
          <p:spPr>
            <a:xfrm flipV="1">
              <a:off x="3323" y="3270"/>
              <a:ext cx="0" cy="192"/>
            </a:xfrm>
            <a:prstGeom prst="line">
              <a:avLst/>
            </a:prstGeom>
            <a:ln w="3810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3806" name="Line 84"/>
            <p:cNvSpPr/>
            <p:nvPr/>
          </p:nvSpPr>
          <p:spPr>
            <a:xfrm flipH="1" flipV="1">
              <a:off x="3323" y="3846"/>
              <a:ext cx="0" cy="192"/>
            </a:xfrm>
            <a:prstGeom prst="line">
              <a:avLst/>
            </a:prstGeom>
            <a:ln w="3810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3807" name="Line 85"/>
            <p:cNvSpPr/>
            <p:nvPr/>
          </p:nvSpPr>
          <p:spPr>
            <a:xfrm flipV="1">
              <a:off x="3587" y="3850"/>
              <a:ext cx="0" cy="192"/>
            </a:xfrm>
            <a:prstGeom prst="line">
              <a:avLst/>
            </a:prstGeom>
            <a:ln w="3810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3808" name="Line 86"/>
            <p:cNvSpPr/>
            <p:nvPr/>
          </p:nvSpPr>
          <p:spPr>
            <a:xfrm flipV="1">
              <a:off x="3587" y="3292"/>
              <a:ext cx="0" cy="192"/>
            </a:xfrm>
            <a:prstGeom prst="line">
              <a:avLst/>
            </a:prstGeom>
            <a:ln w="3810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3809" name="Line 87"/>
            <p:cNvSpPr/>
            <p:nvPr/>
          </p:nvSpPr>
          <p:spPr>
            <a:xfrm>
              <a:off x="2843" y="3270"/>
              <a:ext cx="480" cy="0"/>
            </a:xfrm>
            <a:prstGeom prst="line">
              <a:avLst/>
            </a:prstGeom>
            <a:ln w="3810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3810" name="Line 88"/>
            <p:cNvSpPr/>
            <p:nvPr/>
          </p:nvSpPr>
          <p:spPr>
            <a:xfrm>
              <a:off x="2843" y="4038"/>
              <a:ext cx="480" cy="0"/>
            </a:xfrm>
            <a:prstGeom prst="line">
              <a:avLst/>
            </a:prstGeom>
            <a:ln w="3810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3811" name="Line 89"/>
            <p:cNvSpPr/>
            <p:nvPr/>
          </p:nvSpPr>
          <p:spPr>
            <a:xfrm>
              <a:off x="3587" y="3292"/>
              <a:ext cx="480" cy="0"/>
            </a:xfrm>
            <a:prstGeom prst="line">
              <a:avLst/>
            </a:prstGeom>
            <a:ln w="3810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3812" name="Line 90"/>
            <p:cNvSpPr/>
            <p:nvPr/>
          </p:nvSpPr>
          <p:spPr>
            <a:xfrm>
              <a:off x="3587" y="4036"/>
              <a:ext cx="480" cy="0"/>
            </a:xfrm>
            <a:prstGeom prst="line">
              <a:avLst/>
            </a:prstGeom>
            <a:ln w="3810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3813" name="Text Box 91"/>
            <p:cNvSpPr txBox="1"/>
            <p:nvPr/>
          </p:nvSpPr>
          <p:spPr>
            <a:xfrm>
              <a:off x="3119" y="3286"/>
              <a:ext cx="212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*</a:t>
              </a:r>
              <a:endPara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3814" name="Text Box 92"/>
            <p:cNvSpPr txBox="1"/>
            <p:nvPr/>
          </p:nvSpPr>
          <p:spPr>
            <a:xfrm>
              <a:off x="3606" y="3748"/>
              <a:ext cx="212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*</a:t>
              </a:r>
              <a:endPara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3815" name="Text Box 93"/>
            <p:cNvSpPr txBox="1"/>
            <p:nvPr/>
          </p:nvSpPr>
          <p:spPr>
            <a:xfrm>
              <a:off x="3243" y="2931"/>
              <a:ext cx="383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b="1" i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n</a:t>
              </a:r>
              <a:r>
                <a:rPr lang="en-US" altLang="zh-CN" sz="2400" b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:1</a:t>
              </a:r>
              <a:endPara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3816" name="Text Box 94"/>
            <p:cNvSpPr txBox="1"/>
            <p:nvPr/>
          </p:nvSpPr>
          <p:spPr>
            <a:xfrm>
              <a:off x="2707" y="3252"/>
              <a:ext cx="225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+</a:t>
              </a:r>
              <a:endPara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3817" name="Text Box 95"/>
            <p:cNvSpPr txBox="1"/>
            <p:nvPr/>
          </p:nvSpPr>
          <p:spPr>
            <a:xfrm>
              <a:off x="2717" y="3652"/>
              <a:ext cx="212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_</a:t>
              </a:r>
              <a:endPara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3818" name="Text Box 96"/>
            <p:cNvSpPr txBox="1"/>
            <p:nvPr/>
          </p:nvSpPr>
          <p:spPr>
            <a:xfrm>
              <a:off x="2699" y="3484"/>
              <a:ext cx="287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b="1" i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u</a:t>
              </a:r>
              <a:r>
                <a:rPr lang="en-US" altLang="zh-CN" sz="2400" b="1" baseline="-25000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3819" name="Text Box 97"/>
            <p:cNvSpPr txBox="1"/>
            <p:nvPr/>
          </p:nvSpPr>
          <p:spPr>
            <a:xfrm>
              <a:off x="3985" y="3264"/>
              <a:ext cx="225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+</a:t>
              </a:r>
              <a:endPara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3820" name="Text Box 98"/>
            <p:cNvSpPr txBox="1"/>
            <p:nvPr/>
          </p:nvSpPr>
          <p:spPr>
            <a:xfrm>
              <a:off x="3983" y="3676"/>
              <a:ext cx="212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_</a:t>
              </a:r>
              <a:endPara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3821" name="Text Box 99"/>
            <p:cNvSpPr txBox="1"/>
            <p:nvPr/>
          </p:nvSpPr>
          <p:spPr>
            <a:xfrm>
              <a:off x="3997" y="3532"/>
              <a:ext cx="287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b="1" i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u</a:t>
              </a:r>
              <a:r>
                <a:rPr lang="en-US" altLang="zh-CN" sz="2400" b="1" baseline="-25000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2</a:t>
              </a:r>
              <a:endPara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grpSp>
          <p:nvGrpSpPr>
            <p:cNvPr id="33822" name="Group 100"/>
            <p:cNvGrpSpPr/>
            <p:nvPr/>
          </p:nvGrpSpPr>
          <p:grpSpPr>
            <a:xfrm rot="5400000">
              <a:off x="3162" y="3628"/>
              <a:ext cx="379" cy="57"/>
              <a:chOff x="1200" y="1584"/>
              <a:chExt cx="379" cy="45"/>
            </a:xfrm>
          </p:grpSpPr>
          <p:sp>
            <p:nvSpPr>
              <p:cNvPr id="33832" name="Arc 101"/>
              <p:cNvSpPr/>
              <p:nvPr/>
            </p:nvSpPr>
            <p:spPr>
              <a:xfrm rot="5400000" flipH="1" flipV="1">
                <a:off x="1223" y="1561"/>
                <a:ext cx="45" cy="9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pathLst>
                  <a:path w="22723" h="43200" fill="none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</a:path>
                  <a:path w="22723" h="43200" stroke="0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3" y="0"/>
                    </a:lnTo>
                    <a:close/>
                  </a:path>
                </a:pathLst>
              </a:custGeom>
              <a:noFill/>
              <a:ln w="38100" cap="flat" cmpd="sng">
                <a:solidFill>
                  <a:schemeClr val="accent2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3833" name="Arc 102"/>
              <p:cNvSpPr/>
              <p:nvPr/>
            </p:nvSpPr>
            <p:spPr>
              <a:xfrm rot="5400000" flipH="1" flipV="1">
                <a:off x="1319" y="1561"/>
                <a:ext cx="45" cy="9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pathLst>
                  <a:path w="22723" h="43200" fill="none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</a:path>
                  <a:path w="22723" h="43200" stroke="0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3" y="0"/>
                    </a:lnTo>
                    <a:close/>
                  </a:path>
                </a:pathLst>
              </a:custGeom>
              <a:noFill/>
              <a:ln w="38100" cap="flat" cmpd="sng">
                <a:solidFill>
                  <a:schemeClr val="accent2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3834" name="Arc 103"/>
              <p:cNvSpPr/>
              <p:nvPr/>
            </p:nvSpPr>
            <p:spPr>
              <a:xfrm rot="5400000" flipH="1" flipV="1">
                <a:off x="1415" y="1561"/>
                <a:ext cx="45" cy="9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pathLst>
                  <a:path w="22723" h="43200" fill="none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</a:path>
                  <a:path w="22723" h="43200" stroke="0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3" y="0"/>
                    </a:lnTo>
                    <a:close/>
                  </a:path>
                </a:pathLst>
              </a:custGeom>
              <a:noFill/>
              <a:ln w="38100" cap="flat" cmpd="sng">
                <a:solidFill>
                  <a:schemeClr val="accent2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3835" name="Arc 104"/>
              <p:cNvSpPr/>
              <p:nvPr/>
            </p:nvSpPr>
            <p:spPr>
              <a:xfrm rot="5400000" flipH="1" flipV="1">
                <a:off x="1511" y="1561"/>
                <a:ext cx="45" cy="9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pathLst>
                  <a:path w="22723" h="43200" fill="none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</a:path>
                  <a:path w="22723" h="43200" stroke="0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3" y="0"/>
                    </a:lnTo>
                    <a:close/>
                  </a:path>
                </a:pathLst>
              </a:custGeom>
              <a:noFill/>
              <a:ln w="38100" cap="flat" cmpd="sng">
                <a:solidFill>
                  <a:schemeClr val="accent2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33823" name="Oval 105"/>
            <p:cNvSpPr/>
            <p:nvPr/>
          </p:nvSpPr>
          <p:spPr>
            <a:xfrm>
              <a:off x="2795" y="3248"/>
              <a:ext cx="48" cy="48"/>
            </a:xfrm>
            <a:prstGeom prst="ellipse">
              <a:avLst/>
            </a:prstGeom>
            <a:noFill/>
            <a:ln w="3810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33824" name="Oval 106"/>
            <p:cNvSpPr/>
            <p:nvPr/>
          </p:nvSpPr>
          <p:spPr>
            <a:xfrm>
              <a:off x="2795" y="4012"/>
              <a:ext cx="48" cy="48"/>
            </a:xfrm>
            <a:prstGeom prst="ellipse">
              <a:avLst/>
            </a:prstGeom>
            <a:noFill/>
            <a:ln w="3810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grpSp>
          <p:nvGrpSpPr>
            <p:cNvPr id="33825" name="Group 107"/>
            <p:cNvGrpSpPr/>
            <p:nvPr/>
          </p:nvGrpSpPr>
          <p:grpSpPr>
            <a:xfrm rot="-5400000" flipH="1">
              <a:off x="3372" y="3640"/>
              <a:ext cx="379" cy="57"/>
              <a:chOff x="1200" y="1584"/>
              <a:chExt cx="379" cy="45"/>
            </a:xfrm>
          </p:grpSpPr>
          <p:sp>
            <p:nvSpPr>
              <p:cNvPr id="33828" name="Arc 108"/>
              <p:cNvSpPr/>
              <p:nvPr/>
            </p:nvSpPr>
            <p:spPr>
              <a:xfrm rot="5400000" flipH="1" flipV="1">
                <a:off x="1223" y="1561"/>
                <a:ext cx="45" cy="9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pathLst>
                  <a:path w="22723" h="43200" fill="none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</a:path>
                  <a:path w="22723" h="43200" stroke="0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3" y="0"/>
                    </a:lnTo>
                    <a:close/>
                  </a:path>
                </a:pathLst>
              </a:custGeom>
              <a:noFill/>
              <a:ln w="38100" cap="flat" cmpd="sng">
                <a:solidFill>
                  <a:schemeClr val="accent2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3829" name="Arc 109"/>
              <p:cNvSpPr/>
              <p:nvPr/>
            </p:nvSpPr>
            <p:spPr>
              <a:xfrm rot="5400000" flipH="1" flipV="1">
                <a:off x="1319" y="1561"/>
                <a:ext cx="45" cy="9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pathLst>
                  <a:path w="22723" h="43200" fill="none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</a:path>
                  <a:path w="22723" h="43200" stroke="0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3" y="0"/>
                    </a:lnTo>
                    <a:close/>
                  </a:path>
                </a:pathLst>
              </a:custGeom>
              <a:noFill/>
              <a:ln w="38100" cap="flat" cmpd="sng">
                <a:solidFill>
                  <a:schemeClr val="accent2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3830" name="Arc 110"/>
              <p:cNvSpPr/>
              <p:nvPr/>
            </p:nvSpPr>
            <p:spPr>
              <a:xfrm rot="5400000" flipH="1" flipV="1">
                <a:off x="1415" y="1561"/>
                <a:ext cx="45" cy="9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pathLst>
                  <a:path w="22723" h="43200" fill="none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</a:path>
                  <a:path w="22723" h="43200" stroke="0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3" y="0"/>
                    </a:lnTo>
                    <a:close/>
                  </a:path>
                </a:pathLst>
              </a:custGeom>
              <a:noFill/>
              <a:ln w="38100" cap="flat" cmpd="sng">
                <a:solidFill>
                  <a:schemeClr val="accent2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3831" name="Arc 111"/>
              <p:cNvSpPr/>
              <p:nvPr/>
            </p:nvSpPr>
            <p:spPr>
              <a:xfrm rot="5400000" flipH="1" flipV="1">
                <a:off x="1511" y="1561"/>
                <a:ext cx="45" cy="9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pathLst>
                  <a:path w="22723" h="43200" fill="none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</a:path>
                  <a:path w="22723" h="43200" stroke="0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3" y="0"/>
                    </a:lnTo>
                    <a:close/>
                  </a:path>
                </a:pathLst>
              </a:custGeom>
              <a:noFill/>
              <a:ln w="38100" cap="flat" cmpd="sng">
                <a:solidFill>
                  <a:schemeClr val="accent2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33826" name="Oval 112"/>
            <p:cNvSpPr/>
            <p:nvPr/>
          </p:nvSpPr>
          <p:spPr>
            <a:xfrm>
              <a:off x="4067" y="4012"/>
              <a:ext cx="48" cy="48"/>
            </a:xfrm>
            <a:prstGeom prst="ellipse">
              <a:avLst/>
            </a:prstGeom>
            <a:noFill/>
            <a:ln w="3810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33827" name="Oval 113"/>
            <p:cNvSpPr/>
            <p:nvPr/>
          </p:nvSpPr>
          <p:spPr>
            <a:xfrm>
              <a:off x="4061" y="3270"/>
              <a:ext cx="48" cy="48"/>
            </a:xfrm>
            <a:prstGeom prst="ellipse">
              <a:avLst/>
            </a:prstGeom>
            <a:noFill/>
            <a:ln w="3810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133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133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6" dur="2000"/>
                                        <p:tgtEl>
                                          <p:spTgt spid="133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33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33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3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3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3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3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3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3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4" dur="2000"/>
                                        <p:tgtEl>
                                          <p:spTgt spid="133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33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33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4" grpId="0" animBg="1"/>
      <p:bldP spid="133162" grpId="0" animBg="1"/>
      <p:bldP spid="13316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34148" name="Group 4"/>
          <p:cNvGrpSpPr/>
          <p:nvPr/>
        </p:nvGrpSpPr>
        <p:grpSpPr>
          <a:xfrm>
            <a:off x="304800" y="138113"/>
            <a:ext cx="2516188" cy="1863725"/>
            <a:chOff x="528" y="432"/>
            <a:chExt cx="1585" cy="1174"/>
          </a:xfrm>
        </p:grpSpPr>
        <p:sp>
          <p:nvSpPr>
            <p:cNvPr id="34923" name="Text Box 5"/>
            <p:cNvSpPr txBox="1"/>
            <p:nvPr/>
          </p:nvSpPr>
          <p:spPr>
            <a:xfrm>
              <a:off x="710" y="432"/>
              <a:ext cx="233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b="1" i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i</a:t>
              </a:r>
              <a:r>
                <a:rPr lang="en-US" altLang="zh-CN" sz="2400" b="1" baseline="-25000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4924" name="Line 6"/>
            <p:cNvSpPr/>
            <p:nvPr/>
          </p:nvSpPr>
          <p:spPr>
            <a:xfrm flipV="1">
              <a:off x="1152" y="816"/>
              <a:ext cx="0" cy="192"/>
            </a:xfrm>
            <a:prstGeom prst="line">
              <a:avLst/>
            </a:prstGeom>
            <a:ln w="3810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4925" name="Line 7"/>
            <p:cNvSpPr/>
            <p:nvPr/>
          </p:nvSpPr>
          <p:spPr>
            <a:xfrm flipH="1" flipV="1">
              <a:off x="1152" y="1392"/>
              <a:ext cx="0" cy="192"/>
            </a:xfrm>
            <a:prstGeom prst="line">
              <a:avLst/>
            </a:prstGeom>
            <a:ln w="3810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4926" name="Line 8"/>
            <p:cNvSpPr/>
            <p:nvPr/>
          </p:nvSpPr>
          <p:spPr>
            <a:xfrm flipV="1">
              <a:off x="1416" y="1396"/>
              <a:ext cx="0" cy="192"/>
            </a:xfrm>
            <a:prstGeom prst="line">
              <a:avLst/>
            </a:prstGeom>
            <a:ln w="3810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4927" name="Line 9"/>
            <p:cNvSpPr/>
            <p:nvPr/>
          </p:nvSpPr>
          <p:spPr>
            <a:xfrm flipV="1">
              <a:off x="1416" y="838"/>
              <a:ext cx="0" cy="192"/>
            </a:xfrm>
            <a:prstGeom prst="line">
              <a:avLst/>
            </a:prstGeom>
            <a:ln w="3810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4928" name="Line 10"/>
            <p:cNvSpPr/>
            <p:nvPr/>
          </p:nvSpPr>
          <p:spPr>
            <a:xfrm>
              <a:off x="672" y="816"/>
              <a:ext cx="480" cy="0"/>
            </a:xfrm>
            <a:prstGeom prst="line">
              <a:avLst/>
            </a:prstGeom>
            <a:ln w="3810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4929" name="Line 11"/>
            <p:cNvSpPr/>
            <p:nvPr/>
          </p:nvSpPr>
          <p:spPr>
            <a:xfrm>
              <a:off x="672" y="1584"/>
              <a:ext cx="480" cy="0"/>
            </a:xfrm>
            <a:prstGeom prst="line">
              <a:avLst/>
            </a:prstGeom>
            <a:ln w="3810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4930" name="Line 12"/>
            <p:cNvSpPr/>
            <p:nvPr/>
          </p:nvSpPr>
          <p:spPr>
            <a:xfrm>
              <a:off x="1416" y="838"/>
              <a:ext cx="480" cy="0"/>
            </a:xfrm>
            <a:prstGeom prst="line">
              <a:avLst/>
            </a:prstGeom>
            <a:ln w="3810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4931" name="Line 13"/>
            <p:cNvSpPr/>
            <p:nvPr/>
          </p:nvSpPr>
          <p:spPr>
            <a:xfrm>
              <a:off x="1416" y="1582"/>
              <a:ext cx="480" cy="0"/>
            </a:xfrm>
            <a:prstGeom prst="line">
              <a:avLst/>
            </a:prstGeom>
            <a:ln w="3810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4932" name="Text Box 14"/>
            <p:cNvSpPr txBox="1"/>
            <p:nvPr/>
          </p:nvSpPr>
          <p:spPr>
            <a:xfrm>
              <a:off x="948" y="832"/>
              <a:ext cx="212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*</a:t>
              </a:r>
              <a:endPara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4933" name="Text Box 15"/>
            <p:cNvSpPr txBox="1"/>
            <p:nvPr/>
          </p:nvSpPr>
          <p:spPr>
            <a:xfrm>
              <a:off x="1404" y="844"/>
              <a:ext cx="212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*</a:t>
              </a:r>
              <a:endPara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4934" name="Line 16"/>
            <p:cNvSpPr/>
            <p:nvPr/>
          </p:nvSpPr>
          <p:spPr>
            <a:xfrm>
              <a:off x="672" y="742"/>
              <a:ext cx="288" cy="0"/>
            </a:xfrm>
            <a:prstGeom prst="line">
              <a:avLst/>
            </a:prstGeom>
            <a:ln w="38100" cap="flat" cmpd="sng">
              <a:solidFill>
                <a:schemeClr val="accent2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4935" name="Text Box 17"/>
            <p:cNvSpPr txBox="1"/>
            <p:nvPr/>
          </p:nvSpPr>
          <p:spPr>
            <a:xfrm>
              <a:off x="902" y="1056"/>
              <a:ext cx="297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b="1" i="1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L</a:t>
              </a:r>
              <a:r>
                <a:rPr lang="en-US" altLang="zh-CN" sz="2400" b="1" baseline="-25000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4936" name="Text Box 18"/>
            <p:cNvSpPr txBox="1"/>
            <p:nvPr/>
          </p:nvSpPr>
          <p:spPr>
            <a:xfrm>
              <a:off x="1440" y="1078"/>
              <a:ext cx="297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b="1" i="1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L</a:t>
              </a:r>
              <a:r>
                <a:rPr lang="en-US" altLang="zh-CN" sz="2400" b="1" baseline="-25000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2</a:t>
              </a:r>
              <a:endPara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4937" name="Text Box 19"/>
            <p:cNvSpPr txBox="1"/>
            <p:nvPr/>
          </p:nvSpPr>
          <p:spPr>
            <a:xfrm>
              <a:off x="536" y="798"/>
              <a:ext cx="225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+</a:t>
              </a:r>
              <a:endPara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4938" name="Text Box 20"/>
            <p:cNvSpPr txBox="1"/>
            <p:nvPr/>
          </p:nvSpPr>
          <p:spPr>
            <a:xfrm>
              <a:off x="546" y="1198"/>
              <a:ext cx="212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_</a:t>
              </a:r>
              <a:endPara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4939" name="Text Box 21"/>
            <p:cNvSpPr txBox="1"/>
            <p:nvPr/>
          </p:nvSpPr>
          <p:spPr>
            <a:xfrm>
              <a:off x="528" y="1030"/>
              <a:ext cx="287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b="1" i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u</a:t>
              </a:r>
              <a:r>
                <a:rPr lang="en-US" altLang="zh-CN" sz="2400" b="1" baseline="-25000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4940" name="Text Box 22"/>
            <p:cNvSpPr txBox="1"/>
            <p:nvPr/>
          </p:nvSpPr>
          <p:spPr>
            <a:xfrm>
              <a:off x="1814" y="810"/>
              <a:ext cx="225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+</a:t>
              </a:r>
              <a:endPara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4941" name="Text Box 23"/>
            <p:cNvSpPr txBox="1"/>
            <p:nvPr/>
          </p:nvSpPr>
          <p:spPr>
            <a:xfrm>
              <a:off x="1812" y="1222"/>
              <a:ext cx="212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_</a:t>
              </a:r>
              <a:endPara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4942" name="Text Box 24"/>
            <p:cNvSpPr txBox="1"/>
            <p:nvPr/>
          </p:nvSpPr>
          <p:spPr>
            <a:xfrm>
              <a:off x="1826" y="1078"/>
              <a:ext cx="287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b="1" i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u</a:t>
              </a:r>
              <a:r>
                <a:rPr lang="en-US" altLang="zh-CN" sz="2400" b="1" baseline="-25000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2</a:t>
              </a:r>
              <a:endPara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4943" name="Text Box 25"/>
            <p:cNvSpPr txBox="1"/>
            <p:nvPr/>
          </p:nvSpPr>
          <p:spPr>
            <a:xfrm>
              <a:off x="1680" y="454"/>
              <a:ext cx="233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b="1" i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i</a:t>
              </a:r>
              <a:r>
                <a:rPr lang="en-US" altLang="zh-CN" sz="2400" b="1" baseline="-25000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2</a:t>
              </a:r>
              <a:endPara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4944" name="Text Box 26"/>
            <p:cNvSpPr txBox="1"/>
            <p:nvPr/>
          </p:nvSpPr>
          <p:spPr>
            <a:xfrm>
              <a:off x="1152" y="514"/>
              <a:ext cx="287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b="1" i="1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M</a:t>
              </a:r>
              <a:endPara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grpSp>
          <p:nvGrpSpPr>
            <p:cNvPr id="34945" name="Group 27"/>
            <p:cNvGrpSpPr/>
            <p:nvPr/>
          </p:nvGrpSpPr>
          <p:grpSpPr>
            <a:xfrm rot="5400000">
              <a:off x="991" y="1174"/>
              <a:ext cx="379" cy="57"/>
              <a:chOff x="1200" y="1584"/>
              <a:chExt cx="379" cy="45"/>
            </a:xfrm>
          </p:grpSpPr>
          <p:sp>
            <p:nvSpPr>
              <p:cNvPr id="34958" name="Arc 28"/>
              <p:cNvSpPr/>
              <p:nvPr/>
            </p:nvSpPr>
            <p:spPr>
              <a:xfrm rot="5400000" flipH="1" flipV="1">
                <a:off x="1223" y="1561"/>
                <a:ext cx="45" cy="9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pathLst>
                  <a:path w="22723" h="43200" fill="none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</a:path>
                  <a:path w="22723" h="43200" stroke="0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3" y="0"/>
                    </a:lnTo>
                    <a:close/>
                  </a:path>
                </a:pathLst>
              </a:custGeom>
              <a:noFill/>
              <a:ln w="38100" cap="flat" cmpd="sng">
                <a:solidFill>
                  <a:schemeClr val="accent2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4959" name="Arc 29"/>
              <p:cNvSpPr/>
              <p:nvPr/>
            </p:nvSpPr>
            <p:spPr>
              <a:xfrm rot="5400000" flipH="1" flipV="1">
                <a:off x="1319" y="1561"/>
                <a:ext cx="45" cy="9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pathLst>
                  <a:path w="22723" h="43200" fill="none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</a:path>
                  <a:path w="22723" h="43200" stroke="0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3" y="0"/>
                    </a:lnTo>
                    <a:close/>
                  </a:path>
                </a:pathLst>
              </a:custGeom>
              <a:noFill/>
              <a:ln w="38100" cap="flat" cmpd="sng">
                <a:solidFill>
                  <a:schemeClr val="accent2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4960" name="Arc 30"/>
              <p:cNvSpPr/>
              <p:nvPr/>
            </p:nvSpPr>
            <p:spPr>
              <a:xfrm rot="5400000" flipH="1" flipV="1">
                <a:off x="1415" y="1561"/>
                <a:ext cx="45" cy="9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pathLst>
                  <a:path w="22723" h="43200" fill="none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</a:path>
                  <a:path w="22723" h="43200" stroke="0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3" y="0"/>
                    </a:lnTo>
                    <a:close/>
                  </a:path>
                </a:pathLst>
              </a:custGeom>
              <a:noFill/>
              <a:ln w="38100" cap="flat" cmpd="sng">
                <a:solidFill>
                  <a:schemeClr val="accent2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4961" name="Arc 31"/>
              <p:cNvSpPr/>
              <p:nvPr/>
            </p:nvSpPr>
            <p:spPr>
              <a:xfrm rot="5400000" flipH="1" flipV="1">
                <a:off x="1511" y="1561"/>
                <a:ext cx="45" cy="9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pathLst>
                  <a:path w="22723" h="43200" fill="none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</a:path>
                  <a:path w="22723" h="43200" stroke="0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3" y="0"/>
                    </a:lnTo>
                    <a:close/>
                  </a:path>
                </a:pathLst>
              </a:custGeom>
              <a:noFill/>
              <a:ln w="38100" cap="flat" cmpd="sng">
                <a:solidFill>
                  <a:schemeClr val="accent2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34946" name="Oval 32"/>
            <p:cNvSpPr/>
            <p:nvPr/>
          </p:nvSpPr>
          <p:spPr>
            <a:xfrm>
              <a:off x="624" y="794"/>
              <a:ext cx="48" cy="48"/>
            </a:xfrm>
            <a:prstGeom prst="ellipse">
              <a:avLst/>
            </a:prstGeom>
            <a:noFill/>
            <a:ln w="3810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34947" name="Oval 33"/>
            <p:cNvSpPr/>
            <p:nvPr/>
          </p:nvSpPr>
          <p:spPr>
            <a:xfrm>
              <a:off x="624" y="1558"/>
              <a:ext cx="48" cy="48"/>
            </a:xfrm>
            <a:prstGeom prst="ellipse">
              <a:avLst/>
            </a:prstGeom>
            <a:noFill/>
            <a:ln w="3810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grpSp>
          <p:nvGrpSpPr>
            <p:cNvPr id="34948" name="Group 34"/>
            <p:cNvGrpSpPr/>
            <p:nvPr/>
          </p:nvGrpSpPr>
          <p:grpSpPr>
            <a:xfrm rot="-5400000" flipH="1">
              <a:off x="1201" y="1186"/>
              <a:ext cx="379" cy="57"/>
              <a:chOff x="1200" y="1584"/>
              <a:chExt cx="379" cy="45"/>
            </a:xfrm>
          </p:grpSpPr>
          <p:sp>
            <p:nvSpPr>
              <p:cNvPr id="34954" name="Arc 35"/>
              <p:cNvSpPr/>
              <p:nvPr/>
            </p:nvSpPr>
            <p:spPr>
              <a:xfrm rot="5400000" flipH="1" flipV="1">
                <a:off x="1223" y="1561"/>
                <a:ext cx="45" cy="9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pathLst>
                  <a:path w="22723" h="43200" fill="none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</a:path>
                  <a:path w="22723" h="43200" stroke="0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3" y="0"/>
                    </a:lnTo>
                    <a:close/>
                  </a:path>
                </a:pathLst>
              </a:custGeom>
              <a:noFill/>
              <a:ln w="38100" cap="flat" cmpd="sng">
                <a:solidFill>
                  <a:schemeClr val="accent2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4955" name="Arc 36"/>
              <p:cNvSpPr/>
              <p:nvPr/>
            </p:nvSpPr>
            <p:spPr>
              <a:xfrm rot="5400000" flipH="1" flipV="1">
                <a:off x="1319" y="1561"/>
                <a:ext cx="45" cy="9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pathLst>
                  <a:path w="22723" h="43200" fill="none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</a:path>
                  <a:path w="22723" h="43200" stroke="0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3" y="0"/>
                    </a:lnTo>
                    <a:close/>
                  </a:path>
                </a:pathLst>
              </a:custGeom>
              <a:noFill/>
              <a:ln w="38100" cap="flat" cmpd="sng">
                <a:solidFill>
                  <a:schemeClr val="accent2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4956" name="Arc 37"/>
              <p:cNvSpPr/>
              <p:nvPr/>
            </p:nvSpPr>
            <p:spPr>
              <a:xfrm rot="5400000" flipH="1" flipV="1">
                <a:off x="1415" y="1561"/>
                <a:ext cx="45" cy="9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pathLst>
                  <a:path w="22723" h="43200" fill="none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</a:path>
                  <a:path w="22723" h="43200" stroke="0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3" y="0"/>
                    </a:lnTo>
                    <a:close/>
                  </a:path>
                </a:pathLst>
              </a:custGeom>
              <a:noFill/>
              <a:ln w="38100" cap="flat" cmpd="sng">
                <a:solidFill>
                  <a:schemeClr val="accent2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4957" name="Arc 38"/>
              <p:cNvSpPr/>
              <p:nvPr/>
            </p:nvSpPr>
            <p:spPr>
              <a:xfrm rot="5400000" flipH="1" flipV="1">
                <a:off x="1511" y="1561"/>
                <a:ext cx="45" cy="9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pathLst>
                  <a:path w="22723" h="43200" fill="none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</a:path>
                  <a:path w="22723" h="43200" stroke="0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3" y="0"/>
                    </a:lnTo>
                    <a:close/>
                  </a:path>
                </a:pathLst>
              </a:custGeom>
              <a:noFill/>
              <a:ln w="38100" cap="flat" cmpd="sng">
                <a:solidFill>
                  <a:schemeClr val="accent2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34949" name="Line 39"/>
            <p:cNvSpPr/>
            <p:nvPr/>
          </p:nvSpPr>
          <p:spPr>
            <a:xfrm flipH="1">
              <a:off x="1632" y="764"/>
              <a:ext cx="288" cy="0"/>
            </a:xfrm>
            <a:prstGeom prst="line">
              <a:avLst/>
            </a:prstGeom>
            <a:ln w="38100" cap="flat" cmpd="sng">
              <a:solidFill>
                <a:schemeClr val="accent2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4950" name="Oval 40"/>
            <p:cNvSpPr/>
            <p:nvPr/>
          </p:nvSpPr>
          <p:spPr>
            <a:xfrm>
              <a:off x="1896" y="1558"/>
              <a:ext cx="48" cy="48"/>
            </a:xfrm>
            <a:prstGeom prst="ellipse">
              <a:avLst/>
            </a:prstGeom>
            <a:noFill/>
            <a:ln w="3810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34951" name="Oval 41"/>
            <p:cNvSpPr/>
            <p:nvPr/>
          </p:nvSpPr>
          <p:spPr>
            <a:xfrm>
              <a:off x="1890" y="816"/>
              <a:ext cx="48" cy="48"/>
            </a:xfrm>
            <a:prstGeom prst="ellipse">
              <a:avLst/>
            </a:prstGeom>
            <a:noFill/>
            <a:ln w="3810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34952" name="Arc 42"/>
            <p:cNvSpPr/>
            <p:nvPr/>
          </p:nvSpPr>
          <p:spPr>
            <a:xfrm flipH="1">
              <a:off x="1056" y="681"/>
              <a:ext cx="148" cy="13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pathLst>
                <a:path w="22702" h="21600" fill="none">
                  <a:moveTo>
                    <a:pt x="-1" y="54"/>
                  </a:moveTo>
                  <a:cubicBezTo>
                    <a:pt x="512" y="18"/>
                    <a:pt x="1025" y="0"/>
                    <a:pt x="1539" y="0"/>
                  </a:cubicBezTo>
                  <a:cubicBezTo>
                    <a:pt x="11801" y="0"/>
                    <a:pt x="20647" y="7221"/>
                    <a:pt x="22701" y="17276"/>
                  </a:cubicBezTo>
                </a:path>
                <a:path w="22702" h="21600" stroke="0">
                  <a:moveTo>
                    <a:pt x="-1" y="54"/>
                  </a:moveTo>
                  <a:cubicBezTo>
                    <a:pt x="512" y="18"/>
                    <a:pt x="1025" y="0"/>
                    <a:pt x="1539" y="0"/>
                  </a:cubicBezTo>
                  <a:cubicBezTo>
                    <a:pt x="11801" y="0"/>
                    <a:pt x="20647" y="7221"/>
                    <a:pt x="22701" y="17276"/>
                  </a:cubicBezTo>
                  <a:lnTo>
                    <a:pt x="1539" y="21600"/>
                  </a:lnTo>
                  <a:lnTo>
                    <a:pt x="-1" y="54"/>
                  </a:lnTo>
                  <a:close/>
                </a:path>
              </a:pathLst>
            </a:custGeom>
            <a:noFill/>
            <a:ln w="38100" cap="flat" cmpd="sng">
              <a:solidFill>
                <a:schemeClr val="accent2">
                  <a:alpha val="10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4953" name="Arc 43"/>
            <p:cNvSpPr/>
            <p:nvPr/>
          </p:nvSpPr>
          <p:spPr>
            <a:xfrm>
              <a:off x="1362" y="689"/>
              <a:ext cx="148" cy="13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pathLst>
                <a:path w="22702" h="21600" fill="none">
                  <a:moveTo>
                    <a:pt x="-1" y="54"/>
                  </a:moveTo>
                  <a:cubicBezTo>
                    <a:pt x="512" y="18"/>
                    <a:pt x="1025" y="0"/>
                    <a:pt x="1539" y="0"/>
                  </a:cubicBezTo>
                  <a:cubicBezTo>
                    <a:pt x="11801" y="0"/>
                    <a:pt x="20647" y="7221"/>
                    <a:pt x="22701" y="17276"/>
                  </a:cubicBezTo>
                </a:path>
                <a:path w="22702" h="21600" stroke="0">
                  <a:moveTo>
                    <a:pt x="-1" y="54"/>
                  </a:moveTo>
                  <a:cubicBezTo>
                    <a:pt x="512" y="18"/>
                    <a:pt x="1025" y="0"/>
                    <a:pt x="1539" y="0"/>
                  </a:cubicBezTo>
                  <a:cubicBezTo>
                    <a:pt x="11801" y="0"/>
                    <a:pt x="20647" y="7221"/>
                    <a:pt x="22701" y="17276"/>
                  </a:cubicBezTo>
                  <a:lnTo>
                    <a:pt x="1539" y="21600"/>
                  </a:lnTo>
                  <a:lnTo>
                    <a:pt x="-1" y="54"/>
                  </a:lnTo>
                  <a:close/>
                </a:path>
              </a:pathLst>
            </a:custGeom>
            <a:noFill/>
            <a:ln w="38100" cap="flat" cmpd="sng">
              <a:solidFill>
                <a:schemeClr val="accent2">
                  <a:alpha val="10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134188" name="Group 44"/>
          <p:cNvGrpSpPr/>
          <p:nvPr/>
        </p:nvGrpSpPr>
        <p:grpSpPr>
          <a:xfrm>
            <a:off x="952500" y="138113"/>
            <a:ext cx="1223963" cy="1584325"/>
            <a:chOff x="4241" y="164"/>
            <a:chExt cx="771" cy="998"/>
          </a:xfrm>
        </p:grpSpPr>
        <p:sp>
          <p:nvSpPr>
            <p:cNvPr id="34920" name="Rectangle 45"/>
            <p:cNvSpPr/>
            <p:nvPr/>
          </p:nvSpPr>
          <p:spPr>
            <a:xfrm>
              <a:off x="4286" y="164"/>
              <a:ext cx="635" cy="363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仿宋_GB2312" pitchFamily="1" charset="-122"/>
                </a:rPr>
                <a:t>n:1</a:t>
              </a:r>
              <a:endPara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仿宋_GB2312" pitchFamily="1" charset="-122"/>
              </a:endParaRPr>
            </a:p>
          </p:txBody>
        </p:sp>
        <p:sp>
          <p:nvSpPr>
            <p:cNvPr id="34921" name="Rectangle 46"/>
            <p:cNvSpPr/>
            <p:nvPr/>
          </p:nvSpPr>
          <p:spPr>
            <a:xfrm>
              <a:off x="4241" y="799"/>
              <a:ext cx="227" cy="363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34922" name="Rectangle 47"/>
            <p:cNvSpPr/>
            <p:nvPr/>
          </p:nvSpPr>
          <p:spPr>
            <a:xfrm>
              <a:off x="4785" y="799"/>
              <a:ext cx="227" cy="363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</p:grpSp>
      <p:graphicFrame>
        <p:nvGraphicFramePr>
          <p:cNvPr id="134193" name="Object 49"/>
          <p:cNvGraphicFramePr>
            <a:graphicFrameLocks noChangeAspect="1"/>
          </p:cNvGraphicFramePr>
          <p:nvPr/>
        </p:nvGraphicFramePr>
        <p:xfrm>
          <a:off x="533400" y="2316163"/>
          <a:ext cx="2447925" cy="960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1" name="" r:id="rId1" imgW="868045" imgH="347345" progId="Equation.3">
                  <p:embed/>
                </p:oleObj>
              </mc:Choice>
              <mc:Fallback>
                <p:oleObj name="" r:id="rId1" imgW="868045" imgH="347345" progId="Equation.3">
                  <p:embed/>
                  <p:pic>
                    <p:nvPicPr>
                      <p:cNvPr id="0" name="图片 3220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990033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33400" y="2316163"/>
                        <a:ext cx="2447925" cy="960437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rgbClr val="FFCCFF"/>
                          </a:gs>
                          <a:gs pos="100000">
                            <a:schemeClr val="bg1"/>
                          </a:gs>
                        </a:gsLst>
                        <a:lin ang="5400000" scaled="1"/>
                        <a:tileRect/>
                      </a:gra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4821" name="Group 50"/>
          <p:cNvGrpSpPr/>
          <p:nvPr/>
        </p:nvGrpSpPr>
        <p:grpSpPr>
          <a:xfrm>
            <a:off x="6084888" y="-14287"/>
            <a:ext cx="2516187" cy="1863725"/>
            <a:chOff x="528" y="432"/>
            <a:chExt cx="1585" cy="1174"/>
          </a:xfrm>
        </p:grpSpPr>
        <p:sp>
          <p:nvSpPr>
            <p:cNvPr id="34881" name="Text Box 51"/>
            <p:cNvSpPr txBox="1"/>
            <p:nvPr/>
          </p:nvSpPr>
          <p:spPr>
            <a:xfrm>
              <a:off x="710" y="432"/>
              <a:ext cx="233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b="1" i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i</a:t>
              </a:r>
              <a:r>
                <a:rPr lang="en-US" altLang="zh-CN" sz="2400" b="1" baseline="-25000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4882" name="Line 52"/>
            <p:cNvSpPr/>
            <p:nvPr/>
          </p:nvSpPr>
          <p:spPr>
            <a:xfrm flipV="1">
              <a:off x="1152" y="816"/>
              <a:ext cx="0" cy="192"/>
            </a:xfrm>
            <a:prstGeom prst="line">
              <a:avLst/>
            </a:prstGeom>
            <a:ln w="3810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4883" name="Line 53"/>
            <p:cNvSpPr/>
            <p:nvPr/>
          </p:nvSpPr>
          <p:spPr>
            <a:xfrm flipH="1" flipV="1">
              <a:off x="1152" y="1392"/>
              <a:ext cx="0" cy="192"/>
            </a:xfrm>
            <a:prstGeom prst="line">
              <a:avLst/>
            </a:prstGeom>
            <a:ln w="3810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4884" name="Line 54"/>
            <p:cNvSpPr/>
            <p:nvPr/>
          </p:nvSpPr>
          <p:spPr>
            <a:xfrm flipV="1">
              <a:off x="1416" y="1396"/>
              <a:ext cx="0" cy="192"/>
            </a:xfrm>
            <a:prstGeom prst="line">
              <a:avLst/>
            </a:prstGeom>
            <a:ln w="3810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4885" name="Line 55"/>
            <p:cNvSpPr/>
            <p:nvPr/>
          </p:nvSpPr>
          <p:spPr>
            <a:xfrm flipV="1">
              <a:off x="1416" y="838"/>
              <a:ext cx="0" cy="192"/>
            </a:xfrm>
            <a:prstGeom prst="line">
              <a:avLst/>
            </a:prstGeom>
            <a:ln w="3810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4886" name="Line 56"/>
            <p:cNvSpPr/>
            <p:nvPr/>
          </p:nvSpPr>
          <p:spPr>
            <a:xfrm>
              <a:off x="672" y="816"/>
              <a:ext cx="480" cy="0"/>
            </a:xfrm>
            <a:prstGeom prst="line">
              <a:avLst/>
            </a:prstGeom>
            <a:ln w="3810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4887" name="Line 57"/>
            <p:cNvSpPr/>
            <p:nvPr/>
          </p:nvSpPr>
          <p:spPr>
            <a:xfrm>
              <a:off x="672" y="1584"/>
              <a:ext cx="480" cy="0"/>
            </a:xfrm>
            <a:prstGeom prst="line">
              <a:avLst/>
            </a:prstGeom>
            <a:ln w="3810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4888" name="Line 58"/>
            <p:cNvSpPr/>
            <p:nvPr/>
          </p:nvSpPr>
          <p:spPr>
            <a:xfrm>
              <a:off x="1416" y="838"/>
              <a:ext cx="480" cy="0"/>
            </a:xfrm>
            <a:prstGeom prst="line">
              <a:avLst/>
            </a:prstGeom>
            <a:ln w="3810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4889" name="Line 59"/>
            <p:cNvSpPr/>
            <p:nvPr/>
          </p:nvSpPr>
          <p:spPr>
            <a:xfrm>
              <a:off x="1416" y="1582"/>
              <a:ext cx="480" cy="0"/>
            </a:xfrm>
            <a:prstGeom prst="line">
              <a:avLst/>
            </a:prstGeom>
            <a:ln w="3810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4890" name="Text Box 60"/>
            <p:cNvSpPr txBox="1"/>
            <p:nvPr/>
          </p:nvSpPr>
          <p:spPr>
            <a:xfrm>
              <a:off x="948" y="832"/>
              <a:ext cx="212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*</a:t>
              </a:r>
              <a:endPara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4891" name="Text Box 61"/>
            <p:cNvSpPr txBox="1"/>
            <p:nvPr/>
          </p:nvSpPr>
          <p:spPr>
            <a:xfrm>
              <a:off x="1404" y="844"/>
              <a:ext cx="212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*</a:t>
              </a:r>
              <a:endPara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4892" name="Line 62"/>
            <p:cNvSpPr/>
            <p:nvPr/>
          </p:nvSpPr>
          <p:spPr>
            <a:xfrm>
              <a:off x="672" y="742"/>
              <a:ext cx="288" cy="0"/>
            </a:xfrm>
            <a:prstGeom prst="line">
              <a:avLst/>
            </a:prstGeom>
            <a:ln w="38100" cap="flat" cmpd="sng">
              <a:solidFill>
                <a:schemeClr val="accent2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4893" name="Text Box 63"/>
            <p:cNvSpPr txBox="1"/>
            <p:nvPr/>
          </p:nvSpPr>
          <p:spPr>
            <a:xfrm>
              <a:off x="902" y="1056"/>
              <a:ext cx="297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b="1" i="1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L</a:t>
              </a:r>
              <a:r>
                <a:rPr lang="en-US" altLang="zh-CN" sz="2400" b="1" baseline="-25000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4894" name="Text Box 64"/>
            <p:cNvSpPr txBox="1"/>
            <p:nvPr/>
          </p:nvSpPr>
          <p:spPr>
            <a:xfrm>
              <a:off x="1440" y="1078"/>
              <a:ext cx="297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b="1" i="1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L</a:t>
              </a:r>
              <a:r>
                <a:rPr lang="en-US" altLang="zh-CN" sz="2400" b="1" baseline="-25000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2</a:t>
              </a:r>
              <a:endPara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4895" name="Text Box 65"/>
            <p:cNvSpPr txBox="1"/>
            <p:nvPr/>
          </p:nvSpPr>
          <p:spPr>
            <a:xfrm>
              <a:off x="536" y="798"/>
              <a:ext cx="225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+</a:t>
              </a:r>
              <a:endPara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4896" name="Text Box 66"/>
            <p:cNvSpPr txBox="1"/>
            <p:nvPr/>
          </p:nvSpPr>
          <p:spPr>
            <a:xfrm>
              <a:off x="546" y="1198"/>
              <a:ext cx="212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_</a:t>
              </a:r>
              <a:endPara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4897" name="Text Box 67"/>
            <p:cNvSpPr txBox="1"/>
            <p:nvPr/>
          </p:nvSpPr>
          <p:spPr>
            <a:xfrm>
              <a:off x="528" y="1030"/>
              <a:ext cx="287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b="1" i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u</a:t>
              </a:r>
              <a:r>
                <a:rPr lang="en-US" altLang="zh-CN" sz="2400" b="1" baseline="-25000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4898" name="Text Box 68"/>
            <p:cNvSpPr txBox="1"/>
            <p:nvPr/>
          </p:nvSpPr>
          <p:spPr>
            <a:xfrm>
              <a:off x="1814" y="810"/>
              <a:ext cx="225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+</a:t>
              </a:r>
              <a:endPara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4899" name="Text Box 69"/>
            <p:cNvSpPr txBox="1"/>
            <p:nvPr/>
          </p:nvSpPr>
          <p:spPr>
            <a:xfrm>
              <a:off x="1812" y="1222"/>
              <a:ext cx="212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_</a:t>
              </a:r>
              <a:endPara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4900" name="Text Box 70"/>
            <p:cNvSpPr txBox="1"/>
            <p:nvPr/>
          </p:nvSpPr>
          <p:spPr>
            <a:xfrm>
              <a:off x="1826" y="1078"/>
              <a:ext cx="287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b="1" i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u</a:t>
              </a:r>
              <a:r>
                <a:rPr lang="en-US" altLang="zh-CN" sz="2400" b="1" baseline="-25000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2</a:t>
              </a:r>
              <a:endPara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4901" name="Text Box 71"/>
            <p:cNvSpPr txBox="1"/>
            <p:nvPr/>
          </p:nvSpPr>
          <p:spPr>
            <a:xfrm>
              <a:off x="1680" y="454"/>
              <a:ext cx="233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b="1" i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i</a:t>
              </a:r>
              <a:r>
                <a:rPr lang="en-US" altLang="zh-CN" sz="2400" b="1" baseline="-25000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2</a:t>
              </a:r>
              <a:endPara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4902" name="Text Box 72"/>
            <p:cNvSpPr txBox="1"/>
            <p:nvPr/>
          </p:nvSpPr>
          <p:spPr>
            <a:xfrm>
              <a:off x="1152" y="514"/>
              <a:ext cx="287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b="1" i="1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M</a:t>
              </a:r>
              <a:endPara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grpSp>
          <p:nvGrpSpPr>
            <p:cNvPr id="34903" name="Group 73"/>
            <p:cNvGrpSpPr/>
            <p:nvPr/>
          </p:nvGrpSpPr>
          <p:grpSpPr>
            <a:xfrm rot="5400000">
              <a:off x="991" y="1174"/>
              <a:ext cx="379" cy="57"/>
              <a:chOff x="1200" y="1584"/>
              <a:chExt cx="379" cy="45"/>
            </a:xfrm>
          </p:grpSpPr>
          <p:sp>
            <p:nvSpPr>
              <p:cNvPr id="34916" name="Arc 74"/>
              <p:cNvSpPr/>
              <p:nvPr/>
            </p:nvSpPr>
            <p:spPr>
              <a:xfrm rot="5400000" flipH="1" flipV="1">
                <a:off x="1223" y="1561"/>
                <a:ext cx="45" cy="9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pathLst>
                  <a:path w="22723" h="43200" fill="none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</a:path>
                  <a:path w="22723" h="43200" stroke="0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3" y="0"/>
                    </a:lnTo>
                    <a:close/>
                  </a:path>
                </a:pathLst>
              </a:custGeom>
              <a:noFill/>
              <a:ln w="38100" cap="flat" cmpd="sng">
                <a:solidFill>
                  <a:schemeClr val="accent2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4917" name="Arc 75"/>
              <p:cNvSpPr/>
              <p:nvPr/>
            </p:nvSpPr>
            <p:spPr>
              <a:xfrm rot="5400000" flipH="1" flipV="1">
                <a:off x="1319" y="1561"/>
                <a:ext cx="45" cy="9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pathLst>
                  <a:path w="22723" h="43200" fill="none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</a:path>
                  <a:path w="22723" h="43200" stroke="0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3" y="0"/>
                    </a:lnTo>
                    <a:close/>
                  </a:path>
                </a:pathLst>
              </a:custGeom>
              <a:noFill/>
              <a:ln w="38100" cap="flat" cmpd="sng">
                <a:solidFill>
                  <a:schemeClr val="accent2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4918" name="Arc 76"/>
              <p:cNvSpPr/>
              <p:nvPr/>
            </p:nvSpPr>
            <p:spPr>
              <a:xfrm rot="5400000" flipH="1" flipV="1">
                <a:off x="1415" y="1561"/>
                <a:ext cx="45" cy="9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pathLst>
                  <a:path w="22723" h="43200" fill="none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</a:path>
                  <a:path w="22723" h="43200" stroke="0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3" y="0"/>
                    </a:lnTo>
                    <a:close/>
                  </a:path>
                </a:pathLst>
              </a:custGeom>
              <a:noFill/>
              <a:ln w="38100" cap="flat" cmpd="sng">
                <a:solidFill>
                  <a:schemeClr val="accent2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4919" name="Arc 77"/>
              <p:cNvSpPr/>
              <p:nvPr/>
            </p:nvSpPr>
            <p:spPr>
              <a:xfrm rot="5400000" flipH="1" flipV="1">
                <a:off x="1511" y="1561"/>
                <a:ext cx="45" cy="9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pathLst>
                  <a:path w="22723" h="43200" fill="none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</a:path>
                  <a:path w="22723" h="43200" stroke="0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3" y="0"/>
                    </a:lnTo>
                    <a:close/>
                  </a:path>
                </a:pathLst>
              </a:custGeom>
              <a:noFill/>
              <a:ln w="38100" cap="flat" cmpd="sng">
                <a:solidFill>
                  <a:schemeClr val="accent2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34904" name="Oval 78"/>
            <p:cNvSpPr/>
            <p:nvPr/>
          </p:nvSpPr>
          <p:spPr>
            <a:xfrm>
              <a:off x="624" y="794"/>
              <a:ext cx="48" cy="48"/>
            </a:xfrm>
            <a:prstGeom prst="ellipse">
              <a:avLst/>
            </a:prstGeom>
            <a:noFill/>
            <a:ln w="3810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34905" name="Oval 79"/>
            <p:cNvSpPr/>
            <p:nvPr/>
          </p:nvSpPr>
          <p:spPr>
            <a:xfrm>
              <a:off x="624" y="1558"/>
              <a:ext cx="48" cy="48"/>
            </a:xfrm>
            <a:prstGeom prst="ellipse">
              <a:avLst/>
            </a:prstGeom>
            <a:noFill/>
            <a:ln w="3810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grpSp>
          <p:nvGrpSpPr>
            <p:cNvPr id="34906" name="Group 80"/>
            <p:cNvGrpSpPr/>
            <p:nvPr/>
          </p:nvGrpSpPr>
          <p:grpSpPr>
            <a:xfrm rot="-5400000" flipH="1">
              <a:off x="1201" y="1186"/>
              <a:ext cx="379" cy="57"/>
              <a:chOff x="1200" y="1584"/>
              <a:chExt cx="379" cy="45"/>
            </a:xfrm>
          </p:grpSpPr>
          <p:sp>
            <p:nvSpPr>
              <p:cNvPr id="34912" name="Arc 81"/>
              <p:cNvSpPr/>
              <p:nvPr/>
            </p:nvSpPr>
            <p:spPr>
              <a:xfrm rot="5400000" flipH="1" flipV="1">
                <a:off x="1223" y="1561"/>
                <a:ext cx="45" cy="9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pathLst>
                  <a:path w="22723" h="43200" fill="none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</a:path>
                  <a:path w="22723" h="43200" stroke="0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3" y="0"/>
                    </a:lnTo>
                    <a:close/>
                  </a:path>
                </a:pathLst>
              </a:custGeom>
              <a:noFill/>
              <a:ln w="38100" cap="flat" cmpd="sng">
                <a:solidFill>
                  <a:schemeClr val="accent2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4913" name="Arc 82"/>
              <p:cNvSpPr/>
              <p:nvPr/>
            </p:nvSpPr>
            <p:spPr>
              <a:xfrm rot="5400000" flipH="1" flipV="1">
                <a:off x="1319" y="1561"/>
                <a:ext cx="45" cy="9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pathLst>
                  <a:path w="22723" h="43200" fill="none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</a:path>
                  <a:path w="22723" h="43200" stroke="0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3" y="0"/>
                    </a:lnTo>
                    <a:close/>
                  </a:path>
                </a:pathLst>
              </a:custGeom>
              <a:noFill/>
              <a:ln w="38100" cap="flat" cmpd="sng">
                <a:solidFill>
                  <a:schemeClr val="accent2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4914" name="Arc 83"/>
              <p:cNvSpPr/>
              <p:nvPr/>
            </p:nvSpPr>
            <p:spPr>
              <a:xfrm rot="5400000" flipH="1" flipV="1">
                <a:off x="1415" y="1561"/>
                <a:ext cx="45" cy="9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pathLst>
                  <a:path w="22723" h="43200" fill="none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</a:path>
                  <a:path w="22723" h="43200" stroke="0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3" y="0"/>
                    </a:lnTo>
                    <a:close/>
                  </a:path>
                </a:pathLst>
              </a:custGeom>
              <a:noFill/>
              <a:ln w="38100" cap="flat" cmpd="sng">
                <a:solidFill>
                  <a:schemeClr val="accent2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4915" name="Arc 84"/>
              <p:cNvSpPr/>
              <p:nvPr/>
            </p:nvSpPr>
            <p:spPr>
              <a:xfrm rot="5400000" flipH="1" flipV="1">
                <a:off x="1511" y="1561"/>
                <a:ext cx="45" cy="9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pathLst>
                  <a:path w="22723" h="43200" fill="none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</a:path>
                  <a:path w="22723" h="43200" stroke="0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3" y="0"/>
                    </a:lnTo>
                    <a:close/>
                  </a:path>
                </a:pathLst>
              </a:custGeom>
              <a:noFill/>
              <a:ln w="38100" cap="flat" cmpd="sng">
                <a:solidFill>
                  <a:schemeClr val="accent2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34907" name="Line 85"/>
            <p:cNvSpPr/>
            <p:nvPr/>
          </p:nvSpPr>
          <p:spPr>
            <a:xfrm flipH="1">
              <a:off x="1632" y="764"/>
              <a:ext cx="288" cy="0"/>
            </a:xfrm>
            <a:prstGeom prst="line">
              <a:avLst/>
            </a:prstGeom>
            <a:ln w="38100" cap="flat" cmpd="sng">
              <a:solidFill>
                <a:schemeClr val="accent2"/>
              </a:solidFill>
              <a:prstDash val="solid"/>
              <a:headEnd type="triangle" w="med" len="med"/>
              <a:tailEnd type="none" w="med" len="med"/>
            </a:ln>
          </p:spPr>
        </p:sp>
        <p:sp>
          <p:nvSpPr>
            <p:cNvPr id="34908" name="Oval 86"/>
            <p:cNvSpPr/>
            <p:nvPr/>
          </p:nvSpPr>
          <p:spPr>
            <a:xfrm>
              <a:off x="1896" y="1558"/>
              <a:ext cx="48" cy="48"/>
            </a:xfrm>
            <a:prstGeom prst="ellipse">
              <a:avLst/>
            </a:prstGeom>
            <a:noFill/>
            <a:ln w="3810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34909" name="Oval 87"/>
            <p:cNvSpPr/>
            <p:nvPr/>
          </p:nvSpPr>
          <p:spPr>
            <a:xfrm>
              <a:off x="1890" y="816"/>
              <a:ext cx="48" cy="48"/>
            </a:xfrm>
            <a:prstGeom prst="ellipse">
              <a:avLst/>
            </a:prstGeom>
            <a:noFill/>
            <a:ln w="3810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34910" name="Arc 88"/>
            <p:cNvSpPr/>
            <p:nvPr/>
          </p:nvSpPr>
          <p:spPr>
            <a:xfrm flipH="1">
              <a:off x="1056" y="681"/>
              <a:ext cx="148" cy="13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pathLst>
                <a:path w="22702" h="21600" fill="none">
                  <a:moveTo>
                    <a:pt x="-1" y="54"/>
                  </a:moveTo>
                  <a:cubicBezTo>
                    <a:pt x="512" y="18"/>
                    <a:pt x="1025" y="0"/>
                    <a:pt x="1539" y="0"/>
                  </a:cubicBezTo>
                  <a:cubicBezTo>
                    <a:pt x="11801" y="0"/>
                    <a:pt x="20647" y="7221"/>
                    <a:pt x="22701" y="17276"/>
                  </a:cubicBezTo>
                </a:path>
                <a:path w="22702" h="21600" stroke="0">
                  <a:moveTo>
                    <a:pt x="-1" y="54"/>
                  </a:moveTo>
                  <a:cubicBezTo>
                    <a:pt x="512" y="18"/>
                    <a:pt x="1025" y="0"/>
                    <a:pt x="1539" y="0"/>
                  </a:cubicBezTo>
                  <a:cubicBezTo>
                    <a:pt x="11801" y="0"/>
                    <a:pt x="20647" y="7221"/>
                    <a:pt x="22701" y="17276"/>
                  </a:cubicBezTo>
                  <a:lnTo>
                    <a:pt x="1539" y="21600"/>
                  </a:lnTo>
                  <a:lnTo>
                    <a:pt x="-1" y="54"/>
                  </a:lnTo>
                  <a:close/>
                </a:path>
              </a:pathLst>
            </a:custGeom>
            <a:noFill/>
            <a:ln w="38100" cap="flat" cmpd="sng">
              <a:solidFill>
                <a:schemeClr val="accent2">
                  <a:alpha val="10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4911" name="Arc 89"/>
            <p:cNvSpPr/>
            <p:nvPr/>
          </p:nvSpPr>
          <p:spPr>
            <a:xfrm>
              <a:off x="1362" y="689"/>
              <a:ext cx="148" cy="13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pathLst>
                <a:path w="22702" h="21600" fill="none">
                  <a:moveTo>
                    <a:pt x="-1" y="54"/>
                  </a:moveTo>
                  <a:cubicBezTo>
                    <a:pt x="512" y="18"/>
                    <a:pt x="1025" y="0"/>
                    <a:pt x="1539" y="0"/>
                  </a:cubicBezTo>
                  <a:cubicBezTo>
                    <a:pt x="11801" y="0"/>
                    <a:pt x="20647" y="7221"/>
                    <a:pt x="22701" y="17276"/>
                  </a:cubicBezTo>
                </a:path>
                <a:path w="22702" h="21600" stroke="0">
                  <a:moveTo>
                    <a:pt x="-1" y="54"/>
                  </a:moveTo>
                  <a:cubicBezTo>
                    <a:pt x="512" y="18"/>
                    <a:pt x="1025" y="0"/>
                    <a:pt x="1539" y="0"/>
                  </a:cubicBezTo>
                  <a:cubicBezTo>
                    <a:pt x="11801" y="0"/>
                    <a:pt x="20647" y="7221"/>
                    <a:pt x="22701" y="17276"/>
                  </a:cubicBezTo>
                  <a:lnTo>
                    <a:pt x="1539" y="21600"/>
                  </a:lnTo>
                  <a:lnTo>
                    <a:pt x="-1" y="54"/>
                  </a:lnTo>
                  <a:close/>
                </a:path>
              </a:pathLst>
            </a:custGeom>
            <a:noFill/>
            <a:ln w="38100" cap="flat" cmpd="sng">
              <a:solidFill>
                <a:schemeClr val="accent2">
                  <a:alpha val="10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34822" name="Group 90"/>
          <p:cNvGrpSpPr/>
          <p:nvPr/>
        </p:nvGrpSpPr>
        <p:grpSpPr>
          <a:xfrm>
            <a:off x="6732588" y="-14287"/>
            <a:ext cx="1223962" cy="1584325"/>
            <a:chOff x="4241" y="164"/>
            <a:chExt cx="771" cy="998"/>
          </a:xfrm>
        </p:grpSpPr>
        <p:sp>
          <p:nvSpPr>
            <p:cNvPr id="34878" name="Rectangle 91"/>
            <p:cNvSpPr/>
            <p:nvPr/>
          </p:nvSpPr>
          <p:spPr>
            <a:xfrm>
              <a:off x="4286" y="164"/>
              <a:ext cx="635" cy="363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仿宋_GB2312" pitchFamily="1" charset="-122"/>
                </a:rPr>
                <a:t>n:1</a:t>
              </a:r>
              <a:endPara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仿宋_GB2312" pitchFamily="1" charset="-122"/>
              </a:endParaRPr>
            </a:p>
          </p:txBody>
        </p:sp>
        <p:sp>
          <p:nvSpPr>
            <p:cNvPr id="34879" name="Rectangle 92"/>
            <p:cNvSpPr/>
            <p:nvPr/>
          </p:nvSpPr>
          <p:spPr>
            <a:xfrm>
              <a:off x="4241" y="799"/>
              <a:ext cx="227" cy="363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34880" name="Rectangle 93"/>
            <p:cNvSpPr/>
            <p:nvPr/>
          </p:nvSpPr>
          <p:spPr>
            <a:xfrm>
              <a:off x="4785" y="799"/>
              <a:ext cx="227" cy="363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</p:grpSp>
      <p:graphicFrame>
        <p:nvGraphicFramePr>
          <p:cNvPr id="134238" name="Object 94"/>
          <p:cNvGraphicFramePr>
            <a:graphicFrameLocks noChangeAspect="1"/>
          </p:cNvGraphicFramePr>
          <p:nvPr/>
        </p:nvGraphicFramePr>
        <p:xfrm>
          <a:off x="6781800" y="2087563"/>
          <a:ext cx="1244600" cy="858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1" name="" r:id="rId3" imgW="533400" imgH="393700" progId="Equation.DSMT4">
                  <p:embed/>
                </p:oleObj>
              </mc:Choice>
              <mc:Fallback>
                <p:oleObj name="" r:id="rId3" imgW="533400" imgH="393700" progId="Equation.DSMT4">
                  <p:embed/>
                  <p:pic>
                    <p:nvPicPr>
                      <p:cNvPr id="0" name="图片 327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781800" y="2087563"/>
                        <a:ext cx="1244600" cy="858837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239" name="Object 95"/>
          <p:cNvGraphicFramePr>
            <a:graphicFrameLocks noChangeAspect="1"/>
          </p:cNvGraphicFramePr>
          <p:nvPr/>
        </p:nvGraphicFramePr>
        <p:xfrm>
          <a:off x="971550" y="5727700"/>
          <a:ext cx="4824413" cy="1039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2" name="" r:id="rId5" imgW="1910080" imgH="399415" progId="Equation.DSMT4">
                  <p:embed/>
                </p:oleObj>
              </mc:Choice>
              <mc:Fallback>
                <p:oleObj name="" r:id="rId5" imgW="1910080" imgH="399415" progId="Equation.DSMT4">
                  <p:embed/>
                  <p:pic>
                    <p:nvPicPr>
                      <p:cNvPr id="0" name="图片 3271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3333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971550" y="5727700"/>
                        <a:ext cx="4824413" cy="10398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4240" name="Group 96"/>
          <p:cNvGrpSpPr/>
          <p:nvPr/>
        </p:nvGrpSpPr>
        <p:grpSpPr>
          <a:xfrm>
            <a:off x="971550" y="3352800"/>
            <a:ext cx="3670300" cy="2157413"/>
            <a:chOff x="2234" y="2229"/>
            <a:chExt cx="2312" cy="1359"/>
          </a:xfrm>
        </p:grpSpPr>
        <p:sp>
          <p:nvSpPr>
            <p:cNvPr id="34841" name="Line 97"/>
            <p:cNvSpPr/>
            <p:nvPr/>
          </p:nvSpPr>
          <p:spPr>
            <a:xfrm flipH="1">
              <a:off x="3156" y="3259"/>
              <a:ext cx="4" cy="217"/>
            </a:xfrm>
            <a:prstGeom prst="line">
              <a:avLst/>
            </a:prstGeom>
            <a:ln w="3810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4842" name="Line 98"/>
            <p:cNvSpPr/>
            <p:nvPr/>
          </p:nvSpPr>
          <p:spPr>
            <a:xfrm>
              <a:off x="3158" y="2683"/>
              <a:ext cx="2" cy="216"/>
            </a:xfrm>
            <a:prstGeom prst="line">
              <a:avLst/>
            </a:prstGeom>
            <a:ln w="3810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4843" name="Line 99"/>
            <p:cNvSpPr/>
            <p:nvPr/>
          </p:nvSpPr>
          <p:spPr>
            <a:xfrm flipH="1">
              <a:off x="3586" y="3282"/>
              <a:ext cx="0" cy="202"/>
            </a:xfrm>
            <a:prstGeom prst="line">
              <a:avLst/>
            </a:prstGeom>
            <a:ln w="3810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4844" name="Line 100"/>
            <p:cNvSpPr/>
            <p:nvPr/>
          </p:nvSpPr>
          <p:spPr>
            <a:xfrm>
              <a:off x="3588" y="2678"/>
              <a:ext cx="0" cy="236"/>
            </a:xfrm>
            <a:prstGeom prst="line">
              <a:avLst/>
            </a:prstGeom>
            <a:ln w="3810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4845" name="Line 101"/>
            <p:cNvSpPr/>
            <p:nvPr/>
          </p:nvSpPr>
          <p:spPr>
            <a:xfrm>
              <a:off x="2548" y="2678"/>
              <a:ext cx="608" cy="5"/>
            </a:xfrm>
            <a:prstGeom prst="line">
              <a:avLst/>
            </a:prstGeom>
            <a:ln w="3810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4846" name="Line 102"/>
            <p:cNvSpPr/>
            <p:nvPr/>
          </p:nvSpPr>
          <p:spPr>
            <a:xfrm>
              <a:off x="3588" y="3484"/>
              <a:ext cx="725" cy="11"/>
            </a:xfrm>
            <a:prstGeom prst="line">
              <a:avLst/>
            </a:prstGeom>
            <a:ln w="3810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4847" name="Line 103"/>
            <p:cNvSpPr/>
            <p:nvPr/>
          </p:nvSpPr>
          <p:spPr>
            <a:xfrm rot="5400000">
              <a:off x="3967" y="2481"/>
              <a:ext cx="0" cy="256"/>
            </a:xfrm>
            <a:prstGeom prst="line">
              <a:avLst/>
            </a:prstGeom>
            <a:ln w="38100" cap="flat" cmpd="sng">
              <a:solidFill>
                <a:schemeClr val="accent2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4848" name="Text Box 104"/>
            <p:cNvSpPr txBox="1"/>
            <p:nvPr/>
          </p:nvSpPr>
          <p:spPr>
            <a:xfrm>
              <a:off x="3182" y="2703"/>
              <a:ext cx="196" cy="250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000" b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*</a:t>
              </a:r>
              <a:endParaRPr lang="en-US" altLang="zh-CN" sz="2000" b="1" dirty="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4849" name="Text Box 105"/>
            <p:cNvSpPr txBox="1"/>
            <p:nvPr/>
          </p:nvSpPr>
          <p:spPr>
            <a:xfrm>
              <a:off x="3403" y="2697"/>
              <a:ext cx="189" cy="250"/>
            </a:xfrm>
            <a:prstGeom prst="rect">
              <a:avLst/>
            </a:prstGeom>
            <a:noFill/>
            <a:ln w="3810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000" b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*</a:t>
              </a:r>
              <a:endParaRPr lang="en-US" altLang="zh-CN" sz="2000" b="1" dirty="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4850" name="Line 106"/>
            <p:cNvSpPr/>
            <p:nvPr/>
          </p:nvSpPr>
          <p:spPr>
            <a:xfrm>
              <a:off x="2539" y="2609"/>
              <a:ext cx="240" cy="0"/>
            </a:xfrm>
            <a:prstGeom prst="line">
              <a:avLst/>
            </a:prstGeom>
            <a:ln w="38100" cap="flat" cmpd="sng">
              <a:solidFill>
                <a:schemeClr val="accent2"/>
              </a:solidFill>
              <a:prstDash val="solid"/>
              <a:headEnd type="none" w="med" len="med"/>
              <a:tailEnd type="triangle" w="med" len="med"/>
            </a:ln>
          </p:spPr>
        </p:sp>
        <p:grpSp>
          <p:nvGrpSpPr>
            <p:cNvPr id="34851" name="Group 107"/>
            <p:cNvGrpSpPr/>
            <p:nvPr/>
          </p:nvGrpSpPr>
          <p:grpSpPr>
            <a:xfrm rot="-5400000" flipH="1">
              <a:off x="3379" y="3072"/>
              <a:ext cx="370" cy="53"/>
              <a:chOff x="1200" y="1584"/>
              <a:chExt cx="379" cy="45"/>
            </a:xfrm>
          </p:grpSpPr>
          <p:sp>
            <p:nvSpPr>
              <p:cNvPr id="34874" name="Arc 108"/>
              <p:cNvSpPr/>
              <p:nvPr/>
            </p:nvSpPr>
            <p:spPr>
              <a:xfrm rot="5400000" flipH="1" flipV="1">
                <a:off x="1223" y="1561"/>
                <a:ext cx="45" cy="9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pathLst>
                  <a:path w="22723" h="43200" fill="none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</a:path>
                  <a:path w="22723" h="43200" stroke="0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3" y="0"/>
                    </a:lnTo>
                    <a:close/>
                  </a:path>
                </a:pathLst>
              </a:custGeom>
              <a:noFill/>
              <a:ln w="38100" cap="flat" cmpd="sng">
                <a:solidFill>
                  <a:schemeClr val="accent2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4875" name="Arc 109"/>
              <p:cNvSpPr/>
              <p:nvPr/>
            </p:nvSpPr>
            <p:spPr>
              <a:xfrm rot="5400000" flipH="1" flipV="1">
                <a:off x="1319" y="1561"/>
                <a:ext cx="45" cy="9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pathLst>
                  <a:path w="22723" h="43200" fill="none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</a:path>
                  <a:path w="22723" h="43200" stroke="0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3" y="0"/>
                    </a:lnTo>
                    <a:close/>
                  </a:path>
                </a:pathLst>
              </a:custGeom>
              <a:noFill/>
              <a:ln w="38100" cap="flat" cmpd="sng">
                <a:solidFill>
                  <a:schemeClr val="accent2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4876" name="Arc 110"/>
              <p:cNvSpPr/>
              <p:nvPr/>
            </p:nvSpPr>
            <p:spPr>
              <a:xfrm rot="5400000" flipH="1" flipV="1">
                <a:off x="1415" y="1561"/>
                <a:ext cx="45" cy="9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pathLst>
                  <a:path w="22723" h="43200" fill="none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</a:path>
                  <a:path w="22723" h="43200" stroke="0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3" y="0"/>
                    </a:lnTo>
                    <a:close/>
                  </a:path>
                </a:pathLst>
              </a:custGeom>
              <a:noFill/>
              <a:ln w="38100" cap="flat" cmpd="sng">
                <a:solidFill>
                  <a:schemeClr val="accent2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4877" name="Arc 111"/>
              <p:cNvSpPr/>
              <p:nvPr/>
            </p:nvSpPr>
            <p:spPr>
              <a:xfrm rot="5400000" flipH="1" flipV="1">
                <a:off x="1511" y="1561"/>
                <a:ext cx="45" cy="9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pathLst>
                  <a:path w="22723" h="43200" fill="none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</a:path>
                  <a:path w="22723" h="43200" stroke="0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3" y="0"/>
                    </a:lnTo>
                    <a:close/>
                  </a:path>
                </a:pathLst>
              </a:custGeom>
              <a:noFill/>
              <a:ln w="38100" cap="flat" cmpd="sng">
                <a:solidFill>
                  <a:schemeClr val="accent2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34852" name="Oval 112"/>
            <p:cNvSpPr/>
            <p:nvPr/>
          </p:nvSpPr>
          <p:spPr>
            <a:xfrm>
              <a:off x="2496" y="2663"/>
              <a:ext cx="45" cy="45"/>
            </a:xfrm>
            <a:prstGeom prst="ellipse">
              <a:avLst/>
            </a:prstGeom>
            <a:noFill/>
            <a:ln w="3810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34853" name="Line 113"/>
            <p:cNvSpPr/>
            <p:nvPr/>
          </p:nvSpPr>
          <p:spPr>
            <a:xfrm>
              <a:off x="3586" y="2678"/>
              <a:ext cx="727" cy="5"/>
            </a:xfrm>
            <a:prstGeom prst="line">
              <a:avLst/>
            </a:prstGeom>
            <a:ln w="3810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sp>
        <p:graphicFrame>
          <p:nvGraphicFramePr>
            <p:cNvPr id="34854" name="Object 114"/>
            <p:cNvGraphicFramePr>
              <a:graphicFrameLocks noChangeAspect="1"/>
            </p:cNvGraphicFramePr>
            <p:nvPr/>
          </p:nvGraphicFramePr>
          <p:xfrm>
            <a:off x="2536" y="2229"/>
            <a:ext cx="218" cy="3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73" name="" r:id="rId7" imgW="133350" imgH="260350" progId="Equation.DSMT4">
                    <p:embed/>
                  </p:oleObj>
                </mc:Choice>
                <mc:Fallback>
                  <p:oleObj name="" r:id="rId7" imgW="133350" imgH="260350" progId="Equation.DSMT4">
                    <p:embed/>
                    <p:pic>
                      <p:nvPicPr>
                        <p:cNvPr id="0" name="图片 3272"/>
                        <p:cNvPicPr/>
                        <p:nvPr/>
                      </p:nvPicPr>
                      <p:blipFill>
                        <a:blip r:embed="rId8">
                          <a:clrChange>
                            <a:clrFrom>
                              <a:srgbClr val="000000"/>
                            </a:clrFrom>
                            <a:clrTo>
                              <a:srgbClr val="333399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536" y="2229"/>
                          <a:ext cx="218" cy="37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55" name="Object 115"/>
            <p:cNvGraphicFramePr>
              <a:graphicFrameLocks noChangeAspect="1"/>
            </p:cNvGraphicFramePr>
            <p:nvPr/>
          </p:nvGraphicFramePr>
          <p:xfrm>
            <a:off x="3895" y="2229"/>
            <a:ext cx="223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74" name="" r:id="rId9" imgW="133350" imgH="260350" progId="Equation.DSMT4">
                    <p:embed/>
                  </p:oleObj>
                </mc:Choice>
                <mc:Fallback>
                  <p:oleObj name="" r:id="rId9" imgW="133350" imgH="260350" progId="Equation.DSMT4">
                    <p:embed/>
                    <p:pic>
                      <p:nvPicPr>
                        <p:cNvPr id="0" name="图片 3273"/>
                        <p:cNvPicPr/>
                        <p:nvPr/>
                      </p:nvPicPr>
                      <p:blipFill>
                        <a:blip r:embed="rId10">
                          <a:clrChange>
                            <a:clrFrom>
                              <a:srgbClr val="000000"/>
                            </a:clrFrom>
                            <a:clrTo>
                              <a:srgbClr val="333399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895" y="2229"/>
                          <a:ext cx="223" cy="38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856" name="Line 116"/>
            <p:cNvSpPr/>
            <p:nvPr/>
          </p:nvSpPr>
          <p:spPr>
            <a:xfrm flipH="1">
              <a:off x="2548" y="3476"/>
              <a:ext cx="608" cy="7"/>
            </a:xfrm>
            <a:prstGeom prst="line">
              <a:avLst/>
            </a:prstGeom>
            <a:ln w="3810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4857" name="Oval 117"/>
            <p:cNvSpPr/>
            <p:nvPr/>
          </p:nvSpPr>
          <p:spPr>
            <a:xfrm flipH="1">
              <a:off x="2500" y="3450"/>
              <a:ext cx="45" cy="45"/>
            </a:xfrm>
            <a:prstGeom prst="ellipse">
              <a:avLst/>
            </a:prstGeom>
            <a:noFill/>
            <a:ln w="3810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34858" name="Text Box 118"/>
            <p:cNvSpPr txBox="1"/>
            <p:nvPr/>
          </p:nvSpPr>
          <p:spPr>
            <a:xfrm>
              <a:off x="3924" y="2662"/>
              <a:ext cx="260" cy="250"/>
            </a:xfrm>
            <a:prstGeom prst="rect">
              <a:avLst/>
            </a:prstGeom>
            <a:noFill/>
            <a:ln w="3810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2000" b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+</a:t>
              </a:r>
              <a:endParaRPr lang="en-US" altLang="zh-CN" sz="2000" b="1" dirty="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4859" name="Text Box 119"/>
            <p:cNvSpPr txBox="1"/>
            <p:nvPr/>
          </p:nvSpPr>
          <p:spPr>
            <a:xfrm>
              <a:off x="3946" y="3242"/>
              <a:ext cx="259" cy="250"/>
            </a:xfrm>
            <a:prstGeom prst="rect">
              <a:avLst/>
            </a:prstGeom>
            <a:noFill/>
            <a:ln w="3810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2000" b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–</a:t>
              </a:r>
              <a:endParaRPr lang="en-US" altLang="zh-CN" sz="2000" b="1" dirty="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34860" name="Object 120"/>
            <p:cNvGraphicFramePr>
              <a:graphicFrameLocks noChangeAspect="1"/>
            </p:cNvGraphicFramePr>
            <p:nvPr/>
          </p:nvGraphicFramePr>
          <p:xfrm>
            <a:off x="3938" y="2841"/>
            <a:ext cx="232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76" name="" r:id="rId11" imgW="167640" imgH="260350" progId="Equation.DSMT4">
                    <p:embed/>
                  </p:oleObj>
                </mc:Choice>
                <mc:Fallback>
                  <p:oleObj name="" r:id="rId11" imgW="167640" imgH="260350" progId="Equation.DSMT4">
                    <p:embed/>
                    <p:pic>
                      <p:nvPicPr>
                        <p:cNvPr id="0" name="图片 3275"/>
                        <p:cNvPicPr/>
                        <p:nvPr/>
                      </p:nvPicPr>
                      <p:blipFill>
                        <a:blip r:embed="rId12">
                          <a:clrChange>
                            <a:clrFrom>
                              <a:srgbClr val="000000"/>
                            </a:clrFrom>
                            <a:clrTo>
                              <a:srgbClr val="333399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938" y="2841"/>
                          <a:ext cx="232" cy="38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861" name="Text Box 121"/>
            <p:cNvSpPr txBox="1"/>
            <p:nvPr/>
          </p:nvSpPr>
          <p:spPr>
            <a:xfrm>
              <a:off x="2239" y="2577"/>
              <a:ext cx="260" cy="250"/>
            </a:xfrm>
            <a:prstGeom prst="rect">
              <a:avLst/>
            </a:prstGeom>
            <a:noFill/>
            <a:ln w="3810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2000" b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+</a:t>
              </a:r>
              <a:endParaRPr lang="en-US" altLang="zh-CN" sz="2000" b="1" dirty="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4862" name="Text Box 122"/>
            <p:cNvSpPr txBox="1"/>
            <p:nvPr/>
          </p:nvSpPr>
          <p:spPr>
            <a:xfrm>
              <a:off x="2267" y="3338"/>
              <a:ext cx="260" cy="250"/>
            </a:xfrm>
            <a:prstGeom prst="rect">
              <a:avLst/>
            </a:prstGeom>
            <a:noFill/>
            <a:ln w="3810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2000" b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–</a:t>
              </a:r>
              <a:endParaRPr lang="en-US" altLang="zh-CN" sz="2000" b="1" dirty="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34863" name="Object 123"/>
            <p:cNvGraphicFramePr>
              <a:graphicFrameLocks noChangeAspect="1"/>
            </p:cNvGraphicFramePr>
            <p:nvPr/>
          </p:nvGraphicFramePr>
          <p:xfrm>
            <a:off x="2234" y="2854"/>
            <a:ext cx="235" cy="3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75" name="" r:id="rId13" imgW="167640" imgH="260350" progId="Equation.DSMT4">
                    <p:embed/>
                  </p:oleObj>
                </mc:Choice>
                <mc:Fallback>
                  <p:oleObj name="" r:id="rId13" imgW="167640" imgH="260350" progId="Equation.DSMT4">
                    <p:embed/>
                    <p:pic>
                      <p:nvPicPr>
                        <p:cNvPr id="0" name="图片 3274"/>
                        <p:cNvPicPr/>
                        <p:nvPr/>
                      </p:nvPicPr>
                      <p:blipFill>
                        <a:blip r:embed="rId14">
                          <a:clrChange>
                            <a:clrFrom>
                              <a:srgbClr val="000000"/>
                            </a:clrFrom>
                            <a:clrTo>
                              <a:srgbClr val="333399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234" y="2854"/>
                          <a:ext cx="235" cy="38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34864" name="Group 124"/>
            <p:cNvGrpSpPr/>
            <p:nvPr/>
          </p:nvGrpSpPr>
          <p:grpSpPr>
            <a:xfrm rot="5400000">
              <a:off x="3000" y="3053"/>
              <a:ext cx="370" cy="53"/>
              <a:chOff x="1200" y="1584"/>
              <a:chExt cx="379" cy="45"/>
            </a:xfrm>
          </p:grpSpPr>
          <p:sp>
            <p:nvSpPr>
              <p:cNvPr id="34870" name="Arc 125"/>
              <p:cNvSpPr/>
              <p:nvPr/>
            </p:nvSpPr>
            <p:spPr>
              <a:xfrm rot="5400000" flipH="1" flipV="1">
                <a:off x="1223" y="1561"/>
                <a:ext cx="45" cy="9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pathLst>
                  <a:path w="22723" h="43200" fill="none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</a:path>
                  <a:path w="22723" h="43200" stroke="0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3" y="0"/>
                    </a:lnTo>
                    <a:close/>
                  </a:path>
                </a:pathLst>
              </a:custGeom>
              <a:noFill/>
              <a:ln w="38100" cap="flat" cmpd="sng">
                <a:solidFill>
                  <a:schemeClr val="accent2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4871" name="Arc 126"/>
              <p:cNvSpPr/>
              <p:nvPr/>
            </p:nvSpPr>
            <p:spPr>
              <a:xfrm rot="5400000" flipH="1" flipV="1">
                <a:off x="1319" y="1561"/>
                <a:ext cx="45" cy="9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pathLst>
                  <a:path w="22723" h="43200" fill="none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</a:path>
                  <a:path w="22723" h="43200" stroke="0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3" y="0"/>
                    </a:lnTo>
                    <a:close/>
                  </a:path>
                </a:pathLst>
              </a:custGeom>
              <a:noFill/>
              <a:ln w="38100" cap="flat" cmpd="sng">
                <a:solidFill>
                  <a:schemeClr val="accent2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4872" name="Arc 127"/>
              <p:cNvSpPr/>
              <p:nvPr/>
            </p:nvSpPr>
            <p:spPr>
              <a:xfrm rot="5400000" flipH="1" flipV="1">
                <a:off x="1415" y="1561"/>
                <a:ext cx="45" cy="9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pathLst>
                  <a:path w="22723" h="43200" fill="none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</a:path>
                  <a:path w="22723" h="43200" stroke="0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3" y="0"/>
                    </a:lnTo>
                    <a:close/>
                  </a:path>
                </a:pathLst>
              </a:custGeom>
              <a:noFill/>
              <a:ln w="38100" cap="flat" cmpd="sng">
                <a:solidFill>
                  <a:schemeClr val="accent2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4873" name="Arc 128"/>
              <p:cNvSpPr/>
              <p:nvPr/>
            </p:nvSpPr>
            <p:spPr>
              <a:xfrm rot="5400000" flipH="1" flipV="1">
                <a:off x="1511" y="1561"/>
                <a:ext cx="45" cy="9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pathLst>
                  <a:path w="22723" h="43200" fill="none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</a:path>
                  <a:path w="22723" h="43200" stroke="0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3" y="0"/>
                    </a:lnTo>
                    <a:close/>
                  </a:path>
                </a:pathLst>
              </a:custGeom>
              <a:noFill/>
              <a:ln w="38100" cap="flat" cmpd="sng">
                <a:solidFill>
                  <a:schemeClr val="accent2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34865" name="Text Box 129"/>
            <p:cNvSpPr txBox="1"/>
            <p:nvPr/>
          </p:nvSpPr>
          <p:spPr>
            <a:xfrm>
              <a:off x="3156" y="2352"/>
              <a:ext cx="516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2400" b="1" i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n</a:t>
              </a:r>
              <a:r>
                <a:rPr lang="en-US" altLang="zh-CN" sz="2400" b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 : 1</a:t>
              </a:r>
              <a:endPara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4866" name="Rectangle 130"/>
            <p:cNvSpPr/>
            <p:nvPr/>
          </p:nvSpPr>
          <p:spPr>
            <a:xfrm>
              <a:off x="4259" y="2920"/>
              <a:ext cx="102" cy="272"/>
            </a:xfrm>
            <a:prstGeom prst="rect">
              <a:avLst/>
            </a:prstGeom>
            <a:solidFill>
              <a:schemeClr val="bg1"/>
            </a:solidFill>
            <a:ln w="38100" cap="flat" cmpd="sng">
              <a:solidFill>
                <a:schemeClr val="accent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34867" name="Line 131"/>
            <p:cNvSpPr/>
            <p:nvPr/>
          </p:nvSpPr>
          <p:spPr>
            <a:xfrm>
              <a:off x="4313" y="2678"/>
              <a:ext cx="0" cy="242"/>
            </a:xfrm>
            <a:prstGeom prst="line">
              <a:avLst/>
            </a:prstGeom>
            <a:ln w="3810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4868" name="Line 132"/>
            <p:cNvSpPr/>
            <p:nvPr/>
          </p:nvSpPr>
          <p:spPr>
            <a:xfrm>
              <a:off x="4313" y="3193"/>
              <a:ext cx="0" cy="302"/>
            </a:xfrm>
            <a:prstGeom prst="line">
              <a:avLst/>
            </a:prstGeom>
            <a:ln w="3810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4869" name="Text Box 133"/>
            <p:cNvSpPr txBox="1"/>
            <p:nvPr/>
          </p:nvSpPr>
          <p:spPr>
            <a:xfrm>
              <a:off x="4357" y="2914"/>
              <a:ext cx="189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2400" b="1" i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Z</a:t>
              </a:r>
              <a:endParaRPr lang="en-US" altLang="zh-CN" sz="2400" b="1" i="1" dirty="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34278" name="Group 134"/>
          <p:cNvGrpSpPr/>
          <p:nvPr/>
        </p:nvGrpSpPr>
        <p:grpSpPr>
          <a:xfrm>
            <a:off x="6156325" y="3352800"/>
            <a:ext cx="2200275" cy="2157413"/>
            <a:chOff x="3956" y="2397"/>
            <a:chExt cx="1386" cy="1359"/>
          </a:xfrm>
        </p:grpSpPr>
        <p:sp>
          <p:nvSpPr>
            <p:cNvPr id="34828" name="Line 135"/>
            <p:cNvSpPr/>
            <p:nvPr/>
          </p:nvSpPr>
          <p:spPr>
            <a:xfrm>
              <a:off x="4264" y="2846"/>
              <a:ext cx="608" cy="5"/>
            </a:xfrm>
            <a:prstGeom prst="line">
              <a:avLst/>
            </a:prstGeom>
            <a:ln w="28575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4829" name="Line 136"/>
            <p:cNvSpPr/>
            <p:nvPr/>
          </p:nvSpPr>
          <p:spPr>
            <a:xfrm>
              <a:off x="4261" y="2777"/>
              <a:ext cx="240" cy="0"/>
            </a:xfrm>
            <a:prstGeom prst="line">
              <a:avLst/>
            </a:prstGeom>
            <a:ln w="38100" cap="flat" cmpd="sng">
              <a:solidFill>
                <a:schemeClr val="accent2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4830" name="Oval 137"/>
            <p:cNvSpPr/>
            <p:nvPr/>
          </p:nvSpPr>
          <p:spPr>
            <a:xfrm>
              <a:off x="4218" y="2831"/>
              <a:ext cx="45" cy="45"/>
            </a:xfrm>
            <a:prstGeom prst="ellipse">
              <a:avLst/>
            </a:prstGeom>
            <a:noFill/>
            <a:ln w="3810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graphicFrame>
          <p:nvGraphicFramePr>
            <p:cNvPr id="34831" name="Object 138"/>
            <p:cNvGraphicFramePr>
              <a:graphicFrameLocks noChangeAspect="1"/>
            </p:cNvGraphicFramePr>
            <p:nvPr/>
          </p:nvGraphicFramePr>
          <p:xfrm>
            <a:off x="4258" y="2397"/>
            <a:ext cx="218" cy="3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78" name="" r:id="rId15" imgW="133350" imgH="260350" progId="Equation.DSMT4">
                    <p:embed/>
                  </p:oleObj>
                </mc:Choice>
                <mc:Fallback>
                  <p:oleObj name="" r:id="rId15" imgW="133350" imgH="260350" progId="Equation.DSMT4">
                    <p:embed/>
                    <p:pic>
                      <p:nvPicPr>
                        <p:cNvPr id="0" name="图片 3277"/>
                        <p:cNvPicPr/>
                        <p:nvPr/>
                      </p:nvPicPr>
                      <p:blipFill>
                        <a:blip r:embed="rId16">
                          <a:clrChange>
                            <a:clrFrom>
                              <a:srgbClr val="000000"/>
                            </a:clrFrom>
                            <a:clrTo>
                              <a:srgbClr val="333399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258" y="2397"/>
                          <a:ext cx="218" cy="37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832" name="Line 139"/>
            <p:cNvSpPr/>
            <p:nvPr/>
          </p:nvSpPr>
          <p:spPr>
            <a:xfrm flipH="1">
              <a:off x="4252" y="3638"/>
              <a:ext cx="608" cy="7"/>
            </a:xfrm>
            <a:prstGeom prst="line">
              <a:avLst/>
            </a:prstGeom>
            <a:ln w="3810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4833" name="Oval 140"/>
            <p:cNvSpPr/>
            <p:nvPr/>
          </p:nvSpPr>
          <p:spPr>
            <a:xfrm flipH="1">
              <a:off x="4222" y="3618"/>
              <a:ext cx="45" cy="45"/>
            </a:xfrm>
            <a:prstGeom prst="ellipse">
              <a:avLst/>
            </a:prstGeom>
            <a:noFill/>
            <a:ln w="3810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34834" name="Text Box 141"/>
            <p:cNvSpPr txBox="1"/>
            <p:nvPr/>
          </p:nvSpPr>
          <p:spPr>
            <a:xfrm>
              <a:off x="3961" y="2745"/>
              <a:ext cx="260" cy="250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2000" b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+</a:t>
              </a:r>
              <a:endParaRPr lang="en-US" altLang="zh-CN" sz="2000" b="1" dirty="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4835" name="Text Box 142"/>
            <p:cNvSpPr txBox="1"/>
            <p:nvPr/>
          </p:nvSpPr>
          <p:spPr>
            <a:xfrm>
              <a:off x="3989" y="3506"/>
              <a:ext cx="260" cy="250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2000" b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–</a:t>
              </a:r>
              <a:endParaRPr lang="en-US" altLang="zh-CN" sz="2000" b="1" dirty="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34836" name="Object 143"/>
            <p:cNvGraphicFramePr>
              <a:graphicFrameLocks noChangeAspect="1"/>
            </p:cNvGraphicFramePr>
            <p:nvPr/>
          </p:nvGraphicFramePr>
          <p:xfrm>
            <a:off x="3956" y="3022"/>
            <a:ext cx="235" cy="3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77" name="" r:id="rId17" imgW="167640" imgH="260350" progId="Equation.DSMT4">
                    <p:embed/>
                  </p:oleObj>
                </mc:Choice>
                <mc:Fallback>
                  <p:oleObj name="" r:id="rId17" imgW="167640" imgH="260350" progId="Equation.DSMT4">
                    <p:embed/>
                    <p:pic>
                      <p:nvPicPr>
                        <p:cNvPr id="0" name="图片 3276"/>
                        <p:cNvPicPr/>
                        <p:nvPr/>
                      </p:nvPicPr>
                      <p:blipFill>
                        <a:blip r:embed="rId18">
                          <a:clrChange>
                            <a:clrFrom>
                              <a:srgbClr val="000000"/>
                            </a:clrFrom>
                            <a:clrTo>
                              <a:srgbClr val="333399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956" y="3022"/>
                          <a:ext cx="235" cy="38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837" name="Rectangle 144"/>
            <p:cNvSpPr/>
            <p:nvPr/>
          </p:nvSpPr>
          <p:spPr>
            <a:xfrm>
              <a:off x="4807" y="3089"/>
              <a:ext cx="102" cy="272"/>
            </a:xfrm>
            <a:prstGeom prst="rect">
              <a:avLst/>
            </a:prstGeom>
            <a:noFill/>
            <a:ln w="28575" cap="flat" cmpd="sng">
              <a:solidFill>
                <a:schemeClr val="accent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34838" name="Line 145"/>
            <p:cNvSpPr/>
            <p:nvPr/>
          </p:nvSpPr>
          <p:spPr>
            <a:xfrm>
              <a:off x="4867" y="2859"/>
              <a:ext cx="0" cy="242"/>
            </a:xfrm>
            <a:prstGeom prst="line">
              <a:avLst/>
            </a:prstGeom>
            <a:ln w="3810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4839" name="Line 146"/>
            <p:cNvSpPr/>
            <p:nvPr/>
          </p:nvSpPr>
          <p:spPr>
            <a:xfrm>
              <a:off x="4867" y="3362"/>
              <a:ext cx="0" cy="283"/>
            </a:xfrm>
            <a:prstGeom prst="line">
              <a:avLst/>
            </a:prstGeom>
            <a:ln w="3810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4840" name="Text Box 147"/>
            <p:cNvSpPr txBox="1"/>
            <p:nvPr/>
          </p:nvSpPr>
          <p:spPr>
            <a:xfrm>
              <a:off x="4922" y="3103"/>
              <a:ext cx="420" cy="288"/>
            </a:xfrm>
            <a:prstGeom prst="rect">
              <a:avLst/>
            </a:prstGeom>
            <a:noFill/>
            <a:ln w="1905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2400" b="1" i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n</a:t>
              </a:r>
              <a:r>
                <a:rPr lang="en-US" altLang="zh-CN" sz="2400" b="1" baseline="30000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2</a:t>
              </a:r>
              <a:r>
                <a:rPr lang="en-US" altLang="zh-CN" sz="2400" b="1" i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Z</a:t>
              </a:r>
              <a:endParaRPr lang="en-US" altLang="zh-CN" sz="2400" b="1" i="1" dirty="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134292" name="AutoShape 148"/>
          <p:cNvSpPr/>
          <p:nvPr/>
        </p:nvSpPr>
        <p:spPr>
          <a:xfrm>
            <a:off x="4932363" y="4503738"/>
            <a:ext cx="619125" cy="304800"/>
          </a:xfrm>
          <a:prstGeom prst="rightArrow">
            <a:avLst>
              <a:gd name="adj1" fmla="val 50000"/>
              <a:gd name="adj2" fmla="val 50781"/>
            </a:avLst>
          </a:prstGeom>
          <a:solidFill>
            <a:schemeClr val="hlink"/>
          </a:solidFill>
          <a:ln w="19050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41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41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2000"/>
                                        <p:tgtEl>
                                          <p:spTgt spid="134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2000"/>
                                        <p:tgtEl>
                                          <p:spTgt spid="134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34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7" dur="2000"/>
                                        <p:tgtEl>
                                          <p:spTgt spid="134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34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34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34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342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342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4" dur="1000"/>
                                        <p:tgtEl>
                                          <p:spTgt spid="134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5842" name="Object 2"/>
          <p:cNvGraphicFramePr>
            <a:graphicFrameLocks noChangeAspect="1"/>
          </p:cNvGraphicFramePr>
          <p:nvPr/>
        </p:nvGraphicFramePr>
        <p:xfrm>
          <a:off x="1752600" y="914400"/>
          <a:ext cx="6172200" cy="2681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4" name="" r:id="rId1" imgW="4143375" imgH="2114550" progId="Paint.Picture">
                  <p:embed/>
                </p:oleObj>
              </mc:Choice>
              <mc:Fallback>
                <p:oleObj name="" r:id="rId1" imgW="4143375" imgH="2114550" progId="Paint.Picture">
                  <p:embed/>
                  <p:pic>
                    <p:nvPicPr>
                      <p:cNvPr id="0" name="图片 328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752600" y="914400"/>
                        <a:ext cx="6172200" cy="26812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3" name="Object 3"/>
          <p:cNvGraphicFramePr>
            <a:graphicFrameLocks noChangeAspect="1"/>
          </p:cNvGraphicFramePr>
          <p:nvPr/>
        </p:nvGraphicFramePr>
        <p:xfrm>
          <a:off x="7448550" y="98425"/>
          <a:ext cx="1354138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6" name="" r:id="rId3" imgW="609600" imgH="304800" progId="Equation.3">
                  <p:embed/>
                </p:oleObj>
              </mc:Choice>
              <mc:Fallback>
                <p:oleObj name="" r:id="rId3" imgW="609600" imgH="304800" progId="Equation.3">
                  <p:embed/>
                  <p:pic>
                    <p:nvPicPr>
                      <p:cNvPr id="0" name="图片 328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48550" y="98425"/>
                        <a:ext cx="1354138" cy="6858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4" name="Rectangle 4"/>
          <p:cNvSpPr>
            <a:spLocks noGrp="1"/>
          </p:cNvSpPr>
          <p:nvPr>
            <p:ph type="title"/>
          </p:nvPr>
        </p:nvSpPr>
        <p:spPr>
          <a:xfrm>
            <a:off x="206375" y="142875"/>
            <a:ext cx="7620000" cy="685800"/>
          </a:xfrm>
        </p:spPr>
        <p:txBody>
          <a:bodyPr vert="horz" wrap="square" lIns="91440" tIns="45720" rIns="91440" bIns="45720" anchor="ctr" anchorCtr="0"/>
          <a:p>
            <a:pPr algn="l" eaLnBrk="1" hangingPunct="1"/>
            <a:r>
              <a:rPr lang="en-US" altLang="zh-CN" sz="2800" b="1" dirty="0">
                <a:latin typeface="仿宋_GB2312" pitchFamily="1" charset="-122"/>
                <a:ea typeface="仿宋_GB2312" pitchFamily="1" charset="-122"/>
              </a:rPr>
              <a:t> </a:t>
            </a:r>
            <a:r>
              <a:rPr lang="zh-CN" altLang="en-US" sz="2800" b="1" dirty="0">
                <a:solidFill>
                  <a:srgbClr val="FF0000"/>
                </a:solidFill>
                <a:latin typeface="仿宋_GB2312" pitchFamily="1" charset="-122"/>
                <a:ea typeface="仿宋_GB2312" pitchFamily="1" charset="-122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latin typeface="仿宋_GB2312" pitchFamily="1" charset="-122"/>
                <a:ea typeface="仿宋_GB2312" pitchFamily="1" charset="-122"/>
              </a:rPr>
              <a:t>11</a:t>
            </a:r>
            <a:r>
              <a:rPr lang="zh-CN" altLang="en-US" sz="2800" b="1" dirty="0">
                <a:solidFill>
                  <a:srgbClr val="FF0000"/>
                </a:solidFill>
                <a:latin typeface="仿宋_GB2312" pitchFamily="1" charset="-122"/>
                <a:ea typeface="仿宋_GB2312" pitchFamily="1" charset="-122"/>
              </a:rPr>
              <a:t>：</a:t>
            </a:r>
            <a:r>
              <a:rPr lang="zh-CN" altLang="en-US" sz="2800" b="1" dirty="0">
                <a:solidFill>
                  <a:srgbClr val="0000FF"/>
                </a:solidFill>
                <a:latin typeface="仿宋_GB2312" pitchFamily="1" charset="-122"/>
                <a:ea typeface="仿宋_GB2312" pitchFamily="1" charset="-122"/>
              </a:rPr>
              <a:t>图示电路，</a:t>
            </a:r>
            <a:r>
              <a:rPr lang="zh-CN" altLang="en-US" sz="2800" b="1" dirty="0">
                <a:solidFill>
                  <a:srgbClr val="0000FF"/>
                </a:solidFill>
                <a:latin typeface="仿宋_GB2312" pitchFamily="1" charset="-122"/>
                <a:ea typeface="仿宋_GB2312" pitchFamily="1" charset="-122"/>
                <a:sym typeface="Symbol" panose="05050102010706020507" pitchFamily="18" charset="2"/>
              </a:rPr>
              <a:t></a:t>
            </a:r>
            <a:r>
              <a:rPr lang="en-US" altLang="zh-CN" sz="2800" b="1" dirty="0">
                <a:solidFill>
                  <a:srgbClr val="0000FF"/>
                </a:solidFill>
                <a:latin typeface="仿宋_GB2312" pitchFamily="1" charset="-122"/>
                <a:ea typeface="仿宋_GB2312" pitchFamily="1" charset="-122"/>
                <a:sym typeface="Symbol" panose="05050102010706020507" pitchFamily="18" charset="2"/>
              </a:rPr>
              <a:t>=100rad/s</a:t>
            </a:r>
            <a:r>
              <a:rPr lang="zh-CN" altLang="en-US" sz="2800" b="1" dirty="0">
                <a:solidFill>
                  <a:srgbClr val="0000FF"/>
                </a:solidFill>
                <a:latin typeface="仿宋_GB2312" pitchFamily="1" charset="-122"/>
                <a:ea typeface="仿宋_GB2312" pitchFamily="1" charset="-122"/>
                <a:sym typeface="Symbol" panose="05050102010706020507" pitchFamily="18" charset="2"/>
              </a:rPr>
              <a:t>， </a:t>
            </a:r>
            <a:r>
              <a:rPr lang="en-US" altLang="zh-CN" sz="2800" b="1" dirty="0">
                <a:solidFill>
                  <a:srgbClr val="0000FF"/>
                </a:solidFill>
                <a:latin typeface="仿宋_GB2312" pitchFamily="1" charset="-122"/>
                <a:ea typeface="仿宋_GB2312" pitchFamily="1" charset="-122"/>
                <a:sym typeface="Symbol" panose="05050102010706020507" pitchFamily="18" charset="2"/>
              </a:rPr>
              <a:t>U=220V</a:t>
            </a:r>
            <a:r>
              <a:rPr lang="zh-CN" altLang="en-US" sz="2800" b="1" dirty="0">
                <a:solidFill>
                  <a:srgbClr val="0000FF"/>
                </a:solidFill>
                <a:latin typeface="仿宋_GB2312" pitchFamily="1" charset="-122"/>
                <a:ea typeface="仿宋_GB2312" pitchFamily="1" charset="-122"/>
                <a:sym typeface="Symbol" panose="05050102010706020507" pitchFamily="18" charset="2"/>
              </a:rPr>
              <a:t>。求</a:t>
            </a:r>
            <a:endParaRPr lang="zh-CN" altLang="en-US" sz="2800" b="1" baseline="-25000" dirty="0">
              <a:solidFill>
                <a:srgbClr val="0000FF"/>
              </a:solidFill>
              <a:latin typeface="仿宋_GB2312" pitchFamily="1" charset="-122"/>
              <a:ea typeface="仿宋_GB2312" pitchFamily="1" charset="-122"/>
            </a:endParaRPr>
          </a:p>
        </p:txBody>
      </p:sp>
      <p:sp>
        <p:nvSpPr>
          <p:cNvPr id="164869" name="Text Box 5"/>
          <p:cNvSpPr txBox="1"/>
          <p:nvPr/>
        </p:nvSpPr>
        <p:spPr>
          <a:xfrm>
            <a:off x="657225" y="3968750"/>
            <a:ext cx="1309688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</a:rPr>
              <a:t>解：</a:t>
            </a:r>
            <a:endParaRPr lang="zh-CN" altLang="en-US" sz="2400" b="1" dirty="0">
              <a:solidFill>
                <a:srgbClr val="FF0000"/>
              </a:solidFill>
              <a:latin typeface="宋体" panose="02010600030101010101" pitchFamily="2" charset="-122"/>
            </a:endParaRPr>
          </a:p>
        </p:txBody>
      </p:sp>
      <p:sp>
        <p:nvSpPr>
          <p:cNvPr id="164870" name="Text Box 6"/>
          <p:cNvSpPr txBox="1"/>
          <p:nvPr/>
        </p:nvSpPr>
        <p:spPr>
          <a:xfrm>
            <a:off x="2438400" y="1371600"/>
            <a:ext cx="838200" cy="4572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FF0000"/>
                </a:solidFill>
                <a:latin typeface="宋体" panose="02010600030101010101" pitchFamily="2" charset="-122"/>
              </a:rPr>
              <a:t>j300</a:t>
            </a:r>
            <a:endParaRPr lang="en-US" altLang="zh-CN" sz="2400" b="1" dirty="0">
              <a:solidFill>
                <a:srgbClr val="FF0000"/>
              </a:solidFill>
              <a:latin typeface="宋体" panose="02010600030101010101" pitchFamily="2" charset="-122"/>
            </a:endParaRPr>
          </a:p>
        </p:txBody>
      </p:sp>
      <p:sp>
        <p:nvSpPr>
          <p:cNvPr id="164871" name="Text Box 7"/>
          <p:cNvSpPr txBox="1"/>
          <p:nvPr/>
        </p:nvSpPr>
        <p:spPr>
          <a:xfrm>
            <a:off x="3810000" y="838200"/>
            <a:ext cx="838200" cy="4572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FF0000"/>
                </a:solidFill>
                <a:latin typeface="宋体" panose="02010600030101010101" pitchFamily="2" charset="-122"/>
              </a:rPr>
              <a:t>j500</a:t>
            </a:r>
            <a:endParaRPr lang="en-US" altLang="zh-CN" sz="2400" b="1" dirty="0">
              <a:solidFill>
                <a:srgbClr val="FF0000"/>
              </a:solidFill>
              <a:latin typeface="宋体" panose="02010600030101010101" pitchFamily="2" charset="-122"/>
            </a:endParaRPr>
          </a:p>
        </p:txBody>
      </p:sp>
      <p:sp>
        <p:nvSpPr>
          <p:cNvPr id="164872" name="Text Box 8"/>
          <p:cNvSpPr txBox="1"/>
          <p:nvPr/>
        </p:nvSpPr>
        <p:spPr>
          <a:xfrm>
            <a:off x="5334000" y="1371600"/>
            <a:ext cx="990600" cy="4572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FF0000"/>
                </a:solidFill>
                <a:latin typeface="宋体" panose="02010600030101010101" pitchFamily="2" charset="-122"/>
              </a:rPr>
              <a:t>j1000</a:t>
            </a:r>
            <a:endParaRPr lang="en-US" altLang="zh-CN" sz="2400" b="1" dirty="0">
              <a:solidFill>
                <a:srgbClr val="FF0000"/>
              </a:solidFill>
              <a:latin typeface="宋体" panose="02010600030101010101" pitchFamily="2" charset="-122"/>
            </a:endParaRPr>
          </a:p>
        </p:txBody>
      </p:sp>
      <p:graphicFrame>
        <p:nvGraphicFramePr>
          <p:cNvPr id="164873" name="Object 9"/>
          <p:cNvGraphicFramePr>
            <a:graphicFrameLocks noChangeAspect="1"/>
          </p:cNvGraphicFramePr>
          <p:nvPr/>
        </p:nvGraphicFramePr>
        <p:xfrm>
          <a:off x="3733800" y="3867150"/>
          <a:ext cx="1990725" cy="814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3" name="" r:id="rId5" imgW="965200" imgH="419100" progId="Equation.3">
                  <p:embed/>
                </p:oleObj>
              </mc:Choice>
              <mc:Fallback>
                <p:oleObj name="" r:id="rId5" imgW="965200" imgH="419100" progId="Equation.3">
                  <p:embed/>
                  <p:pic>
                    <p:nvPicPr>
                      <p:cNvPr id="0" name="图片 328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733800" y="3867150"/>
                        <a:ext cx="1990725" cy="8143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874" name="Object 10"/>
          <p:cNvGraphicFramePr>
            <a:graphicFrameLocks noChangeAspect="1"/>
          </p:cNvGraphicFramePr>
          <p:nvPr/>
        </p:nvGraphicFramePr>
        <p:xfrm>
          <a:off x="5795963" y="4005263"/>
          <a:ext cx="2478087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7" name="" r:id="rId7" imgW="1256665" imgH="203200" progId="Equation.3">
                  <p:embed/>
                </p:oleObj>
              </mc:Choice>
              <mc:Fallback>
                <p:oleObj name="" r:id="rId7" imgW="1256665" imgH="203200" progId="Equation.3">
                  <p:embed/>
                  <p:pic>
                    <p:nvPicPr>
                      <p:cNvPr id="0" name="图片 328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795963" y="4005263"/>
                        <a:ext cx="2478087" cy="4413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875" name="Object 11"/>
          <p:cNvGraphicFramePr>
            <a:graphicFrameLocks noChangeAspect="1"/>
          </p:cNvGraphicFramePr>
          <p:nvPr/>
        </p:nvGraphicFramePr>
        <p:xfrm>
          <a:off x="1331913" y="4724400"/>
          <a:ext cx="3725862" cy="627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5" name="" r:id="rId9" imgW="1688465" imgH="304800" progId="Equation.3">
                  <p:embed/>
                </p:oleObj>
              </mc:Choice>
              <mc:Fallback>
                <p:oleObj name="" r:id="rId9" imgW="1688465" imgH="304800" progId="Equation.3">
                  <p:embed/>
                  <p:pic>
                    <p:nvPicPr>
                      <p:cNvPr id="0" name="图片 328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331913" y="4724400"/>
                        <a:ext cx="3725862" cy="6270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876" name="Object 12"/>
          <p:cNvGraphicFramePr>
            <a:graphicFrameLocks noChangeAspect="1"/>
          </p:cNvGraphicFramePr>
          <p:nvPr/>
        </p:nvGraphicFramePr>
        <p:xfrm>
          <a:off x="5219700" y="4868863"/>
          <a:ext cx="2740025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" name="" r:id="rId11" imgW="1307465" imgH="177800" progId="Equation.3">
                  <p:embed/>
                </p:oleObj>
              </mc:Choice>
              <mc:Fallback>
                <p:oleObj name="" r:id="rId11" imgW="1307465" imgH="177800" progId="Equation.3">
                  <p:embed/>
                  <p:pic>
                    <p:nvPicPr>
                      <p:cNvPr id="0" name="图片 327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219700" y="4868863"/>
                        <a:ext cx="2740025" cy="3905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877" name="Object 13"/>
          <p:cNvGraphicFramePr>
            <a:graphicFrameLocks noChangeAspect="1"/>
          </p:cNvGraphicFramePr>
          <p:nvPr/>
        </p:nvGraphicFramePr>
        <p:xfrm>
          <a:off x="1258888" y="5373688"/>
          <a:ext cx="3889375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0" name="" r:id="rId13" imgW="1777365" imgH="304800" progId="Equation.3">
                  <p:embed/>
                </p:oleObj>
              </mc:Choice>
              <mc:Fallback>
                <p:oleObj name="" r:id="rId13" imgW="1777365" imgH="304800" progId="Equation.3">
                  <p:embed/>
                  <p:pic>
                    <p:nvPicPr>
                      <p:cNvPr id="0" name="图片 3279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258888" y="5373688"/>
                        <a:ext cx="3889375" cy="622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878" name="Object 14"/>
          <p:cNvGraphicFramePr>
            <a:graphicFrameLocks noChangeAspect="1"/>
          </p:cNvGraphicFramePr>
          <p:nvPr/>
        </p:nvGraphicFramePr>
        <p:xfrm>
          <a:off x="5219700" y="5516563"/>
          <a:ext cx="2447925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1" name="" r:id="rId15" imgW="1205865" imgH="177800" progId="Equation.3">
                  <p:embed/>
                </p:oleObj>
              </mc:Choice>
              <mc:Fallback>
                <p:oleObj name="" r:id="rId15" imgW="1205865" imgH="177800" progId="Equation.3">
                  <p:embed/>
                  <p:pic>
                    <p:nvPicPr>
                      <p:cNvPr id="0" name="图片 3280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219700" y="5516563"/>
                        <a:ext cx="2447925" cy="377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879" name="Object 15"/>
          <p:cNvGraphicFramePr>
            <a:graphicFrameLocks noChangeAspect="1"/>
          </p:cNvGraphicFramePr>
          <p:nvPr/>
        </p:nvGraphicFramePr>
        <p:xfrm>
          <a:off x="1196975" y="3868738"/>
          <a:ext cx="2225675" cy="633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2" name="" r:id="rId17" imgW="965200" imgH="292100" progId="Equation.3">
                  <p:embed/>
                </p:oleObj>
              </mc:Choice>
              <mc:Fallback>
                <p:oleObj name="" r:id="rId17" imgW="965200" imgH="292100" progId="Equation.3">
                  <p:embed/>
                  <p:pic>
                    <p:nvPicPr>
                      <p:cNvPr id="0" name="图片 3281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196975" y="3868738"/>
                        <a:ext cx="2225675" cy="6334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48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48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48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48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48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648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648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648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48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648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648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648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648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648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64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64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64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64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164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164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7" dur="500"/>
                                        <p:tgtEl>
                                          <p:spTgt spid="164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869" grpId="0"/>
      <p:bldP spid="164870" grpId="0" animBg="1"/>
      <p:bldP spid="164871" grpId="0" animBg="1"/>
      <p:bldP spid="164872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6" name="Rectangle 5"/>
          <p:cNvSpPr/>
          <p:nvPr/>
        </p:nvSpPr>
        <p:spPr>
          <a:xfrm>
            <a:off x="161925" y="228600"/>
            <a:ext cx="8677275" cy="9144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3600" b="1" dirty="0">
                <a:solidFill>
                  <a:schemeClr val="tx2"/>
                </a:solidFill>
              </a:rPr>
              <a:t>    </a:t>
            </a:r>
            <a:r>
              <a:rPr lang="zh-CN" altLang="en-US" sz="2800" b="1" dirty="0">
                <a:solidFill>
                  <a:srgbClr val="FF0000"/>
                </a:solidFill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</a:rPr>
              <a:t>12</a:t>
            </a:r>
            <a:r>
              <a:rPr lang="zh-CN" altLang="en-US" sz="2800" b="1" dirty="0">
                <a:solidFill>
                  <a:srgbClr val="FF0000"/>
                </a:solidFill>
              </a:rPr>
              <a:t>：</a:t>
            </a:r>
            <a:r>
              <a:rPr lang="zh-CN" altLang="en-US" sz="2800" b="1" dirty="0">
                <a:solidFill>
                  <a:srgbClr val="0000FF"/>
                </a:solidFill>
                <a:ea typeface="楷体_GB2312" pitchFamily="1" charset="-122"/>
              </a:rPr>
              <a:t>图示电路，</a:t>
            </a:r>
            <a:r>
              <a:rPr lang="zh-CN" altLang="en-US" sz="2800" b="1" dirty="0">
                <a:solidFill>
                  <a:srgbClr val="0000FF"/>
                </a:solidFill>
                <a:ea typeface="楷体_GB2312" pitchFamily="1" charset="-122"/>
                <a:sym typeface="Symbol" panose="05050102010706020507" pitchFamily="18" charset="2"/>
              </a:rPr>
              <a:t></a:t>
            </a:r>
            <a:r>
              <a:rPr lang="en-US" altLang="zh-CN" sz="2800" b="1" dirty="0">
                <a:solidFill>
                  <a:srgbClr val="0000FF"/>
                </a:solidFill>
                <a:ea typeface="楷体_GB2312" pitchFamily="1" charset="-122"/>
                <a:sym typeface="Symbol" panose="05050102010706020507" pitchFamily="18" charset="2"/>
              </a:rPr>
              <a:t>=4rad/s, C = 5F  , M=3H</a:t>
            </a:r>
            <a:r>
              <a:rPr lang="zh-CN" altLang="en-US" sz="2800" b="1" dirty="0">
                <a:solidFill>
                  <a:srgbClr val="0000FF"/>
                </a:solidFill>
                <a:ea typeface="楷体_GB2312" pitchFamily="1" charset="-122"/>
                <a:sym typeface="Symbol" panose="05050102010706020507" pitchFamily="18" charset="2"/>
              </a:rPr>
              <a:t>。求输入阻抗</a:t>
            </a:r>
            <a:r>
              <a:rPr lang="en-US" altLang="zh-CN" sz="2800" b="1" dirty="0">
                <a:solidFill>
                  <a:srgbClr val="0000FF"/>
                </a:solidFill>
                <a:ea typeface="楷体_GB2312" pitchFamily="1" charset="-122"/>
                <a:sym typeface="Symbol" panose="05050102010706020507" pitchFamily="18" charset="2"/>
              </a:rPr>
              <a:t>Z</a:t>
            </a:r>
            <a:r>
              <a:rPr lang="zh-CN" altLang="en-US" sz="2800" b="1" dirty="0">
                <a:solidFill>
                  <a:srgbClr val="0000FF"/>
                </a:solidFill>
                <a:ea typeface="楷体_GB2312" pitchFamily="1" charset="-122"/>
                <a:sym typeface="Symbol" panose="05050102010706020507" pitchFamily="18" charset="2"/>
              </a:rPr>
              <a:t>。当</a:t>
            </a:r>
            <a:r>
              <a:rPr lang="en-US" altLang="zh-CN" sz="2800" b="1" dirty="0">
                <a:solidFill>
                  <a:srgbClr val="0000FF"/>
                </a:solidFill>
                <a:ea typeface="楷体_GB2312" pitchFamily="1" charset="-122"/>
                <a:sym typeface="Symbol" panose="05050102010706020507" pitchFamily="18" charset="2"/>
              </a:rPr>
              <a:t>C</a:t>
            </a:r>
            <a:r>
              <a:rPr lang="zh-CN" altLang="en-US" sz="2800" b="1" dirty="0">
                <a:solidFill>
                  <a:srgbClr val="0000FF"/>
                </a:solidFill>
                <a:ea typeface="楷体_GB2312" pitchFamily="1" charset="-122"/>
                <a:sym typeface="Symbol" panose="05050102010706020507" pitchFamily="18" charset="2"/>
              </a:rPr>
              <a:t>为何值时阻抗</a:t>
            </a:r>
            <a:r>
              <a:rPr lang="en-US" altLang="zh-CN" sz="2800" b="1" dirty="0">
                <a:solidFill>
                  <a:srgbClr val="0000FF"/>
                </a:solidFill>
                <a:ea typeface="楷体_GB2312" pitchFamily="1" charset="-122"/>
                <a:sym typeface="Symbol" panose="05050102010706020507" pitchFamily="18" charset="2"/>
              </a:rPr>
              <a:t>Z</a:t>
            </a:r>
            <a:r>
              <a:rPr lang="zh-CN" altLang="en-US" sz="2800" b="1" dirty="0">
                <a:solidFill>
                  <a:srgbClr val="0000FF"/>
                </a:solidFill>
                <a:ea typeface="楷体_GB2312" pitchFamily="1" charset="-122"/>
                <a:sym typeface="Symbol" panose="05050102010706020507" pitchFamily="18" charset="2"/>
              </a:rPr>
              <a:t>为纯电阻？</a:t>
            </a:r>
            <a:endParaRPr lang="zh-CN" altLang="en-US" sz="2800" b="1" baseline="-25000" dirty="0">
              <a:solidFill>
                <a:srgbClr val="0000FF"/>
              </a:solidFill>
            </a:endParaRPr>
          </a:p>
        </p:txBody>
      </p:sp>
      <p:sp>
        <p:nvSpPr>
          <p:cNvPr id="36867" name="Rectangle 6"/>
          <p:cNvSpPr/>
          <p:nvPr/>
        </p:nvSpPr>
        <p:spPr>
          <a:xfrm>
            <a:off x="4540250" y="1935163"/>
            <a:ext cx="1016000" cy="58737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342900" lvl="0" indent="-342900" eaLnBrk="1" hangingPunct="1">
              <a:lnSpc>
                <a:spcPct val="90000"/>
              </a:lnSpc>
              <a:buNone/>
            </a:pPr>
            <a:r>
              <a:rPr lang="en-US" altLang="zh-CN" b="1" dirty="0">
                <a:solidFill>
                  <a:srgbClr val="0000FF"/>
                </a:solidFill>
              </a:rPr>
              <a:t>Z</a:t>
            </a:r>
            <a:endParaRPr lang="en-US" altLang="zh-CN" b="1" dirty="0">
              <a:solidFill>
                <a:srgbClr val="0000FF"/>
              </a:solidFill>
            </a:endParaRPr>
          </a:p>
        </p:txBody>
      </p:sp>
      <p:sp>
        <p:nvSpPr>
          <p:cNvPr id="36868" name="Line 7"/>
          <p:cNvSpPr/>
          <p:nvPr/>
        </p:nvSpPr>
        <p:spPr>
          <a:xfrm>
            <a:off x="5486400" y="2590800"/>
            <a:ext cx="609600" cy="0"/>
          </a:xfrm>
          <a:prstGeom prst="line">
            <a:avLst/>
          </a:prstGeom>
          <a:ln w="63500" cap="sq" cmpd="sng">
            <a:solidFill>
              <a:srgbClr val="008000"/>
            </a:solidFill>
            <a:prstDash val="solid"/>
            <a:headEnd type="none" w="sm" len="sm"/>
            <a:tailEnd type="triangle" w="lg" len="med"/>
          </a:ln>
        </p:spPr>
      </p:sp>
      <p:sp>
        <p:nvSpPr>
          <p:cNvPr id="87048" name="Text Box 8"/>
          <p:cNvSpPr txBox="1"/>
          <p:nvPr/>
        </p:nvSpPr>
        <p:spPr>
          <a:xfrm>
            <a:off x="838200" y="1371600"/>
            <a:ext cx="1066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</a:rPr>
              <a:t>解：</a:t>
            </a:r>
            <a:endParaRPr lang="zh-CN" altLang="en-US" sz="2400" b="1" dirty="0">
              <a:solidFill>
                <a:srgbClr val="FF0000"/>
              </a:solidFill>
              <a:latin typeface="宋体" panose="02010600030101010101" pitchFamily="2" charset="-122"/>
            </a:endParaRPr>
          </a:p>
        </p:txBody>
      </p:sp>
      <p:graphicFrame>
        <p:nvGraphicFramePr>
          <p:cNvPr id="87049" name="Object 9"/>
          <p:cNvGraphicFramePr>
            <a:graphicFrameLocks noChangeAspect="1"/>
          </p:cNvGraphicFramePr>
          <p:nvPr/>
        </p:nvGraphicFramePr>
        <p:xfrm>
          <a:off x="530225" y="1787525"/>
          <a:ext cx="3525838" cy="148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1" name="" r:id="rId1" imgW="1358900" imgH="609600" progId="Equation.3">
                  <p:embed/>
                </p:oleObj>
              </mc:Choice>
              <mc:Fallback>
                <p:oleObj name="" r:id="rId1" imgW="1358900" imgH="609600" progId="Equation.3">
                  <p:embed/>
                  <p:pic>
                    <p:nvPicPr>
                      <p:cNvPr id="0" name="图片 329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30225" y="1787525"/>
                        <a:ext cx="3525838" cy="14890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50" name="Object 10"/>
          <p:cNvGraphicFramePr>
            <a:graphicFrameLocks noChangeAspect="1"/>
          </p:cNvGraphicFramePr>
          <p:nvPr/>
        </p:nvGraphicFramePr>
        <p:xfrm>
          <a:off x="2681288" y="2259013"/>
          <a:ext cx="1250950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8" name="" r:id="rId3" imgW="482600" imgH="393700" progId="Equation.3">
                  <p:embed/>
                </p:oleObj>
              </mc:Choice>
              <mc:Fallback>
                <p:oleObj name="" r:id="rId3" imgW="482600" imgH="393700" progId="Equation.3">
                  <p:embed/>
                  <p:pic>
                    <p:nvPicPr>
                      <p:cNvPr id="0" name="图片 328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81288" y="2259013"/>
                        <a:ext cx="1250950" cy="9620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51" name="Object 11"/>
          <p:cNvGraphicFramePr>
            <a:graphicFrameLocks noChangeAspect="1"/>
          </p:cNvGraphicFramePr>
          <p:nvPr/>
        </p:nvGraphicFramePr>
        <p:xfrm>
          <a:off x="476250" y="3338513"/>
          <a:ext cx="3295650" cy="49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4" name="" r:id="rId5" imgW="1269365" imgH="203200" progId="Equation.3">
                  <p:embed/>
                </p:oleObj>
              </mc:Choice>
              <mc:Fallback>
                <p:oleObj name="" r:id="rId5" imgW="1269365" imgH="203200" progId="Equation.3">
                  <p:embed/>
                  <p:pic>
                    <p:nvPicPr>
                      <p:cNvPr id="0" name="图片 329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76250" y="3338513"/>
                        <a:ext cx="3295650" cy="4968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52" name="Object 12"/>
          <p:cNvGraphicFramePr>
            <a:graphicFrameLocks noChangeAspect="1"/>
          </p:cNvGraphicFramePr>
          <p:nvPr/>
        </p:nvGraphicFramePr>
        <p:xfrm>
          <a:off x="881063" y="3968750"/>
          <a:ext cx="2767012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3" name="" r:id="rId7" imgW="1066165" imgH="203200" progId="Equation.3">
                  <p:embed/>
                </p:oleObj>
              </mc:Choice>
              <mc:Fallback>
                <p:oleObj name="" r:id="rId7" imgW="1066165" imgH="203200" progId="Equation.3">
                  <p:embed/>
                  <p:pic>
                    <p:nvPicPr>
                      <p:cNvPr id="0" name="图片 329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81063" y="3968750"/>
                        <a:ext cx="2767012" cy="4968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053" name="Text Box 13"/>
          <p:cNvSpPr txBox="1"/>
          <p:nvPr/>
        </p:nvSpPr>
        <p:spPr>
          <a:xfrm>
            <a:off x="1447800" y="1371600"/>
            <a:ext cx="4038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112B16"/>
                </a:solidFill>
                <a:latin typeface="宋体" panose="02010600030101010101" pitchFamily="2" charset="-122"/>
              </a:rPr>
              <a:t>互感元件为同侧并联，有</a:t>
            </a:r>
            <a:endParaRPr lang="zh-CN" altLang="en-US" sz="2400" b="1" dirty="0">
              <a:solidFill>
                <a:srgbClr val="112B16"/>
              </a:solidFill>
              <a:latin typeface="宋体" panose="02010600030101010101" pitchFamily="2" charset="-122"/>
            </a:endParaRPr>
          </a:p>
        </p:txBody>
      </p:sp>
      <p:sp>
        <p:nvSpPr>
          <p:cNvPr id="87055" name="Text Box 15"/>
          <p:cNvSpPr txBox="1"/>
          <p:nvPr/>
        </p:nvSpPr>
        <p:spPr>
          <a:xfrm>
            <a:off x="385763" y="4495800"/>
            <a:ext cx="4110037" cy="8223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112B16"/>
                </a:solidFill>
                <a:latin typeface="宋体" panose="02010600030101010101" pitchFamily="2" charset="-122"/>
              </a:rPr>
              <a:t>  </a:t>
            </a:r>
            <a:r>
              <a:rPr lang="zh-CN" altLang="en-US" sz="2400" b="1" dirty="0">
                <a:solidFill>
                  <a:srgbClr val="112B16"/>
                </a:solidFill>
                <a:latin typeface="宋体" panose="02010600030101010101" pitchFamily="2" charset="-122"/>
              </a:rPr>
              <a:t>若改变电容使</a:t>
            </a:r>
            <a:r>
              <a:rPr lang="en-US" altLang="zh-CN" sz="2400" b="1" dirty="0">
                <a:solidFill>
                  <a:srgbClr val="112B16"/>
                </a:solidFill>
                <a:latin typeface="宋体" panose="02010600030101010101" pitchFamily="2" charset="-122"/>
              </a:rPr>
              <a:t>Z</a:t>
            </a:r>
            <a:r>
              <a:rPr lang="zh-CN" altLang="en-US" sz="2400" b="1" dirty="0">
                <a:solidFill>
                  <a:srgbClr val="112B16"/>
                </a:solidFill>
                <a:latin typeface="宋体" panose="02010600030101010101" pitchFamily="2" charset="-122"/>
              </a:rPr>
              <a:t>为纯电阻性，则有</a:t>
            </a:r>
            <a:endParaRPr lang="zh-CN" altLang="en-US" sz="2400" b="1" dirty="0">
              <a:solidFill>
                <a:srgbClr val="112B16"/>
              </a:solidFill>
              <a:latin typeface="宋体" panose="02010600030101010101" pitchFamily="2" charset="-122"/>
            </a:endParaRPr>
          </a:p>
        </p:txBody>
      </p:sp>
      <p:graphicFrame>
        <p:nvGraphicFramePr>
          <p:cNvPr id="87056" name="Object 16"/>
          <p:cNvGraphicFramePr>
            <a:graphicFrameLocks noChangeAspect="1"/>
          </p:cNvGraphicFramePr>
          <p:nvPr/>
        </p:nvGraphicFramePr>
        <p:xfrm>
          <a:off x="566738" y="5364163"/>
          <a:ext cx="1450975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9" name="" r:id="rId9" imgW="558800" imgH="393700" progId="Equation.3">
                  <p:embed/>
                </p:oleObj>
              </mc:Choice>
              <mc:Fallback>
                <p:oleObj name="" r:id="rId9" imgW="558800" imgH="393700" progId="Equation.3">
                  <p:embed/>
                  <p:pic>
                    <p:nvPicPr>
                      <p:cNvPr id="0" name="图片 328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66738" y="5364163"/>
                        <a:ext cx="1450975" cy="9620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57" name="Object 17"/>
          <p:cNvGraphicFramePr>
            <a:graphicFrameLocks noChangeAspect="1"/>
          </p:cNvGraphicFramePr>
          <p:nvPr/>
        </p:nvGraphicFramePr>
        <p:xfrm>
          <a:off x="2322513" y="5319713"/>
          <a:ext cx="194945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5" name="" r:id="rId11" imgW="746760" imgH="341630" progId="Equation.3">
                  <p:embed/>
                </p:oleObj>
              </mc:Choice>
              <mc:Fallback>
                <p:oleObj name="" r:id="rId11" imgW="746760" imgH="341630" progId="Equation.3">
                  <p:embed/>
                  <p:pic>
                    <p:nvPicPr>
                      <p:cNvPr id="0" name="图片 3294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FF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322513" y="5319713"/>
                        <a:ext cx="1949450" cy="965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6878" name="Picture 18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876800" y="1143000"/>
            <a:ext cx="4267200" cy="25336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6879" name="Picture 19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953000" y="3733800"/>
            <a:ext cx="3800475" cy="23622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70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70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70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70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7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7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87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87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87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87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70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70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87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87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8" grpId="0"/>
      <p:bldP spid="87053" grpId="0"/>
      <p:bldP spid="8705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7890" name="Object 2"/>
          <p:cNvGraphicFramePr>
            <a:graphicFrameLocks noChangeAspect="1"/>
          </p:cNvGraphicFramePr>
          <p:nvPr/>
        </p:nvGraphicFramePr>
        <p:xfrm>
          <a:off x="0" y="1143000"/>
          <a:ext cx="4876800" cy="273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6" name="" r:id="rId1" imgW="5629275" imgH="3162300" progId="Paint.Picture">
                  <p:embed/>
                </p:oleObj>
              </mc:Choice>
              <mc:Fallback>
                <p:oleObj name="" r:id="rId1" imgW="5629275" imgH="3162300" progId="Paint.Picture">
                  <p:embed/>
                  <p:pic>
                    <p:nvPicPr>
                      <p:cNvPr id="0" name="图片 329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0" y="1143000"/>
                        <a:ext cx="4876800" cy="27368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1" name="Rectangle 3"/>
          <p:cNvSpPr>
            <a:spLocks noGrp="1"/>
          </p:cNvSpPr>
          <p:nvPr>
            <p:ph type="title"/>
          </p:nvPr>
        </p:nvSpPr>
        <p:spPr>
          <a:xfrm>
            <a:off x="0" y="53975"/>
            <a:ext cx="9144000" cy="1143000"/>
          </a:xfrm>
          <a:solidFill>
            <a:schemeClr val="bg1">
              <a:alpha val="100000"/>
            </a:schemeClr>
          </a:solidFill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sz="3600" b="1" dirty="0"/>
              <a:t>    </a:t>
            </a:r>
            <a:r>
              <a:rPr lang="zh-CN" altLang="en-US" sz="2800" b="1" dirty="0">
                <a:solidFill>
                  <a:srgbClr val="FF0000"/>
                </a:solidFill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</a:rPr>
              <a:t>13</a:t>
            </a:r>
            <a:r>
              <a:rPr lang="zh-CN" altLang="en-US" sz="2800" b="1" dirty="0">
                <a:solidFill>
                  <a:srgbClr val="FF0000"/>
                </a:solidFill>
              </a:rPr>
              <a:t>： </a:t>
            </a:r>
            <a:r>
              <a:rPr lang="zh-CN" altLang="en-US" sz="2800" b="1" dirty="0">
                <a:solidFill>
                  <a:srgbClr val="0000FF"/>
                </a:solidFill>
                <a:ea typeface="楷体_GB2312" pitchFamily="1" charset="-122"/>
              </a:rPr>
              <a:t>图示电路，</a:t>
            </a:r>
            <a:r>
              <a:rPr lang="zh-CN" altLang="en-US" sz="2800" b="1" dirty="0">
                <a:solidFill>
                  <a:srgbClr val="0000FF"/>
                </a:solidFill>
                <a:ea typeface="楷体_GB2312" pitchFamily="1" charset="-122"/>
                <a:sym typeface="Symbol" panose="05050102010706020507" pitchFamily="18" charset="2"/>
              </a:rPr>
              <a:t></a:t>
            </a:r>
            <a:r>
              <a:rPr lang="en-US" altLang="zh-CN" sz="2800" b="1" dirty="0">
                <a:solidFill>
                  <a:srgbClr val="0000FF"/>
                </a:solidFill>
                <a:ea typeface="楷体_GB2312" pitchFamily="1" charset="-122"/>
                <a:sym typeface="Symbol" panose="05050102010706020507" pitchFamily="18" charset="2"/>
              </a:rPr>
              <a:t>=10rad/s</a:t>
            </a:r>
            <a:r>
              <a:rPr lang="zh-CN" altLang="en-US" sz="2800" b="1" dirty="0">
                <a:solidFill>
                  <a:srgbClr val="0000FF"/>
                </a:solidFill>
                <a:ea typeface="楷体_GB2312" pitchFamily="1" charset="-122"/>
                <a:sym typeface="Symbol" panose="05050102010706020507" pitchFamily="18" charset="2"/>
              </a:rPr>
              <a:t>。 分别求</a:t>
            </a:r>
            <a:r>
              <a:rPr lang="en-US" altLang="zh-CN" sz="2800" b="1" dirty="0">
                <a:solidFill>
                  <a:srgbClr val="0000FF"/>
                </a:solidFill>
                <a:ea typeface="楷体_GB2312" pitchFamily="1" charset="-122"/>
                <a:sym typeface="Symbol" panose="05050102010706020507" pitchFamily="18" charset="2"/>
              </a:rPr>
              <a:t>K=0.5</a:t>
            </a:r>
            <a:r>
              <a:rPr lang="zh-CN" altLang="en-US" sz="2800" b="1" dirty="0">
                <a:solidFill>
                  <a:srgbClr val="0000FF"/>
                </a:solidFill>
                <a:ea typeface="楷体_GB2312" pitchFamily="1" charset="-122"/>
                <a:sym typeface="Symbol" panose="05050102010706020507" pitchFamily="18" charset="2"/>
              </a:rPr>
              <a:t>和</a:t>
            </a:r>
            <a:r>
              <a:rPr lang="en-US" altLang="zh-CN" sz="2800" b="1" dirty="0">
                <a:solidFill>
                  <a:srgbClr val="0000FF"/>
                </a:solidFill>
                <a:ea typeface="楷体_GB2312" pitchFamily="1" charset="-122"/>
                <a:sym typeface="Symbol" panose="05050102010706020507" pitchFamily="18" charset="2"/>
              </a:rPr>
              <a:t>K=1</a:t>
            </a:r>
            <a:r>
              <a:rPr lang="zh-CN" altLang="en-US" sz="2800" b="1" dirty="0">
                <a:solidFill>
                  <a:srgbClr val="0000FF"/>
                </a:solidFill>
                <a:ea typeface="楷体_GB2312" pitchFamily="1" charset="-122"/>
                <a:sym typeface="Symbol" panose="05050102010706020507" pitchFamily="18" charset="2"/>
              </a:rPr>
              <a:t>时</a:t>
            </a:r>
            <a:r>
              <a:rPr lang="en-US" altLang="zh-CN" sz="2800" b="1" dirty="0">
                <a:solidFill>
                  <a:srgbClr val="0000FF"/>
                </a:solidFill>
                <a:ea typeface="楷体_GB2312" pitchFamily="1" charset="-122"/>
                <a:sym typeface="Symbol" panose="05050102010706020507" pitchFamily="18" charset="2"/>
              </a:rPr>
              <a:t>,</a:t>
            </a:r>
            <a:r>
              <a:rPr lang="zh-CN" altLang="en-US" sz="2800" b="1" dirty="0">
                <a:solidFill>
                  <a:srgbClr val="0000FF"/>
                </a:solidFill>
                <a:ea typeface="楷体_GB2312" pitchFamily="1" charset="-122"/>
                <a:sym typeface="Symbol" panose="05050102010706020507" pitchFamily="18" charset="2"/>
              </a:rPr>
              <a:t>电路中的电流</a:t>
            </a:r>
            <a:r>
              <a:rPr lang="en-US" altLang="zh-CN" sz="2800" b="1" dirty="0">
                <a:solidFill>
                  <a:srgbClr val="FF0000"/>
                </a:solidFill>
                <a:cs typeface="Times New Roman" panose="02020603050405020304" pitchFamily="18" charset="0"/>
              </a:rPr>
              <a:t>İ</a:t>
            </a:r>
            <a:r>
              <a:rPr lang="en-US" altLang="zh-CN" sz="2800" b="1" baseline="-25000" dirty="0">
                <a:solidFill>
                  <a:srgbClr val="FF0000"/>
                </a:solidFill>
              </a:rPr>
              <a:t>1</a:t>
            </a:r>
            <a:r>
              <a:rPr lang="zh-CN" altLang="en-US" sz="2800" b="1" dirty="0">
                <a:solidFill>
                  <a:srgbClr val="0000FF"/>
                </a:solidFill>
                <a:ea typeface="楷体_GB2312" pitchFamily="1" charset="-122"/>
                <a:sym typeface="Symbol" panose="05050102010706020507" pitchFamily="18" charset="2"/>
              </a:rPr>
              <a:t>和</a:t>
            </a:r>
            <a:r>
              <a:rPr lang="en-US" altLang="zh-CN" sz="2800" b="1" dirty="0">
                <a:solidFill>
                  <a:srgbClr val="FF0000"/>
                </a:solidFill>
                <a:cs typeface="Times New Roman" panose="02020603050405020304" pitchFamily="18" charset="0"/>
              </a:rPr>
              <a:t>İ</a:t>
            </a:r>
            <a:r>
              <a:rPr lang="en-US" altLang="zh-CN" sz="2800" b="1" baseline="-25000" dirty="0">
                <a:solidFill>
                  <a:srgbClr val="FF0000"/>
                </a:solidFill>
              </a:rPr>
              <a:t>2</a:t>
            </a:r>
            <a:r>
              <a:rPr lang="zh-CN" altLang="en-US" sz="2800" b="1" dirty="0">
                <a:solidFill>
                  <a:srgbClr val="0000FF"/>
                </a:solidFill>
                <a:ea typeface="楷体_GB2312" pitchFamily="1" charset="-122"/>
                <a:sym typeface="Symbol" panose="05050102010706020507" pitchFamily="18" charset="2"/>
              </a:rPr>
              <a:t>以及电阻</a:t>
            </a:r>
            <a:r>
              <a:rPr lang="en-US" altLang="zh-CN" sz="2800" b="1" dirty="0">
                <a:solidFill>
                  <a:srgbClr val="0000FF"/>
                </a:solidFill>
                <a:ea typeface="楷体_GB2312" pitchFamily="1" charset="-122"/>
                <a:sym typeface="Symbol" panose="05050102010706020507" pitchFamily="18" charset="2"/>
              </a:rPr>
              <a:t>R=10</a:t>
            </a:r>
            <a:r>
              <a:rPr lang="zh-CN" altLang="en-US" sz="2800" b="1" dirty="0">
                <a:solidFill>
                  <a:srgbClr val="0000FF"/>
                </a:solidFill>
                <a:ea typeface="楷体_GB2312" pitchFamily="1" charset="-122"/>
                <a:sym typeface="Symbol" panose="05050102010706020507" pitchFamily="18" charset="2"/>
              </a:rPr>
              <a:t>时吸收的功率</a:t>
            </a:r>
            <a:r>
              <a:rPr lang="en-US" altLang="zh-CN" sz="2800" b="1" dirty="0">
                <a:solidFill>
                  <a:srgbClr val="0000FF"/>
                </a:solidFill>
                <a:ea typeface="楷体_GB2312" pitchFamily="1" charset="-122"/>
                <a:sym typeface="Symbol" panose="05050102010706020507" pitchFamily="18" charset="2"/>
              </a:rPr>
              <a:t>.</a:t>
            </a:r>
            <a:r>
              <a:rPr lang="en-US" altLang="zh-CN" sz="2800" b="1" baseline="-25000" dirty="0">
                <a:solidFill>
                  <a:srgbClr val="FF0000"/>
                </a:solidFill>
              </a:rPr>
              <a:t> </a:t>
            </a:r>
            <a:r>
              <a:rPr lang="en-US" altLang="zh-CN" sz="2800" b="1" baseline="-25000" dirty="0">
                <a:solidFill>
                  <a:srgbClr val="0000FF"/>
                </a:solidFill>
              </a:rPr>
              <a:t>            </a:t>
            </a:r>
            <a:endParaRPr lang="en-US" altLang="zh-CN" sz="2800" b="1" baseline="-25000" dirty="0">
              <a:solidFill>
                <a:srgbClr val="0000FF"/>
              </a:solidFill>
            </a:endParaRPr>
          </a:p>
        </p:txBody>
      </p:sp>
      <p:sp>
        <p:nvSpPr>
          <p:cNvPr id="165892" name="Line 4"/>
          <p:cNvSpPr/>
          <p:nvPr/>
        </p:nvSpPr>
        <p:spPr>
          <a:xfrm>
            <a:off x="2209800" y="3505200"/>
            <a:ext cx="685800" cy="0"/>
          </a:xfrm>
          <a:prstGeom prst="line">
            <a:avLst/>
          </a:prstGeom>
          <a:ln w="38100" cap="flat" cmpd="sng">
            <a:solidFill>
              <a:srgbClr val="990000"/>
            </a:solidFill>
            <a:prstDash val="solid"/>
            <a:headEnd type="none" w="med" len="med"/>
            <a:tailEnd type="none" w="med" len="med"/>
          </a:ln>
        </p:spPr>
      </p:sp>
      <p:graphicFrame>
        <p:nvGraphicFramePr>
          <p:cNvPr id="165893" name="Object 5"/>
          <p:cNvGraphicFramePr>
            <a:graphicFrameLocks noChangeAspect="1"/>
          </p:cNvGraphicFramePr>
          <p:nvPr/>
        </p:nvGraphicFramePr>
        <p:xfrm>
          <a:off x="0" y="1143000"/>
          <a:ext cx="4876800" cy="2638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7" name="" r:id="rId3" imgW="6677025" imgH="3771900" progId="Paint.Picture">
                  <p:embed/>
                </p:oleObj>
              </mc:Choice>
              <mc:Fallback>
                <p:oleObj name="" r:id="rId3" imgW="6677025" imgH="3771900" progId="Paint.Picture">
                  <p:embed/>
                  <p:pic>
                    <p:nvPicPr>
                      <p:cNvPr id="0" name="图片 32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1143000"/>
                        <a:ext cx="4876800" cy="2638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5894" name="Text Box 6"/>
          <p:cNvSpPr txBox="1"/>
          <p:nvPr/>
        </p:nvSpPr>
        <p:spPr>
          <a:xfrm>
            <a:off x="1066800" y="1143000"/>
            <a:ext cx="9906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İ</a:t>
            </a:r>
            <a:r>
              <a:rPr lang="en-US" altLang="zh-CN" sz="2800" b="1" baseline="-25000" dirty="0">
                <a:solidFill>
                  <a:srgbClr val="FF0000"/>
                </a:solidFill>
                <a:latin typeface="Times New Roman" panose="02020603050405020304" pitchFamily="18" charset="0"/>
              </a:rPr>
              <a:t>1</a:t>
            </a:r>
            <a:endParaRPr lang="en-US" altLang="zh-CN" sz="2800" b="1" baseline="-250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5895" name="Text Box 7"/>
          <p:cNvSpPr txBox="1"/>
          <p:nvPr/>
        </p:nvSpPr>
        <p:spPr>
          <a:xfrm>
            <a:off x="3505200" y="1066800"/>
            <a:ext cx="7620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İ</a:t>
            </a:r>
            <a:r>
              <a:rPr lang="en-US" altLang="zh-CN" sz="2800" b="1" baseline="-25000" dirty="0">
                <a:solidFill>
                  <a:srgbClr val="FF0000"/>
                </a:solidFill>
                <a:latin typeface="Times New Roman" panose="02020603050405020304" pitchFamily="18" charset="0"/>
              </a:rPr>
              <a:t>2</a:t>
            </a:r>
            <a:endParaRPr lang="en-US" altLang="zh-CN" sz="2800" b="1" baseline="-250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5896" name="Text Box 8"/>
          <p:cNvSpPr txBox="1"/>
          <p:nvPr/>
        </p:nvSpPr>
        <p:spPr>
          <a:xfrm>
            <a:off x="228600" y="3662363"/>
            <a:ext cx="3962400" cy="3195637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</a:rPr>
              <a:t>解：</a:t>
            </a:r>
            <a:r>
              <a:rPr lang="zh-CN" altLang="en-US" sz="2400" b="1" dirty="0">
                <a:solidFill>
                  <a:srgbClr val="990000"/>
                </a:solidFill>
                <a:latin typeface="宋体" panose="02010600030101010101" pitchFamily="2" charset="-122"/>
              </a:rPr>
              <a:t>去耦等效电路</a:t>
            </a:r>
            <a:endParaRPr lang="zh-CN" altLang="en-US" sz="2400" b="1" dirty="0">
              <a:solidFill>
                <a:srgbClr val="990000"/>
              </a:solidFill>
              <a:latin typeface="宋体" panose="02010600030101010101" pitchFamily="2" charset="-122"/>
            </a:endParaRPr>
          </a:p>
          <a:p>
            <a:pPr marL="0" lvl="0" indent="0" eaLnBrk="1" hangingPunct="1">
              <a:spcBef>
                <a:spcPct val="5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endParaRPr lang="zh-CN" altLang="en-US" sz="2400" b="1" dirty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 marL="0" lvl="0" indent="0" eaLnBrk="1" hangingPunct="1">
              <a:spcBef>
                <a:spcPct val="5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endParaRPr lang="zh-CN" altLang="en-US" sz="2400" b="1" dirty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 marL="0" lvl="0" indent="0" eaLnBrk="1" hangingPunct="1">
              <a:spcBef>
                <a:spcPct val="5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endParaRPr lang="zh-CN" altLang="en-US" sz="2400" b="1" dirty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 marL="0" lvl="0" indent="0" eaLnBrk="1" hangingPunct="1">
              <a:spcBef>
                <a:spcPct val="5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endParaRPr lang="zh-CN" altLang="en-US" sz="2400" b="1" dirty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 marL="0" lvl="0" indent="0" eaLnBrk="1" hangingPunct="1">
              <a:spcBef>
                <a:spcPct val="5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endParaRPr lang="en-US" altLang="zh-CN" sz="2400" b="1" dirty="0">
              <a:solidFill>
                <a:srgbClr val="FF0000"/>
              </a:solidFill>
              <a:latin typeface="宋体" panose="02010600030101010101" pitchFamily="2" charset="-122"/>
            </a:endParaRPr>
          </a:p>
        </p:txBody>
      </p:sp>
      <p:sp>
        <p:nvSpPr>
          <p:cNvPr id="165897" name="Text Box 9"/>
          <p:cNvSpPr txBox="1"/>
          <p:nvPr/>
        </p:nvSpPr>
        <p:spPr>
          <a:xfrm>
            <a:off x="0" y="4114800"/>
            <a:ext cx="40386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112B16"/>
                </a:solidFill>
                <a:latin typeface="宋体" panose="02010600030101010101" pitchFamily="2" charset="-122"/>
              </a:rPr>
              <a:t>（</a:t>
            </a:r>
            <a:r>
              <a:rPr lang="en-US" altLang="zh-CN" sz="2400" b="1" dirty="0">
                <a:solidFill>
                  <a:srgbClr val="112B16"/>
                </a:solidFill>
                <a:latin typeface="宋体" panose="02010600030101010101" pitchFamily="2" charset="-122"/>
              </a:rPr>
              <a:t>1</a:t>
            </a:r>
            <a:r>
              <a:rPr lang="zh-CN" altLang="en-US" sz="2400" b="1" dirty="0">
                <a:solidFill>
                  <a:srgbClr val="112B16"/>
                </a:solidFill>
                <a:latin typeface="宋体" panose="02010600030101010101" pitchFamily="2" charset="-122"/>
              </a:rPr>
              <a:t>）</a:t>
            </a:r>
            <a:r>
              <a:rPr lang="en-US" altLang="zh-CN" sz="2400" b="1" dirty="0">
                <a:solidFill>
                  <a:srgbClr val="112B16"/>
                </a:solidFill>
                <a:latin typeface="宋体" panose="02010600030101010101" pitchFamily="2" charset="-122"/>
              </a:rPr>
              <a:t>K=0.5</a:t>
            </a:r>
            <a:r>
              <a:rPr lang="zh-CN" altLang="en-US" sz="2400" b="1" dirty="0">
                <a:solidFill>
                  <a:srgbClr val="112B16"/>
                </a:solidFill>
                <a:latin typeface="宋体" panose="02010600030101010101" pitchFamily="2" charset="-122"/>
              </a:rPr>
              <a:t>，</a:t>
            </a:r>
            <a:r>
              <a:rPr lang="en-US" altLang="zh-CN" sz="2800" b="1" dirty="0">
                <a:solidFill>
                  <a:srgbClr val="112B16"/>
                </a:solidFill>
                <a:latin typeface="宋体" panose="02010600030101010101" pitchFamily="2" charset="-122"/>
              </a:rPr>
              <a:t>M</a:t>
            </a:r>
            <a:r>
              <a:rPr lang="en-US" altLang="zh-CN" sz="2400" b="1" dirty="0">
                <a:solidFill>
                  <a:srgbClr val="112B16"/>
                </a:solidFill>
                <a:latin typeface="宋体" panose="02010600030101010101" pitchFamily="2" charset="-122"/>
              </a:rPr>
              <a:t> = 0.5H,</a:t>
            </a:r>
            <a:r>
              <a:rPr lang="zh-CN" altLang="en-US" sz="2400" b="1" dirty="0">
                <a:solidFill>
                  <a:srgbClr val="112B16"/>
                </a:solidFill>
                <a:latin typeface="宋体" panose="02010600030101010101" pitchFamily="2" charset="-122"/>
              </a:rPr>
              <a:t>有</a:t>
            </a:r>
            <a:endParaRPr lang="zh-CN" altLang="en-US" sz="2400" b="1" dirty="0">
              <a:solidFill>
                <a:srgbClr val="112B16"/>
              </a:solidFill>
              <a:latin typeface="宋体" panose="02010600030101010101" pitchFamily="2" charset="-122"/>
            </a:endParaRPr>
          </a:p>
        </p:txBody>
      </p:sp>
      <p:graphicFrame>
        <p:nvGraphicFramePr>
          <p:cNvPr id="165898" name="Object 10"/>
          <p:cNvGraphicFramePr>
            <a:graphicFrameLocks noChangeAspect="1"/>
          </p:cNvGraphicFramePr>
          <p:nvPr/>
        </p:nvGraphicFramePr>
        <p:xfrm>
          <a:off x="341313" y="4648200"/>
          <a:ext cx="3890962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2" name="" r:id="rId5" imgW="1701800" imgH="304800" progId="Equation.3">
                  <p:embed/>
                </p:oleObj>
              </mc:Choice>
              <mc:Fallback>
                <p:oleObj name="" r:id="rId5" imgW="1701800" imgH="304800" progId="Equation.3">
                  <p:embed/>
                  <p:pic>
                    <p:nvPicPr>
                      <p:cNvPr id="0" name="图片 329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41313" y="4648200"/>
                        <a:ext cx="3890962" cy="5937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5899" name="Object 11"/>
          <p:cNvGraphicFramePr>
            <a:graphicFrameLocks noChangeAspect="1"/>
          </p:cNvGraphicFramePr>
          <p:nvPr/>
        </p:nvGraphicFramePr>
        <p:xfrm>
          <a:off x="250825" y="5334000"/>
          <a:ext cx="3994150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0" name="" r:id="rId7" imgW="1714500" imgH="304800" progId="Equation.3">
                  <p:embed/>
                </p:oleObj>
              </mc:Choice>
              <mc:Fallback>
                <p:oleObj name="" r:id="rId7" imgW="1714500" imgH="304800" progId="Equation.3">
                  <p:embed/>
                  <p:pic>
                    <p:nvPicPr>
                      <p:cNvPr id="0" name="图片 328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50825" y="5334000"/>
                        <a:ext cx="3994150" cy="5175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5900" name="Object 12"/>
          <p:cNvGraphicFramePr>
            <a:graphicFrameLocks noChangeAspect="1"/>
          </p:cNvGraphicFramePr>
          <p:nvPr/>
        </p:nvGraphicFramePr>
        <p:xfrm>
          <a:off x="5486400" y="1143000"/>
          <a:ext cx="2608263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8" name="" r:id="rId9" imgW="1180465" imgH="304800" progId="Equation.3">
                  <p:embed/>
                </p:oleObj>
              </mc:Choice>
              <mc:Fallback>
                <p:oleObj name="" r:id="rId9" imgW="1180465" imgH="304800" progId="Equation.3">
                  <p:embed/>
                  <p:pic>
                    <p:nvPicPr>
                      <p:cNvPr id="0" name="图片 329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486400" y="1143000"/>
                        <a:ext cx="2608263" cy="5175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5901" name="Object 13"/>
          <p:cNvGraphicFramePr>
            <a:graphicFrameLocks noChangeAspect="1"/>
          </p:cNvGraphicFramePr>
          <p:nvPr/>
        </p:nvGraphicFramePr>
        <p:xfrm>
          <a:off x="5486400" y="1752600"/>
          <a:ext cx="2663825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0" name="" r:id="rId11" imgW="1231265" imgH="304800" progId="Equation.3">
                  <p:embed/>
                </p:oleObj>
              </mc:Choice>
              <mc:Fallback>
                <p:oleObj name="" r:id="rId11" imgW="1231265" imgH="304800" progId="Equation.3">
                  <p:embed/>
                  <p:pic>
                    <p:nvPicPr>
                      <p:cNvPr id="0" name="图片 3299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486400" y="1752600"/>
                        <a:ext cx="2663825" cy="5175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5902" name="Object 14"/>
          <p:cNvGraphicFramePr>
            <a:graphicFrameLocks noChangeAspect="1"/>
          </p:cNvGraphicFramePr>
          <p:nvPr/>
        </p:nvGraphicFramePr>
        <p:xfrm>
          <a:off x="5562600" y="2438400"/>
          <a:ext cx="1374775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4" name="" r:id="rId13" imgW="647700" imgH="177800" progId="Equation.3">
                  <p:embed/>
                </p:oleObj>
              </mc:Choice>
              <mc:Fallback>
                <p:oleObj name="" r:id="rId13" imgW="647700" imgH="177800" progId="Equation.3">
                  <p:embed/>
                  <p:pic>
                    <p:nvPicPr>
                      <p:cNvPr id="0" name="图片 3303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562600" y="2438400"/>
                        <a:ext cx="1374775" cy="3587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5903" name="Text Box 15"/>
          <p:cNvSpPr txBox="1"/>
          <p:nvPr/>
        </p:nvSpPr>
        <p:spPr>
          <a:xfrm>
            <a:off x="4800600" y="2819400"/>
            <a:ext cx="40386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990000"/>
                </a:solidFill>
                <a:latin typeface="宋体" panose="02010600030101010101" pitchFamily="2" charset="-122"/>
              </a:rPr>
              <a:t>（</a:t>
            </a:r>
            <a:r>
              <a:rPr lang="en-US" altLang="zh-CN" sz="2400" b="1" dirty="0">
                <a:solidFill>
                  <a:srgbClr val="990000"/>
                </a:solidFill>
                <a:latin typeface="宋体" panose="02010600030101010101" pitchFamily="2" charset="-122"/>
              </a:rPr>
              <a:t>2</a:t>
            </a:r>
            <a:r>
              <a:rPr lang="zh-CN" altLang="en-US" sz="2400" b="1" dirty="0">
                <a:solidFill>
                  <a:srgbClr val="990000"/>
                </a:solidFill>
                <a:latin typeface="宋体" panose="02010600030101010101" pitchFamily="2" charset="-122"/>
              </a:rPr>
              <a:t>）</a:t>
            </a:r>
            <a:r>
              <a:rPr lang="en-US" altLang="zh-CN" sz="2400" b="1" dirty="0">
                <a:solidFill>
                  <a:srgbClr val="990000"/>
                </a:solidFill>
                <a:latin typeface="宋体" panose="02010600030101010101" pitchFamily="2" charset="-122"/>
              </a:rPr>
              <a:t>K=1</a:t>
            </a:r>
            <a:r>
              <a:rPr lang="zh-CN" altLang="en-US" sz="2400" b="1" dirty="0">
                <a:solidFill>
                  <a:srgbClr val="990000"/>
                </a:solidFill>
                <a:latin typeface="宋体" panose="02010600030101010101" pitchFamily="2" charset="-122"/>
              </a:rPr>
              <a:t>，</a:t>
            </a:r>
            <a:r>
              <a:rPr lang="en-US" altLang="zh-CN" sz="2800" b="1" dirty="0">
                <a:solidFill>
                  <a:srgbClr val="990000"/>
                </a:solidFill>
                <a:latin typeface="宋体" panose="02010600030101010101" pitchFamily="2" charset="-122"/>
              </a:rPr>
              <a:t>M</a:t>
            </a:r>
            <a:r>
              <a:rPr lang="en-US" altLang="zh-CN" sz="2400" b="1" dirty="0">
                <a:solidFill>
                  <a:srgbClr val="990000"/>
                </a:solidFill>
                <a:latin typeface="宋体" panose="02010600030101010101" pitchFamily="2" charset="-122"/>
              </a:rPr>
              <a:t> = 1H,</a:t>
            </a:r>
            <a:r>
              <a:rPr lang="zh-CN" altLang="en-US" sz="2400" b="1" dirty="0">
                <a:solidFill>
                  <a:srgbClr val="990000"/>
                </a:solidFill>
                <a:latin typeface="宋体" panose="02010600030101010101" pitchFamily="2" charset="-122"/>
              </a:rPr>
              <a:t>有</a:t>
            </a:r>
            <a:endParaRPr lang="zh-CN" altLang="en-US" sz="2400" b="1" dirty="0">
              <a:solidFill>
                <a:srgbClr val="990000"/>
              </a:solidFill>
              <a:latin typeface="宋体" panose="02010600030101010101" pitchFamily="2" charset="-122"/>
            </a:endParaRPr>
          </a:p>
        </p:txBody>
      </p:sp>
      <p:graphicFrame>
        <p:nvGraphicFramePr>
          <p:cNvPr id="165904" name="Object 16"/>
          <p:cNvGraphicFramePr>
            <a:graphicFrameLocks noChangeAspect="1"/>
          </p:cNvGraphicFramePr>
          <p:nvPr/>
        </p:nvGraphicFramePr>
        <p:xfrm>
          <a:off x="5257800" y="3316288"/>
          <a:ext cx="3886200" cy="554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6" name="" r:id="rId15" imgW="1336675" imgH="260350" progId="Equation.3">
                  <p:embed/>
                </p:oleObj>
              </mc:Choice>
              <mc:Fallback>
                <p:oleObj name="" r:id="rId15" imgW="1336675" imgH="260350" progId="Equation.3">
                  <p:embed/>
                  <p:pic>
                    <p:nvPicPr>
                      <p:cNvPr id="0" name="图片 3305"/>
                      <p:cNvPicPr/>
                      <p:nvPr/>
                    </p:nvPicPr>
                    <p:blipFill>
                      <a:blip r:embed="rId16">
                        <a:clrChange>
                          <a:clrFrom>
                            <a:srgbClr val="000000"/>
                          </a:clrFrom>
                          <a:clrTo>
                            <a:srgbClr val="0000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257800" y="3316288"/>
                        <a:ext cx="3886200" cy="5540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5905" name="Object 17"/>
          <p:cNvGraphicFramePr>
            <a:graphicFrameLocks noChangeAspect="1"/>
          </p:cNvGraphicFramePr>
          <p:nvPr/>
        </p:nvGraphicFramePr>
        <p:xfrm>
          <a:off x="5257800" y="3886200"/>
          <a:ext cx="3290888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1" name="" r:id="rId17" imgW="1319530" imgH="260350" progId="Equation.3">
                  <p:embed/>
                </p:oleObj>
              </mc:Choice>
              <mc:Fallback>
                <p:oleObj name="" r:id="rId17" imgW="1319530" imgH="260350" progId="Equation.3">
                  <p:embed/>
                  <p:pic>
                    <p:nvPicPr>
                      <p:cNvPr id="0" name="图片 3300"/>
                      <p:cNvPicPr/>
                      <p:nvPr/>
                    </p:nvPicPr>
                    <p:blipFill>
                      <a:blip r:embed="rId18">
                        <a:clrChange>
                          <a:clrFrom>
                            <a:srgbClr val="000000"/>
                          </a:clrFrom>
                          <a:clrTo>
                            <a:srgbClr val="0000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257800" y="3886200"/>
                        <a:ext cx="3290888" cy="5937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5906" name="Object 18"/>
          <p:cNvGraphicFramePr>
            <a:graphicFrameLocks noChangeAspect="1"/>
          </p:cNvGraphicFramePr>
          <p:nvPr/>
        </p:nvGraphicFramePr>
        <p:xfrm>
          <a:off x="5246688" y="4643438"/>
          <a:ext cx="2057400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5" name="" r:id="rId19" imgW="1070610" imgH="260350" progId="Equation.3">
                  <p:embed/>
                </p:oleObj>
              </mc:Choice>
              <mc:Fallback>
                <p:oleObj name="" r:id="rId19" imgW="1070610" imgH="260350" progId="Equation.3">
                  <p:embed/>
                  <p:pic>
                    <p:nvPicPr>
                      <p:cNvPr id="0" name="图片 3304"/>
                      <p:cNvPicPr/>
                      <p:nvPr/>
                    </p:nvPicPr>
                    <p:blipFill>
                      <a:blip r:embed="rId20">
                        <a:clrChange>
                          <a:clrFrom>
                            <a:srgbClr val="000000"/>
                          </a:clrFrom>
                          <a:clrTo>
                            <a:srgbClr val="0000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246688" y="4643438"/>
                        <a:ext cx="2057400" cy="5175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5907" name="Object 19"/>
          <p:cNvGraphicFramePr>
            <a:graphicFrameLocks noChangeAspect="1"/>
          </p:cNvGraphicFramePr>
          <p:nvPr/>
        </p:nvGraphicFramePr>
        <p:xfrm>
          <a:off x="5202238" y="5229225"/>
          <a:ext cx="2019300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2" name="" r:id="rId21" imgW="989330" imgH="260350" progId="Equation.3">
                  <p:embed/>
                </p:oleObj>
              </mc:Choice>
              <mc:Fallback>
                <p:oleObj name="" r:id="rId21" imgW="989330" imgH="260350" progId="Equation.3">
                  <p:embed/>
                  <p:pic>
                    <p:nvPicPr>
                      <p:cNvPr id="0" name="图片 3301"/>
                      <p:cNvPicPr/>
                      <p:nvPr/>
                    </p:nvPicPr>
                    <p:blipFill>
                      <a:blip r:embed="rId22">
                        <a:clrChange>
                          <a:clrFrom>
                            <a:srgbClr val="000000"/>
                          </a:clrFrom>
                          <a:clrTo>
                            <a:srgbClr val="0000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202238" y="5229225"/>
                        <a:ext cx="2019300" cy="5175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5908" name="Object 20"/>
          <p:cNvGraphicFramePr>
            <a:graphicFrameLocks noChangeAspect="1"/>
          </p:cNvGraphicFramePr>
          <p:nvPr/>
        </p:nvGraphicFramePr>
        <p:xfrm>
          <a:off x="5157788" y="5903913"/>
          <a:ext cx="1498600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9" name="" r:id="rId23" imgW="642620" imgH="139065" progId="Equation.3">
                  <p:embed/>
                </p:oleObj>
              </mc:Choice>
              <mc:Fallback>
                <p:oleObj name="" r:id="rId23" imgW="642620" imgH="139065" progId="Equation.3">
                  <p:embed/>
                  <p:pic>
                    <p:nvPicPr>
                      <p:cNvPr id="0" name="图片 3298"/>
                      <p:cNvPicPr/>
                      <p:nvPr/>
                    </p:nvPicPr>
                    <p:blipFill>
                      <a:blip r:embed="rId24">
                        <a:clrChange>
                          <a:clrFrom>
                            <a:srgbClr val="000000"/>
                          </a:clrFrom>
                          <a:clrTo>
                            <a:srgbClr val="0000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157788" y="5903913"/>
                        <a:ext cx="1498600" cy="3587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5909" name="Object 21"/>
          <p:cNvGraphicFramePr>
            <a:graphicFrameLocks noChangeAspect="1"/>
          </p:cNvGraphicFramePr>
          <p:nvPr>
            <p:ph idx="1" hasCustomPrompt="1"/>
          </p:nvPr>
        </p:nvGraphicFramePr>
        <p:xfrm>
          <a:off x="2997200" y="3508375"/>
          <a:ext cx="1304925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3" name="" r:id="rId25" imgW="723900" imgH="444500" progId="Equation.3">
                  <p:embed/>
                </p:oleObj>
              </mc:Choice>
              <mc:Fallback>
                <p:oleObj name="" r:id="rId25" imgW="723900" imgH="444500" progId="Equation.3">
                  <p:embed/>
                  <p:pic>
                    <p:nvPicPr>
                      <p:cNvPr id="0" name="图片 3302"/>
                      <p:cNvPicPr/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>
                      <a:xfrm>
                        <a:off x="2997200" y="3508375"/>
                        <a:ext cx="1304925" cy="80010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58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58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58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58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58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58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65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658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658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6" dur="500"/>
                                        <p:tgtEl>
                                          <p:spTgt spid="165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658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658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658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658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65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165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165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165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165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659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659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659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659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165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165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165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165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165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894" grpId="0"/>
      <p:bldP spid="165895" grpId="0"/>
      <p:bldP spid="165896" grpId="0" animBg="1"/>
      <p:bldP spid="165897" grpId="0"/>
      <p:bldP spid="165903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66914" name="Object 2"/>
          <p:cNvGraphicFramePr>
            <a:graphicFrameLocks noChangeAspect="1"/>
          </p:cNvGraphicFramePr>
          <p:nvPr/>
        </p:nvGraphicFramePr>
        <p:xfrm>
          <a:off x="4953000" y="304800"/>
          <a:ext cx="4191000" cy="287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6" name="" r:id="rId1" imgW="2266950" imgH="1543050" progId="Paint.Picture">
                  <p:embed/>
                </p:oleObj>
              </mc:Choice>
              <mc:Fallback>
                <p:oleObj name="" r:id="rId1" imgW="2266950" imgH="1543050" progId="Paint.Picture">
                  <p:embed/>
                  <p:pic>
                    <p:nvPicPr>
                      <p:cNvPr id="0" name="图片 325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953000" y="304800"/>
                        <a:ext cx="4191000" cy="28765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6915" name="Object 3"/>
          <p:cNvGraphicFramePr>
            <a:graphicFrameLocks noChangeAspect="1"/>
          </p:cNvGraphicFramePr>
          <p:nvPr/>
        </p:nvGraphicFramePr>
        <p:xfrm>
          <a:off x="4572000" y="3200400"/>
          <a:ext cx="4572000" cy="299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9" name="" r:id="rId3" imgW="6086475" imgH="3771900" progId="Paint.Picture">
                  <p:embed/>
                </p:oleObj>
              </mc:Choice>
              <mc:Fallback>
                <p:oleObj name="" r:id="rId3" imgW="6086475" imgH="3771900" progId="Paint.Picture">
                  <p:embed/>
                  <p:pic>
                    <p:nvPicPr>
                      <p:cNvPr id="0" name="图片 325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72000" y="3200400"/>
                        <a:ext cx="4572000" cy="29924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6916" name="Text Box 4"/>
          <p:cNvSpPr txBox="1"/>
          <p:nvPr/>
        </p:nvSpPr>
        <p:spPr>
          <a:xfrm>
            <a:off x="838200" y="1600200"/>
            <a:ext cx="1141413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</a:rPr>
              <a:t>解：</a:t>
            </a:r>
            <a:endParaRPr lang="zh-CN" altLang="en-US" sz="2400" b="1" dirty="0">
              <a:solidFill>
                <a:srgbClr val="FF0000"/>
              </a:solidFill>
              <a:latin typeface="宋体" panose="02010600030101010101" pitchFamily="2" charset="-122"/>
            </a:endParaRPr>
          </a:p>
        </p:txBody>
      </p:sp>
      <p:sp>
        <p:nvSpPr>
          <p:cNvPr id="166917" name="Text Box 5"/>
          <p:cNvSpPr txBox="1"/>
          <p:nvPr/>
        </p:nvSpPr>
        <p:spPr>
          <a:xfrm>
            <a:off x="1524000" y="1600200"/>
            <a:ext cx="2760663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宋体" panose="02010600030101010101" pitchFamily="2" charset="-122"/>
              </a:rPr>
              <a:t>1) </a:t>
            </a:r>
            <a:r>
              <a:rPr lang="zh-CN" altLang="en-US" sz="2400" b="1" dirty="0">
                <a:solidFill>
                  <a:srgbClr val="0000FF"/>
                </a:solidFill>
                <a:latin typeface="宋体" panose="02010600030101010101" pitchFamily="2" charset="-122"/>
              </a:rPr>
              <a:t>判定同名端：</a:t>
            </a:r>
            <a:endParaRPr lang="zh-CN" altLang="en-US" sz="2400" b="1" dirty="0">
              <a:solidFill>
                <a:srgbClr val="0000FF"/>
              </a:solidFill>
              <a:latin typeface="宋体" panose="02010600030101010101" pitchFamily="2" charset="-122"/>
            </a:endParaRPr>
          </a:p>
        </p:txBody>
      </p:sp>
      <p:sp>
        <p:nvSpPr>
          <p:cNvPr id="166918" name="Text Box 6"/>
          <p:cNvSpPr txBox="1"/>
          <p:nvPr/>
        </p:nvSpPr>
        <p:spPr>
          <a:xfrm>
            <a:off x="838200" y="2168525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宋体" panose="02010600030101010101" pitchFamily="2" charset="-122"/>
              </a:rPr>
              <a:t>2) </a:t>
            </a:r>
            <a:r>
              <a:rPr lang="zh-CN" altLang="en-US" sz="2400" b="1" dirty="0">
                <a:solidFill>
                  <a:srgbClr val="0000FF"/>
                </a:solidFill>
                <a:latin typeface="宋体" panose="02010600030101010101" pitchFamily="2" charset="-122"/>
              </a:rPr>
              <a:t>去耦等效电路：</a:t>
            </a:r>
            <a:endParaRPr lang="zh-CN" altLang="en-US" sz="2400" b="1" dirty="0">
              <a:solidFill>
                <a:srgbClr val="0000FF"/>
              </a:solidFill>
              <a:latin typeface="宋体" panose="02010600030101010101" pitchFamily="2" charset="-122"/>
            </a:endParaRPr>
          </a:p>
        </p:txBody>
      </p:sp>
      <p:sp>
        <p:nvSpPr>
          <p:cNvPr id="166919" name="Text Box 7"/>
          <p:cNvSpPr txBox="1"/>
          <p:nvPr/>
        </p:nvSpPr>
        <p:spPr>
          <a:xfrm>
            <a:off x="838200" y="2843213"/>
            <a:ext cx="3662363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宋体" panose="02010600030101010101" pitchFamily="2" charset="-122"/>
              </a:rPr>
              <a:t>3) </a:t>
            </a:r>
            <a:r>
              <a:rPr lang="zh-CN" altLang="en-US" sz="2400" b="1" dirty="0">
                <a:solidFill>
                  <a:srgbClr val="0000FF"/>
                </a:solidFill>
                <a:latin typeface="宋体" panose="02010600030101010101" pitchFamily="2" charset="-122"/>
              </a:rPr>
              <a:t>移去待求支路</a:t>
            </a:r>
            <a:r>
              <a:rPr lang="en-US" altLang="zh-CN" sz="2400" b="1" dirty="0">
                <a:solidFill>
                  <a:srgbClr val="0000FF"/>
                </a:solidFill>
                <a:latin typeface="宋体" panose="02010600030101010101" pitchFamily="2" charset="-122"/>
              </a:rPr>
              <a:t>Z</a:t>
            </a:r>
            <a:r>
              <a:rPr lang="zh-CN" altLang="en-US" sz="2400" b="1" dirty="0">
                <a:solidFill>
                  <a:srgbClr val="0000FF"/>
                </a:solidFill>
                <a:latin typeface="宋体" panose="02010600030101010101" pitchFamily="2" charset="-122"/>
              </a:rPr>
              <a:t>，有：</a:t>
            </a:r>
            <a:endParaRPr lang="zh-CN" altLang="en-US" sz="2400" b="1" dirty="0">
              <a:solidFill>
                <a:srgbClr val="0000FF"/>
              </a:solidFill>
              <a:latin typeface="宋体" panose="02010600030101010101" pitchFamily="2" charset="-122"/>
            </a:endParaRPr>
          </a:p>
        </p:txBody>
      </p:sp>
      <p:graphicFrame>
        <p:nvGraphicFramePr>
          <p:cNvPr id="166920" name="Object 8"/>
          <p:cNvGraphicFramePr>
            <a:graphicFrameLocks noChangeAspect="1"/>
          </p:cNvGraphicFramePr>
          <p:nvPr/>
        </p:nvGraphicFramePr>
        <p:xfrm>
          <a:off x="258763" y="3375025"/>
          <a:ext cx="4044950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0" name="" r:id="rId5" imgW="1313815" imgH="364490" progId="Equation.3">
                  <p:embed/>
                </p:oleObj>
              </mc:Choice>
              <mc:Fallback>
                <p:oleObj name="" r:id="rId5" imgW="1313815" imgH="364490" progId="Equation.3">
                  <p:embed/>
                  <p:pic>
                    <p:nvPicPr>
                      <p:cNvPr id="0" name="图片 3259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FF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58763" y="3375025"/>
                        <a:ext cx="4044950" cy="8413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6921" name="Object 9"/>
          <p:cNvGraphicFramePr>
            <a:graphicFrameLocks noChangeAspect="1"/>
          </p:cNvGraphicFramePr>
          <p:nvPr/>
        </p:nvGraphicFramePr>
        <p:xfrm>
          <a:off x="971550" y="4275138"/>
          <a:ext cx="2524125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8" name="" r:id="rId7" imgW="920115" imgH="139065" progId="Equation.3">
                  <p:embed/>
                </p:oleObj>
              </mc:Choice>
              <mc:Fallback>
                <p:oleObj name="" r:id="rId7" imgW="920115" imgH="139065" progId="Equation.3">
                  <p:embed/>
                  <p:pic>
                    <p:nvPicPr>
                      <p:cNvPr id="0" name="图片 3257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FF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971550" y="4275138"/>
                        <a:ext cx="2524125" cy="368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6922" name="Object 10"/>
          <p:cNvGraphicFramePr>
            <a:graphicFrameLocks noChangeAspect="1"/>
          </p:cNvGraphicFramePr>
          <p:nvPr/>
        </p:nvGraphicFramePr>
        <p:xfrm>
          <a:off x="566738" y="4686300"/>
          <a:ext cx="2700337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7" name="" r:id="rId9" imgW="1094105" imgH="364490" progId="Equation.3">
                  <p:embed/>
                </p:oleObj>
              </mc:Choice>
              <mc:Fallback>
                <p:oleObj name="" r:id="rId9" imgW="1094105" imgH="364490" progId="Equation.3">
                  <p:embed/>
                  <p:pic>
                    <p:nvPicPr>
                      <p:cNvPr id="0" name="图片 3256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99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66738" y="4686300"/>
                        <a:ext cx="2700337" cy="812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6923" name="Object 11"/>
          <p:cNvGraphicFramePr>
            <a:graphicFrameLocks noChangeAspect="1"/>
          </p:cNvGraphicFramePr>
          <p:nvPr/>
        </p:nvGraphicFramePr>
        <p:xfrm>
          <a:off x="971550" y="5568950"/>
          <a:ext cx="19812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3" name="" r:id="rId11" imgW="885190" imgH="167640" progId="Equation.3">
                  <p:embed/>
                </p:oleObj>
              </mc:Choice>
              <mc:Fallback>
                <p:oleObj name="" r:id="rId11" imgW="885190" imgH="167640" progId="Equation.3">
                  <p:embed/>
                  <p:pic>
                    <p:nvPicPr>
                      <p:cNvPr id="0" name="图片 3252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99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971550" y="5568950"/>
                        <a:ext cx="1981200" cy="381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6924" name="Text Box 12"/>
          <p:cNvSpPr txBox="1"/>
          <p:nvPr/>
        </p:nvSpPr>
        <p:spPr>
          <a:xfrm>
            <a:off x="8382000" y="1447800"/>
            <a:ext cx="3048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•</a:t>
            </a:r>
            <a:endParaRPr lang="en-US" altLang="zh-CN" b="1" dirty="0">
              <a:solidFill>
                <a:srgbClr val="FF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66925" name="Text Box 13"/>
          <p:cNvSpPr txBox="1"/>
          <p:nvPr/>
        </p:nvSpPr>
        <p:spPr>
          <a:xfrm>
            <a:off x="6248400" y="1371600"/>
            <a:ext cx="5334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>
                <a:schemeClr val="accent1"/>
              </a:buClr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•</a:t>
            </a:r>
            <a:endParaRPr lang="en-US" altLang="zh-CN" b="1" dirty="0">
              <a:solidFill>
                <a:srgbClr val="FF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166926" name="Object 14"/>
          <p:cNvGraphicFramePr>
            <a:graphicFrameLocks noChangeAspect="1"/>
          </p:cNvGraphicFramePr>
          <p:nvPr/>
        </p:nvGraphicFramePr>
        <p:xfrm>
          <a:off x="4419600" y="304800"/>
          <a:ext cx="4724400" cy="329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1" name="" r:id="rId13" imgW="6162675" imgH="4191000" progId="Paint.Picture">
                  <p:embed/>
                </p:oleObj>
              </mc:Choice>
              <mc:Fallback>
                <p:oleObj name="" r:id="rId13" imgW="6162675" imgH="4191000" progId="Paint.Picture">
                  <p:embed/>
                  <p:pic>
                    <p:nvPicPr>
                      <p:cNvPr id="0" name="图片 3260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419600" y="304800"/>
                        <a:ext cx="4724400" cy="32956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6927" name="Text Box 15"/>
          <p:cNvSpPr txBox="1"/>
          <p:nvPr/>
        </p:nvSpPr>
        <p:spPr>
          <a:xfrm>
            <a:off x="4419600" y="3276600"/>
            <a:ext cx="4724400" cy="3195638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0000FF"/>
                </a:solidFill>
                <a:latin typeface="宋体" panose="02010600030101010101" pitchFamily="2" charset="-122"/>
              </a:rPr>
              <a:t>4) </a:t>
            </a:r>
            <a:r>
              <a:rPr lang="zh-CN" altLang="en-US" sz="2400" b="1" dirty="0">
                <a:solidFill>
                  <a:srgbClr val="0000FF"/>
                </a:solidFill>
                <a:latin typeface="宋体" panose="02010600030101010101" pitchFamily="2" charset="-122"/>
              </a:rPr>
              <a:t>戴维南等效电路：</a:t>
            </a:r>
            <a:endParaRPr lang="zh-CN" altLang="en-US" sz="2400" b="1" dirty="0">
              <a:solidFill>
                <a:srgbClr val="0000FF"/>
              </a:solidFill>
              <a:latin typeface="宋体" panose="02010600030101010101" pitchFamily="2" charset="-122"/>
            </a:endParaRPr>
          </a:p>
          <a:p>
            <a:pPr marL="0" lvl="0" indent="0" eaLnBrk="1" hangingPunct="1">
              <a:spcBef>
                <a:spcPct val="5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endParaRPr lang="zh-CN" altLang="en-US" sz="2400" b="1" dirty="0">
              <a:solidFill>
                <a:srgbClr val="0000FF"/>
              </a:solidFill>
              <a:latin typeface="宋体" panose="02010600030101010101" pitchFamily="2" charset="-122"/>
            </a:endParaRPr>
          </a:p>
          <a:p>
            <a:pPr marL="0" lvl="0" indent="0" eaLnBrk="1" hangingPunct="1">
              <a:spcBef>
                <a:spcPct val="5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endParaRPr lang="zh-CN" altLang="en-US" sz="2400" b="1" dirty="0">
              <a:solidFill>
                <a:srgbClr val="0000FF"/>
              </a:solidFill>
              <a:latin typeface="宋体" panose="02010600030101010101" pitchFamily="2" charset="-122"/>
            </a:endParaRPr>
          </a:p>
          <a:p>
            <a:pPr marL="0" lvl="0" indent="0" eaLnBrk="1" hangingPunct="1">
              <a:spcBef>
                <a:spcPct val="5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endParaRPr lang="zh-CN" altLang="en-US" sz="2400" b="1" dirty="0">
              <a:solidFill>
                <a:srgbClr val="0000FF"/>
              </a:solidFill>
              <a:latin typeface="宋体" panose="02010600030101010101" pitchFamily="2" charset="-122"/>
            </a:endParaRPr>
          </a:p>
          <a:p>
            <a:pPr marL="0" lvl="0" indent="0" eaLnBrk="1" hangingPunct="1">
              <a:spcBef>
                <a:spcPct val="5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endParaRPr lang="zh-CN" altLang="en-US" sz="2400" b="1" dirty="0">
              <a:solidFill>
                <a:srgbClr val="0000FF"/>
              </a:solidFill>
              <a:latin typeface="宋体" panose="02010600030101010101" pitchFamily="2" charset="-122"/>
            </a:endParaRPr>
          </a:p>
          <a:p>
            <a:pPr marL="0" lvl="0" indent="0" eaLnBrk="1" hangingPunct="1">
              <a:spcBef>
                <a:spcPct val="5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endParaRPr lang="en-US" altLang="zh-CN" sz="2400" b="1" dirty="0">
              <a:solidFill>
                <a:srgbClr val="0000FF"/>
              </a:solidFill>
              <a:latin typeface="宋体" panose="02010600030101010101" pitchFamily="2" charset="-122"/>
            </a:endParaRPr>
          </a:p>
        </p:txBody>
      </p:sp>
      <p:graphicFrame>
        <p:nvGraphicFramePr>
          <p:cNvPr id="166928" name="Object 16"/>
          <p:cNvGraphicFramePr>
            <a:graphicFrameLocks noChangeAspect="1"/>
          </p:cNvGraphicFramePr>
          <p:nvPr/>
        </p:nvGraphicFramePr>
        <p:xfrm>
          <a:off x="4495800" y="3733800"/>
          <a:ext cx="1914525" cy="209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9" name="" r:id="rId15" imgW="1914525" imgH="2095500" progId="Paint.Picture">
                  <p:embed/>
                </p:oleObj>
              </mc:Choice>
              <mc:Fallback>
                <p:oleObj name="" r:id="rId15" imgW="1914525" imgH="2095500" progId="Paint.Picture">
                  <p:embed/>
                  <p:pic>
                    <p:nvPicPr>
                      <p:cNvPr id="0" name="图片 3248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495800" y="3733800"/>
                        <a:ext cx="1914525" cy="2095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6929" name="Object 17"/>
          <p:cNvGraphicFramePr>
            <a:graphicFrameLocks noChangeAspect="1"/>
          </p:cNvGraphicFramePr>
          <p:nvPr/>
        </p:nvGraphicFramePr>
        <p:xfrm>
          <a:off x="6432550" y="3794125"/>
          <a:ext cx="11303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0" name="" r:id="rId17" imgW="555625" imgH="208280" progId="Equation.3">
                  <p:embed/>
                </p:oleObj>
              </mc:Choice>
              <mc:Fallback>
                <p:oleObj name="" r:id="rId17" imgW="555625" imgH="208280" progId="Equation.3">
                  <p:embed/>
                  <p:pic>
                    <p:nvPicPr>
                      <p:cNvPr id="0" name="图片 3249"/>
                      <p:cNvPicPr/>
                      <p:nvPr/>
                    </p:nvPicPr>
                    <p:blipFill>
                      <a:blip r:embed="rId18">
                        <a:clrChange>
                          <a:clrFrom>
                            <a:srgbClr val="000000"/>
                          </a:clrFrom>
                          <a:clrTo>
                            <a:srgbClr val="FF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432550" y="3794125"/>
                        <a:ext cx="1130300" cy="482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6930" name="Object 18"/>
          <p:cNvGraphicFramePr>
            <a:graphicFrameLocks noChangeAspect="1"/>
          </p:cNvGraphicFramePr>
          <p:nvPr/>
        </p:nvGraphicFramePr>
        <p:xfrm>
          <a:off x="6858000" y="4495800"/>
          <a:ext cx="1878013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1" name="" r:id="rId19" imgW="937260" imgH="167640" progId="Equation.3">
                  <p:embed/>
                </p:oleObj>
              </mc:Choice>
              <mc:Fallback>
                <p:oleObj name="" r:id="rId19" imgW="937260" imgH="167640" progId="Equation.3">
                  <p:embed/>
                  <p:pic>
                    <p:nvPicPr>
                      <p:cNvPr id="0" name="图片 3250"/>
                      <p:cNvPicPr/>
                      <p:nvPr/>
                    </p:nvPicPr>
                    <p:blipFill>
                      <a:blip r:embed="rId20">
                        <a:clrChange>
                          <a:clrFrom>
                            <a:srgbClr val="000000"/>
                          </a:clrFrom>
                          <a:clrTo>
                            <a:srgbClr val="FF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858000" y="4495800"/>
                        <a:ext cx="1878013" cy="387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6931" name="Object 19"/>
          <p:cNvGraphicFramePr>
            <a:graphicFrameLocks noChangeAspect="1"/>
          </p:cNvGraphicFramePr>
          <p:nvPr/>
        </p:nvGraphicFramePr>
        <p:xfrm>
          <a:off x="6102350" y="5029200"/>
          <a:ext cx="3041650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2" name="" r:id="rId21" imgW="1076325" imgH="410845" progId="Equation.3">
                  <p:embed/>
                </p:oleObj>
              </mc:Choice>
              <mc:Fallback>
                <p:oleObj name="" r:id="rId21" imgW="1076325" imgH="410845" progId="Equation.3">
                  <p:embed/>
                  <p:pic>
                    <p:nvPicPr>
                      <p:cNvPr id="0" name="图片 3251"/>
                      <p:cNvPicPr/>
                      <p:nvPr/>
                    </p:nvPicPr>
                    <p:blipFill>
                      <a:blip r:embed="rId22">
                        <a:clrChange>
                          <a:clrFrom>
                            <a:srgbClr val="000000"/>
                          </a:clrFrom>
                          <a:clrTo>
                            <a:srgbClr val="FF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102350" y="5029200"/>
                        <a:ext cx="3041650" cy="911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6932" name="Object 20"/>
          <p:cNvGraphicFramePr>
            <a:graphicFrameLocks noChangeAspect="1"/>
          </p:cNvGraphicFramePr>
          <p:nvPr/>
        </p:nvGraphicFramePr>
        <p:xfrm>
          <a:off x="4495800" y="638175"/>
          <a:ext cx="4648200" cy="2581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4" name="" r:id="rId23" imgW="4391025" imgH="2581275" progId="Paint.Picture">
                  <p:embed/>
                </p:oleObj>
              </mc:Choice>
              <mc:Fallback>
                <p:oleObj name="" r:id="rId23" imgW="4391025" imgH="2581275" progId="Paint.Picture">
                  <p:embed/>
                  <p:pic>
                    <p:nvPicPr>
                      <p:cNvPr id="0" name="图片 3253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4495800" y="638175"/>
                        <a:ext cx="4648200" cy="25812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33" name="Rectangle 21"/>
          <p:cNvSpPr>
            <a:spLocks noGrp="1"/>
          </p:cNvSpPr>
          <p:nvPr>
            <p:ph type="title"/>
          </p:nvPr>
        </p:nvSpPr>
        <p:spPr>
          <a:xfrm>
            <a:off x="206375" y="53975"/>
            <a:ext cx="6121400" cy="914400"/>
          </a:xfrm>
        </p:spPr>
        <p:txBody>
          <a:bodyPr vert="horz" wrap="square" lIns="91440" tIns="45720" rIns="91440" bIns="45720" anchor="ctr" anchorCtr="0"/>
          <a:p>
            <a:pPr algn="l" eaLnBrk="1" hangingPunct="1"/>
            <a:r>
              <a:rPr lang="zh-CN" altLang="en-US" sz="2400" b="1" dirty="0">
                <a:solidFill>
                  <a:srgbClr val="FF0000"/>
                </a:solidFill>
              </a:rPr>
              <a:t>例</a:t>
            </a:r>
            <a:r>
              <a:rPr lang="en-US" altLang="zh-CN" sz="2400" b="1" dirty="0">
                <a:solidFill>
                  <a:srgbClr val="FF0000"/>
                </a:solidFill>
              </a:rPr>
              <a:t>14</a:t>
            </a:r>
            <a:r>
              <a:rPr lang="zh-CN" altLang="en-US" sz="2400" b="1" dirty="0">
                <a:solidFill>
                  <a:srgbClr val="FF0000"/>
                </a:solidFill>
              </a:rPr>
              <a:t>：</a:t>
            </a:r>
            <a:r>
              <a:rPr lang="zh-CN" altLang="en-US" sz="2400" b="1" dirty="0">
                <a:solidFill>
                  <a:srgbClr val="0000FF"/>
                </a:solidFill>
              </a:rPr>
              <a:t>图示电路，求</a:t>
            </a:r>
            <a:r>
              <a:rPr lang="en-US" altLang="zh-CN" sz="2400" b="1" dirty="0">
                <a:solidFill>
                  <a:srgbClr val="0000FF"/>
                </a:solidFill>
              </a:rPr>
              <a:t>Z</a:t>
            </a:r>
            <a:r>
              <a:rPr lang="zh-CN" altLang="en-US" sz="2400" b="1" dirty="0">
                <a:solidFill>
                  <a:srgbClr val="0000FF"/>
                </a:solidFill>
              </a:rPr>
              <a:t>为何值可获最大功率？其中：</a:t>
            </a:r>
            <a:endParaRPr lang="zh-CN" altLang="en-US" sz="2400" b="1" dirty="0">
              <a:solidFill>
                <a:srgbClr val="0000FF"/>
              </a:solidFill>
              <a:ea typeface="楷体_GB2312" pitchFamily="1" charset="-122"/>
            </a:endParaRPr>
          </a:p>
        </p:txBody>
      </p:sp>
      <p:graphicFrame>
        <p:nvGraphicFramePr>
          <p:cNvPr id="38934" name="Object 22"/>
          <p:cNvGraphicFramePr>
            <a:graphicFrameLocks noChangeAspect="1"/>
          </p:cNvGraphicFramePr>
          <p:nvPr/>
        </p:nvGraphicFramePr>
        <p:xfrm>
          <a:off x="95250" y="819150"/>
          <a:ext cx="5151438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5" name="" r:id="rId25" imgW="1917700" imgH="241300" progId="Equation.3">
                  <p:embed/>
                </p:oleObj>
              </mc:Choice>
              <mc:Fallback>
                <p:oleObj name="" r:id="rId25" imgW="1917700" imgH="241300" progId="Equation.3">
                  <p:embed/>
                  <p:pic>
                    <p:nvPicPr>
                      <p:cNvPr id="0" name="图片 3254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95250" y="819150"/>
                        <a:ext cx="5151438" cy="5048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69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69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69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69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69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69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669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669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669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669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669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669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669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669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66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669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669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52" dur="500"/>
                                        <p:tgtEl>
                                          <p:spTgt spid="166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669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669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669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669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69" dur="500"/>
                                        <p:tgtEl>
                                          <p:spTgt spid="166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4" dur="500"/>
                                        <p:tgtEl>
                                          <p:spTgt spid="166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9" dur="500"/>
                                        <p:tgtEl>
                                          <p:spTgt spid="166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84" dur="500"/>
                                        <p:tgtEl>
                                          <p:spTgt spid="166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669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669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669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669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01" dur="500"/>
                                        <p:tgtEl>
                                          <p:spTgt spid="166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06" dur="500"/>
                                        <p:tgtEl>
                                          <p:spTgt spid="166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1669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1669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1669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1669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916" grpId="0"/>
      <p:bldP spid="166917" grpId="0"/>
      <p:bldP spid="166918" grpId="0"/>
      <p:bldP spid="166919" grpId="0"/>
      <p:bldP spid="166924" grpId="0"/>
      <p:bldP spid="166925" grpId="0"/>
      <p:bldP spid="16692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7938" name="Text Box 2"/>
          <p:cNvSpPr txBox="1"/>
          <p:nvPr/>
        </p:nvSpPr>
        <p:spPr>
          <a:xfrm>
            <a:off x="1331913" y="260350"/>
            <a:ext cx="7265987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L</a:t>
            </a:r>
            <a:r>
              <a:rPr lang="en-US" altLang="zh-CN" sz="2400" b="1" baseline="-25000" dirty="0">
                <a:solidFill>
                  <a:schemeClr val="accent2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=3.6H , </a:t>
            </a:r>
            <a:r>
              <a:rPr lang="en-US" altLang="zh-CN" sz="24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L</a:t>
            </a:r>
            <a:r>
              <a:rPr lang="en-US" altLang="zh-CN" sz="2400" b="1" baseline="-25000" dirty="0">
                <a:solidFill>
                  <a:schemeClr val="accent2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=0.06H , </a:t>
            </a:r>
            <a:r>
              <a:rPr lang="en-US" altLang="zh-CN" sz="24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M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=0.465H , </a:t>
            </a:r>
            <a:r>
              <a:rPr lang="en-US" altLang="zh-CN" sz="24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400" b="1" baseline="-25000" dirty="0">
                <a:solidFill>
                  <a:schemeClr val="accent2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=20</a:t>
            </a:r>
            <a:r>
              <a:rPr lang="en-US" altLang="zh-CN" sz="2400" b="1" dirty="0">
                <a:solidFill>
                  <a:schemeClr val="accent2"/>
                </a:solidFill>
                <a:latin typeface="Symbol" panose="05050102010706020507" pitchFamily="18" charset="2"/>
              </a:rPr>
              <a:t>W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, </a:t>
            </a:r>
            <a:r>
              <a:rPr lang="en-US" altLang="zh-CN" sz="24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400" b="1" baseline="-25000" dirty="0">
                <a:solidFill>
                  <a:schemeClr val="accent2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=0.08</a:t>
            </a:r>
            <a:r>
              <a:rPr lang="en-US" altLang="zh-CN" sz="2400" b="1" dirty="0">
                <a:solidFill>
                  <a:schemeClr val="accent2"/>
                </a:solidFill>
                <a:latin typeface="Symbol" panose="05050102010706020507" pitchFamily="18" charset="2"/>
              </a:rPr>
              <a:t>W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, </a:t>
            </a:r>
            <a:endParaRPr lang="en-US" altLang="zh-CN" sz="2400" b="1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7939" name="Rectangle 3"/>
          <p:cNvSpPr/>
          <p:nvPr/>
        </p:nvSpPr>
        <p:spPr>
          <a:xfrm>
            <a:off x="5364163" y="765175"/>
            <a:ext cx="328295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400" b="1" baseline="-25000" dirty="0">
                <a:solidFill>
                  <a:schemeClr val="accent2"/>
                </a:solidFill>
                <a:latin typeface="Times New Roman" panose="02020603050405020304" pitchFamily="18" charset="0"/>
              </a:rPr>
              <a:t>L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=42</a:t>
            </a:r>
            <a:r>
              <a:rPr lang="en-US" altLang="zh-CN" sz="2400" b="1" dirty="0">
                <a:solidFill>
                  <a:schemeClr val="accent2"/>
                </a:solidFill>
                <a:latin typeface="Symbol" panose="05050102010706020507" pitchFamily="18" charset="2"/>
              </a:rPr>
              <a:t>W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, </a:t>
            </a:r>
            <a:r>
              <a:rPr lang="en-US" altLang="zh-CN" sz="2400" b="1" i="1" dirty="0">
                <a:solidFill>
                  <a:schemeClr val="accent2"/>
                </a:solidFill>
                <a:latin typeface="Symbol" panose="05050102010706020507" pitchFamily="18" charset="2"/>
              </a:rPr>
              <a:t>w</a:t>
            </a:r>
            <a:r>
              <a:rPr lang="en-US" altLang="zh-CN" sz="2400" b="1" dirty="0">
                <a:solidFill>
                  <a:schemeClr val="accent2"/>
                </a:solidFill>
                <a:latin typeface="Symbol" panose="05050102010706020507" pitchFamily="18" charset="2"/>
              </a:rPr>
              <a:t> =314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rad/s,</a:t>
            </a:r>
            <a:endParaRPr lang="en-US" altLang="zh-CN" sz="2400" b="1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67940" name="Object 4"/>
          <p:cNvGraphicFramePr>
            <a:graphicFrameLocks noChangeAspect="1"/>
          </p:cNvGraphicFramePr>
          <p:nvPr/>
        </p:nvGraphicFramePr>
        <p:xfrm>
          <a:off x="5651500" y="1341438"/>
          <a:ext cx="2220913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8" name="" r:id="rId1" imgW="931545" imgH="202565" progId="Equation.DSMT4">
                  <p:embed/>
                </p:oleObj>
              </mc:Choice>
              <mc:Fallback>
                <p:oleObj name="" r:id="rId1" imgW="931545" imgH="202565" progId="Equation.DSMT4">
                  <p:embed/>
                  <p:pic>
                    <p:nvPicPr>
                      <p:cNvPr id="0" name="图片 3267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3333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651500" y="1341438"/>
                        <a:ext cx="2220913" cy="5111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7941" name="Object 5"/>
          <p:cNvGraphicFramePr>
            <a:graphicFrameLocks noChangeAspect="1"/>
          </p:cNvGraphicFramePr>
          <p:nvPr/>
        </p:nvGraphicFramePr>
        <p:xfrm>
          <a:off x="5795963" y="1916113"/>
          <a:ext cx="1724025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4" name="" r:id="rId3" imgW="746760" imgH="191135" progId="Equation.DSMT4">
                  <p:embed/>
                </p:oleObj>
              </mc:Choice>
              <mc:Fallback>
                <p:oleObj name="" r:id="rId3" imgW="746760" imgH="191135" progId="Equation.DSMT4">
                  <p:embed/>
                  <p:pic>
                    <p:nvPicPr>
                      <p:cNvPr id="0" name="图片 3263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3333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795963" y="1916113"/>
                        <a:ext cx="1724025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7942" name="Text Box 6"/>
          <p:cNvSpPr txBox="1"/>
          <p:nvPr/>
        </p:nvSpPr>
        <p:spPr>
          <a:xfrm>
            <a:off x="6011863" y="2708275"/>
            <a:ext cx="2843212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1" charset="-122"/>
              </a:rPr>
              <a:t>应用原边等效电路</a:t>
            </a:r>
            <a:endParaRPr lang="zh-CN" altLang="en-US" sz="2400" b="1" dirty="0">
              <a:solidFill>
                <a:srgbClr val="990033"/>
              </a:solidFill>
              <a:latin typeface="Times New Roman" panose="02020603050405020304" pitchFamily="18" charset="0"/>
              <a:ea typeface="楷体_GB2312" pitchFamily="1" charset="-122"/>
            </a:endParaRPr>
          </a:p>
        </p:txBody>
      </p:sp>
      <p:graphicFrame>
        <p:nvGraphicFramePr>
          <p:cNvPr id="167943" name="Object 7"/>
          <p:cNvGraphicFramePr>
            <a:graphicFrameLocks noChangeAspect="1"/>
          </p:cNvGraphicFramePr>
          <p:nvPr/>
        </p:nvGraphicFramePr>
        <p:xfrm>
          <a:off x="3419475" y="3429000"/>
          <a:ext cx="4926013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7" name="" r:id="rId5" imgW="1840230" imgH="173355" progId="Equation.DSMT4">
                  <p:embed/>
                </p:oleObj>
              </mc:Choice>
              <mc:Fallback>
                <p:oleObj name="" r:id="rId5" imgW="1840230" imgH="173355" progId="Equation.DSMT4">
                  <p:embed/>
                  <p:pic>
                    <p:nvPicPr>
                      <p:cNvPr id="0" name="图片 3266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3333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419475" y="3429000"/>
                        <a:ext cx="4926013" cy="5016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7944" name="Object 8"/>
          <p:cNvGraphicFramePr>
            <a:graphicFrameLocks noChangeAspect="1"/>
          </p:cNvGraphicFramePr>
          <p:nvPr/>
        </p:nvGraphicFramePr>
        <p:xfrm>
          <a:off x="3348038" y="4373563"/>
          <a:ext cx="5795962" cy="48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3" name="" r:id="rId7" imgW="2320925" imgH="173355" progId="Equation.DSMT4">
                  <p:embed/>
                </p:oleObj>
              </mc:Choice>
              <mc:Fallback>
                <p:oleObj name="" r:id="rId7" imgW="2320925" imgH="173355" progId="Equation.DSMT4">
                  <p:embed/>
                  <p:pic>
                    <p:nvPicPr>
                      <p:cNvPr id="0" name="图片 3262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3333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348038" y="4373563"/>
                        <a:ext cx="5795962" cy="4841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7945" name="Group 9"/>
          <p:cNvGrpSpPr/>
          <p:nvPr/>
        </p:nvGrpSpPr>
        <p:grpSpPr>
          <a:xfrm>
            <a:off x="250825" y="3068638"/>
            <a:ext cx="2876550" cy="1844675"/>
            <a:chOff x="3522" y="870"/>
            <a:chExt cx="1812" cy="1162"/>
          </a:xfrm>
        </p:grpSpPr>
        <p:sp>
          <p:nvSpPr>
            <p:cNvPr id="39994" name="Line 10"/>
            <p:cNvSpPr/>
            <p:nvPr/>
          </p:nvSpPr>
          <p:spPr>
            <a:xfrm flipH="1">
              <a:off x="4768" y="1730"/>
              <a:ext cx="2" cy="302"/>
            </a:xfrm>
            <a:prstGeom prst="line">
              <a:avLst/>
            </a:prstGeom>
            <a:ln w="28575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9995" name="Line 11"/>
            <p:cNvSpPr/>
            <p:nvPr/>
          </p:nvSpPr>
          <p:spPr>
            <a:xfrm>
              <a:off x="4765" y="1251"/>
              <a:ext cx="0" cy="243"/>
            </a:xfrm>
            <a:prstGeom prst="line">
              <a:avLst/>
            </a:prstGeom>
            <a:ln w="28575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9996" name="Line 12"/>
            <p:cNvSpPr/>
            <p:nvPr/>
          </p:nvSpPr>
          <p:spPr>
            <a:xfrm flipV="1">
              <a:off x="4465" y="1248"/>
              <a:ext cx="303" cy="4"/>
            </a:xfrm>
            <a:prstGeom prst="line">
              <a:avLst/>
            </a:prstGeom>
            <a:ln w="28575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9997" name="Line 13"/>
            <p:cNvSpPr/>
            <p:nvPr/>
          </p:nvSpPr>
          <p:spPr>
            <a:xfrm>
              <a:off x="3938" y="1168"/>
              <a:ext cx="230" cy="0"/>
            </a:xfrm>
            <a:prstGeom prst="line">
              <a:avLst/>
            </a:prstGeom>
            <a:ln w="38100" cap="flat" cmpd="sng">
              <a:solidFill>
                <a:schemeClr val="accent2"/>
              </a:solidFill>
              <a:prstDash val="solid"/>
              <a:headEnd type="none" w="med" len="med"/>
              <a:tailEnd type="triangle" w="med" len="med"/>
            </a:ln>
          </p:spPr>
        </p:sp>
        <p:graphicFrame>
          <p:nvGraphicFramePr>
            <p:cNvPr id="39998" name="Object 14"/>
            <p:cNvGraphicFramePr>
              <a:graphicFrameLocks noChangeAspect="1"/>
            </p:cNvGraphicFramePr>
            <p:nvPr/>
          </p:nvGraphicFramePr>
          <p:xfrm>
            <a:off x="3976" y="870"/>
            <a:ext cx="192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65" name="" r:id="rId9" imgW="139065" imgH="237490" progId="Equation.DSMT4">
                    <p:embed/>
                  </p:oleObj>
                </mc:Choice>
                <mc:Fallback>
                  <p:oleObj name="" r:id="rId9" imgW="139065" imgH="237490" progId="Equation.DSMT4">
                    <p:embed/>
                    <p:pic>
                      <p:nvPicPr>
                        <p:cNvPr id="0" name="图片 3264"/>
                        <p:cNvPicPr/>
                        <p:nvPr/>
                      </p:nvPicPr>
                      <p:blipFill>
                        <a:blip r:embed="rId10">
                          <a:clrChange>
                            <a:clrFrom>
                              <a:srgbClr val="000000"/>
                            </a:clrFrom>
                            <a:clrTo>
                              <a:srgbClr val="333399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976" y="870"/>
                          <a:ext cx="192" cy="28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9999" name="Line 15"/>
            <p:cNvSpPr/>
            <p:nvPr/>
          </p:nvSpPr>
          <p:spPr>
            <a:xfrm flipH="1">
              <a:off x="3897" y="2025"/>
              <a:ext cx="865" cy="1"/>
            </a:xfrm>
            <a:prstGeom prst="line">
              <a:avLst/>
            </a:prstGeom>
            <a:ln w="28575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0000" name="Text Box 16"/>
            <p:cNvSpPr txBox="1"/>
            <p:nvPr/>
          </p:nvSpPr>
          <p:spPr>
            <a:xfrm>
              <a:off x="3695" y="1221"/>
              <a:ext cx="249" cy="288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2400" b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+</a:t>
              </a:r>
              <a:endPara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0001" name="Text Box 17"/>
            <p:cNvSpPr txBox="1"/>
            <p:nvPr/>
          </p:nvSpPr>
          <p:spPr>
            <a:xfrm>
              <a:off x="3707" y="1659"/>
              <a:ext cx="249" cy="288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2400" b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–</a:t>
              </a:r>
              <a:endPara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40002" name="Object 18"/>
            <p:cNvGraphicFramePr>
              <a:graphicFrameLocks noChangeAspect="1"/>
            </p:cNvGraphicFramePr>
            <p:nvPr/>
          </p:nvGraphicFramePr>
          <p:xfrm>
            <a:off x="3522" y="1357"/>
            <a:ext cx="253" cy="3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66" name="" r:id="rId11" imgW="191135" imgH="237490" progId="Equation.DSMT4">
                    <p:embed/>
                  </p:oleObj>
                </mc:Choice>
                <mc:Fallback>
                  <p:oleObj name="" r:id="rId11" imgW="191135" imgH="237490" progId="Equation.DSMT4">
                    <p:embed/>
                    <p:pic>
                      <p:nvPicPr>
                        <p:cNvPr id="0" name="图片 3265"/>
                        <p:cNvPicPr/>
                        <p:nvPr/>
                      </p:nvPicPr>
                      <p:blipFill>
                        <a:blip r:embed="rId12">
                          <a:clrChange>
                            <a:clrFrom>
                              <a:srgbClr val="000000"/>
                            </a:clrFrom>
                            <a:clrTo>
                              <a:srgbClr val="333399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522" y="1357"/>
                          <a:ext cx="253" cy="33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0003" name="Rectangle 19"/>
            <p:cNvSpPr/>
            <p:nvPr/>
          </p:nvSpPr>
          <p:spPr>
            <a:xfrm>
              <a:off x="4238" y="1212"/>
              <a:ext cx="227" cy="79"/>
            </a:xfrm>
            <a:prstGeom prst="rect">
              <a:avLst/>
            </a:prstGeom>
            <a:solidFill>
              <a:schemeClr val="bg1"/>
            </a:solidFill>
            <a:ln w="28575" cap="flat" cmpd="sng">
              <a:solidFill>
                <a:schemeClr val="accent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40004" name="Oval 20"/>
            <p:cNvSpPr/>
            <p:nvPr/>
          </p:nvSpPr>
          <p:spPr>
            <a:xfrm>
              <a:off x="3777" y="1487"/>
              <a:ext cx="227" cy="227"/>
            </a:xfrm>
            <a:prstGeom prst="ellipse">
              <a:avLst/>
            </a:prstGeom>
            <a:solidFill>
              <a:schemeClr val="bg1"/>
            </a:solidFill>
            <a:ln w="3810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40005" name="Line 21"/>
            <p:cNvSpPr/>
            <p:nvPr/>
          </p:nvSpPr>
          <p:spPr>
            <a:xfrm flipH="1">
              <a:off x="3897" y="1244"/>
              <a:ext cx="341" cy="1"/>
            </a:xfrm>
            <a:prstGeom prst="line">
              <a:avLst/>
            </a:prstGeom>
            <a:ln w="28575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0006" name="Rectangle 22"/>
            <p:cNvSpPr/>
            <p:nvPr/>
          </p:nvSpPr>
          <p:spPr>
            <a:xfrm rot="5400000">
              <a:off x="4656" y="1577"/>
              <a:ext cx="227" cy="79"/>
            </a:xfrm>
            <a:prstGeom prst="rect">
              <a:avLst/>
            </a:prstGeom>
            <a:solidFill>
              <a:schemeClr val="bg1"/>
            </a:solidFill>
            <a:ln w="28575" cap="flat" cmpd="sng">
              <a:solidFill>
                <a:schemeClr val="accent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40007" name="Text Box 23"/>
            <p:cNvSpPr txBox="1"/>
            <p:nvPr/>
          </p:nvSpPr>
          <p:spPr>
            <a:xfrm>
              <a:off x="4238" y="970"/>
              <a:ext cx="394" cy="231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1800" b="1" i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Z</a:t>
              </a:r>
              <a:r>
                <a:rPr lang="en-US" altLang="zh-CN" sz="1800" b="1" baseline="-25000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11</a:t>
              </a:r>
              <a:endParaRPr lang="en-US" altLang="zh-CN" sz="1800" b="1" dirty="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0008" name="Freeform 24"/>
            <p:cNvSpPr/>
            <p:nvPr/>
          </p:nvSpPr>
          <p:spPr>
            <a:xfrm>
              <a:off x="3894" y="1241"/>
              <a:ext cx="3" cy="787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0" y="787"/>
                </a:cxn>
              </a:cxnLst>
              <a:pathLst>
                <a:path w="3" h="787">
                  <a:moveTo>
                    <a:pt x="3" y="0"/>
                  </a:moveTo>
                  <a:lnTo>
                    <a:pt x="0" y="787"/>
                  </a:lnTo>
                </a:path>
              </a:pathLst>
            </a:custGeom>
            <a:noFill/>
            <a:ln w="28575" cap="flat" cmpd="sng">
              <a:solidFill>
                <a:schemeClr val="accent2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graphicFrame>
          <p:nvGraphicFramePr>
            <p:cNvPr id="40009" name="Object 25"/>
            <p:cNvGraphicFramePr>
              <a:graphicFrameLocks noChangeAspect="1"/>
            </p:cNvGraphicFramePr>
            <p:nvPr/>
          </p:nvGraphicFramePr>
          <p:xfrm>
            <a:off x="4863" y="1400"/>
            <a:ext cx="471" cy="4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62" name="" r:id="rId13" imgW="434340" imgH="399415" progId="Equation.DSMT4">
                    <p:embed/>
                  </p:oleObj>
                </mc:Choice>
                <mc:Fallback>
                  <p:oleObj name="" r:id="rId13" imgW="434340" imgH="399415" progId="Equation.DSMT4">
                    <p:embed/>
                    <p:pic>
                      <p:nvPicPr>
                        <p:cNvPr id="0" name="图片 3261"/>
                        <p:cNvPicPr/>
                        <p:nvPr/>
                      </p:nvPicPr>
                      <p:blipFill>
                        <a:blip r:embed="rId14">
                          <a:clrChange>
                            <a:clrFrom>
                              <a:srgbClr val="000000"/>
                            </a:clrFrom>
                            <a:clrTo>
                              <a:srgbClr val="333399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863" y="1400"/>
                          <a:ext cx="471" cy="43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67962" name="Text Box 26"/>
          <p:cNvSpPr txBox="1"/>
          <p:nvPr/>
        </p:nvSpPr>
        <p:spPr>
          <a:xfrm>
            <a:off x="292100" y="188913"/>
            <a:ext cx="992188" cy="522287"/>
          </a:xfrm>
          <a:prstGeom prst="rect">
            <a:avLst/>
          </a:prstGeom>
          <a:solidFill>
            <a:srgbClr val="990033"/>
          </a:soli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chemeClr val="bg1"/>
                </a:solidFill>
              </a:rPr>
              <a:t>例</a:t>
            </a:r>
            <a:r>
              <a:rPr lang="en-US" altLang="zh-CN" sz="28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15</a:t>
            </a:r>
            <a:endParaRPr lang="en-US" altLang="zh-CN" sz="2800" b="1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167963" name="Group 27"/>
          <p:cNvGrpSpPr/>
          <p:nvPr/>
        </p:nvGrpSpPr>
        <p:grpSpPr>
          <a:xfrm>
            <a:off x="250825" y="692150"/>
            <a:ext cx="4687888" cy="2447925"/>
            <a:chOff x="158" y="436"/>
            <a:chExt cx="2953" cy="1542"/>
          </a:xfrm>
        </p:grpSpPr>
        <p:sp>
          <p:nvSpPr>
            <p:cNvPr id="39950" name="Line 28"/>
            <p:cNvSpPr/>
            <p:nvPr/>
          </p:nvSpPr>
          <p:spPr>
            <a:xfrm flipH="1">
              <a:off x="1631" y="1610"/>
              <a:ext cx="2" cy="368"/>
            </a:xfrm>
            <a:prstGeom prst="line">
              <a:avLst/>
            </a:prstGeom>
            <a:ln w="3810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9951" name="Line 29"/>
            <p:cNvSpPr/>
            <p:nvPr/>
          </p:nvSpPr>
          <p:spPr>
            <a:xfrm>
              <a:off x="1627" y="934"/>
              <a:ext cx="0" cy="322"/>
            </a:xfrm>
            <a:prstGeom prst="line">
              <a:avLst/>
            </a:prstGeom>
            <a:ln w="3810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9952" name="Line 30"/>
            <p:cNvSpPr/>
            <p:nvPr/>
          </p:nvSpPr>
          <p:spPr>
            <a:xfrm flipH="1">
              <a:off x="2033" y="1645"/>
              <a:ext cx="0" cy="325"/>
            </a:xfrm>
            <a:prstGeom prst="line">
              <a:avLst/>
            </a:prstGeom>
            <a:ln w="3810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9953" name="Line 31"/>
            <p:cNvSpPr/>
            <p:nvPr/>
          </p:nvSpPr>
          <p:spPr>
            <a:xfrm>
              <a:off x="2034" y="951"/>
              <a:ext cx="0" cy="298"/>
            </a:xfrm>
            <a:prstGeom prst="line">
              <a:avLst/>
            </a:prstGeom>
            <a:ln w="3810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9954" name="Line 32"/>
            <p:cNvSpPr/>
            <p:nvPr/>
          </p:nvSpPr>
          <p:spPr>
            <a:xfrm flipV="1">
              <a:off x="1273" y="938"/>
              <a:ext cx="358" cy="5"/>
            </a:xfrm>
            <a:prstGeom prst="line">
              <a:avLst/>
            </a:prstGeom>
            <a:ln w="3810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9955" name="Line 33"/>
            <p:cNvSpPr/>
            <p:nvPr/>
          </p:nvSpPr>
          <p:spPr>
            <a:xfrm flipV="1">
              <a:off x="2034" y="1970"/>
              <a:ext cx="1034" cy="0"/>
            </a:xfrm>
            <a:prstGeom prst="line">
              <a:avLst/>
            </a:prstGeom>
            <a:ln w="3810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9956" name="Line 34"/>
            <p:cNvSpPr/>
            <p:nvPr/>
          </p:nvSpPr>
          <p:spPr>
            <a:xfrm>
              <a:off x="2971" y="981"/>
              <a:ext cx="0" cy="326"/>
            </a:xfrm>
            <a:prstGeom prst="line">
              <a:avLst/>
            </a:prstGeom>
            <a:ln w="38100" cap="flat" cmpd="sng">
              <a:solidFill>
                <a:schemeClr val="accent2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9957" name="Text Box 35"/>
            <p:cNvSpPr txBox="1"/>
            <p:nvPr/>
          </p:nvSpPr>
          <p:spPr>
            <a:xfrm>
              <a:off x="1590" y="932"/>
              <a:ext cx="188" cy="231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1800" b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*</a:t>
              </a:r>
              <a:endParaRPr lang="en-US" altLang="zh-CN" sz="1800" b="1" dirty="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9958" name="Text Box 36"/>
            <p:cNvSpPr txBox="1"/>
            <p:nvPr/>
          </p:nvSpPr>
          <p:spPr>
            <a:xfrm>
              <a:off x="1812" y="946"/>
              <a:ext cx="214" cy="231"/>
            </a:xfrm>
            <a:prstGeom prst="rect">
              <a:avLst/>
            </a:prstGeom>
            <a:noFill/>
            <a:ln w="3810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1800" b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*</a:t>
              </a:r>
              <a:endParaRPr lang="en-US" altLang="zh-CN" sz="1800" b="1" dirty="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9959" name="Text Box 37"/>
            <p:cNvSpPr txBox="1"/>
            <p:nvPr/>
          </p:nvSpPr>
          <p:spPr>
            <a:xfrm>
              <a:off x="1127" y="1273"/>
              <a:ext cx="435" cy="231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1800" b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j</a:t>
              </a:r>
              <a:r>
                <a:rPr lang="en-US" altLang="zh-CN" sz="1800" b="1" i="1" dirty="0">
                  <a:solidFill>
                    <a:schemeClr val="accent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 </a:t>
              </a:r>
              <a:r>
                <a:rPr lang="en-US" altLang="zh-CN" sz="1800" b="1" i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L</a:t>
              </a:r>
              <a:r>
                <a:rPr lang="en-US" altLang="zh-CN" sz="1800" b="1" baseline="-25000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sz="1800" b="1" dirty="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9960" name="Line 38"/>
            <p:cNvSpPr/>
            <p:nvPr/>
          </p:nvSpPr>
          <p:spPr>
            <a:xfrm>
              <a:off x="650" y="831"/>
              <a:ext cx="272" cy="0"/>
            </a:xfrm>
            <a:prstGeom prst="line">
              <a:avLst/>
            </a:prstGeom>
            <a:ln w="38100" cap="flat" cmpd="sng">
              <a:solidFill>
                <a:schemeClr val="accent2"/>
              </a:solidFill>
              <a:prstDash val="solid"/>
              <a:headEnd type="none" w="med" len="med"/>
              <a:tailEnd type="triangle" w="med" len="med"/>
            </a:ln>
          </p:spPr>
        </p:sp>
        <p:grpSp>
          <p:nvGrpSpPr>
            <p:cNvPr id="39961" name="Group 39"/>
            <p:cNvGrpSpPr/>
            <p:nvPr/>
          </p:nvGrpSpPr>
          <p:grpSpPr>
            <a:xfrm rot="-5400000" flipH="1">
              <a:off x="1817" y="1418"/>
              <a:ext cx="397" cy="58"/>
              <a:chOff x="1200" y="1584"/>
              <a:chExt cx="379" cy="45"/>
            </a:xfrm>
          </p:grpSpPr>
          <p:sp>
            <p:nvSpPr>
              <p:cNvPr id="39990" name="Arc 40"/>
              <p:cNvSpPr/>
              <p:nvPr/>
            </p:nvSpPr>
            <p:spPr>
              <a:xfrm rot="5400000" flipH="1" flipV="1">
                <a:off x="1223" y="1561"/>
                <a:ext cx="45" cy="9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pathLst>
                  <a:path w="22723" h="43200" fill="none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</a:path>
                  <a:path w="22723" h="43200" stroke="0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3" y="0"/>
                    </a:lnTo>
                    <a:close/>
                  </a:path>
                </a:pathLst>
              </a:custGeom>
              <a:noFill/>
              <a:ln w="38100" cap="flat" cmpd="sng">
                <a:solidFill>
                  <a:schemeClr val="accent2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9991" name="Arc 41"/>
              <p:cNvSpPr/>
              <p:nvPr/>
            </p:nvSpPr>
            <p:spPr>
              <a:xfrm rot="5400000" flipH="1" flipV="1">
                <a:off x="1319" y="1561"/>
                <a:ext cx="45" cy="9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pathLst>
                  <a:path w="22723" h="43200" fill="none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</a:path>
                  <a:path w="22723" h="43200" stroke="0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3" y="0"/>
                    </a:lnTo>
                    <a:close/>
                  </a:path>
                </a:pathLst>
              </a:custGeom>
              <a:noFill/>
              <a:ln w="38100" cap="flat" cmpd="sng">
                <a:solidFill>
                  <a:schemeClr val="accent2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9992" name="Arc 42"/>
              <p:cNvSpPr/>
              <p:nvPr/>
            </p:nvSpPr>
            <p:spPr>
              <a:xfrm rot="5400000" flipH="1" flipV="1">
                <a:off x="1415" y="1561"/>
                <a:ext cx="45" cy="9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pathLst>
                  <a:path w="22723" h="43200" fill="none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</a:path>
                  <a:path w="22723" h="43200" stroke="0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3" y="0"/>
                    </a:lnTo>
                    <a:close/>
                  </a:path>
                </a:pathLst>
              </a:custGeom>
              <a:noFill/>
              <a:ln w="38100" cap="flat" cmpd="sng">
                <a:solidFill>
                  <a:schemeClr val="accent2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9993" name="Arc 43"/>
              <p:cNvSpPr/>
              <p:nvPr/>
            </p:nvSpPr>
            <p:spPr>
              <a:xfrm rot="5400000" flipH="1" flipV="1">
                <a:off x="1511" y="1561"/>
                <a:ext cx="45" cy="9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pathLst>
                  <a:path w="22723" h="43200" fill="none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</a:path>
                  <a:path w="22723" h="43200" stroke="0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3" y="0"/>
                    </a:lnTo>
                    <a:close/>
                  </a:path>
                </a:pathLst>
              </a:custGeom>
              <a:noFill/>
              <a:ln w="38100" cap="flat" cmpd="sng">
                <a:solidFill>
                  <a:schemeClr val="accent2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39962" name="Group 44"/>
            <p:cNvGrpSpPr/>
            <p:nvPr/>
          </p:nvGrpSpPr>
          <p:grpSpPr>
            <a:xfrm rot="5400000">
              <a:off x="1464" y="1402"/>
              <a:ext cx="397" cy="57"/>
              <a:chOff x="1200" y="1584"/>
              <a:chExt cx="379" cy="45"/>
            </a:xfrm>
          </p:grpSpPr>
          <p:sp>
            <p:nvSpPr>
              <p:cNvPr id="39986" name="Arc 45"/>
              <p:cNvSpPr/>
              <p:nvPr/>
            </p:nvSpPr>
            <p:spPr>
              <a:xfrm rot="5400000" flipH="1" flipV="1">
                <a:off x="1223" y="1561"/>
                <a:ext cx="45" cy="9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pathLst>
                  <a:path w="22723" h="43200" fill="none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</a:path>
                  <a:path w="22723" h="43200" stroke="0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3" y="0"/>
                    </a:lnTo>
                    <a:close/>
                  </a:path>
                </a:pathLst>
              </a:custGeom>
              <a:noFill/>
              <a:ln w="38100" cap="flat" cmpd="sng">
                <a:solidFill>
                  <a:schemeClr val="accent2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9987" name="Arc 46"/>
              <p:cNvSpPr/>
              <p:nvPr/>
            </p:nvSpPr>
            <p:spPr>
              <a:xfrm rot="5400000" flipH="1" flipV="1">
                <a:off x="1319" y="1561"/>
                <a:ext cx="45" cy="9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pathLst>
                  <a:path w="22723" h="43200" fill="none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</a:path>
                  <a:path w="22723" h="43200" stroke="0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3" y="0"/>
                    </a:lnTo>
                    <a:close/>
                  </a:path>
                </a:pathLst>
              </a:custGeom>
              <a:noFill/>
              <a:ln w="38100" cap="flat" cmpd="sng">
                <a:solidFill>
                  <a:schemeClr val="accent2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9988" name="Arc 47"/>
              <p:cNvSpPr/>
              <p:nvPr/>
            </p:nvSpPr>
            <p:spPr>
              <a:xfrm rot="5400000" flipH="1" flipV="1">
                <a:off x="1415" y="1561"/>
                <a:ext cx="45" cy="9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pathLst>
                  <a:path w="22723" h="43200" fill="none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</a:path>
                  <a:path w="22723" h="43200" stroke="0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3" y="0"/>
                    </a:lnTo>
                    <a:close/>
                  </a:path>
                </a:pathLst>
              </a:custGeom>
              <a:noFill/>
              <a:ln w="38100" cap="flat" cmpd="sng">
                <a:solidFill>
                  <a:schemeClr val="accent2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39989" name="Arc 48"/>
              <p:cNvSpPr/>
              <p:nvPr/>
            </p:nvSpPr>
            <p:spPr>
              <a:xfrm rot="5400000" flipH="1" flipV="1">
                <a:off x="1511" y="1561"/>
                <a:ext cx="45" cy="9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pathLst>
                  <a:path w="22723" h="43200" fill="none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</a:path>
                  <a:path w="22723" h="43200" stroke="0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3" y="0"/>
                    </a:lnTo>
                    <a:close/>
                  </a:path>
                </a:pathLst>
              </a:custGeom>
              <a:noFill/>
              <a:ln w="38100" cap="flat" cmpd="sng">
                <a:solidFill>
                  <a:schemeClr val="accent2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39963" name="Arc 49"/>
            <p:cNvSpPr/>
            <p:nvPr/>
          </p:nvSpPr>
          <p:spPr>
            <a:xfrm rot="-10800000" flipV="1">
              <a:off x="1586" y="740"/>
              <a:ext cx="196" cy="21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pathLst>
                <a:path w="20759" h="21109" fill="none">
                  <a:moveTo>
                    <a:pt x="4579" y="0"/>
                  </a:moveTo>
                  <a:cubicBezTo>
                    <a:pt x="12347" y="1685"/>
                    <a:pt x="18561" y="7500"/>
                    <a:pt x="20758" y="15139"/>
                  </a:cubicBezTo>
                </a:path>
                <a:path w="20759" h="21109" stroke="0">
                  <a:moveTo>
                    <a:pt x="4579" y="0"/>
                  </a:moveTo>
                  <a:cubicBezTo>
                    <a:pt x="12347" y="1685"/>
                    <a:pt x="18561" y="7500"/>
                    <a:pt x="20758" y="15139"/>
                  </a:cubicBezTo>
                  <a:lnTo>
                    <a:pt x="0" y="21109"/>
                  </a:lnTo>
                  <a:lnTo>
                    <a:pt x="4579" y="0"/>
                  </a:lnTo>
                  <a:close/>
                </a:path>
              </a:pathLst>
            </a:custGeom>
            <a:noFill/>
            <a:ln w="38100" cap="flat" cmpd="sng">
              <a:solidFill>
                <a:srgbClr val="FF3300">
                  <a:alpha val="100000"/>
                </a:srgbClr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9964" name="Arc 50"/>
            <p:cNvSpPr/>
            <p:nvPr/>
          </p:nvSpPr>
          <p:spPr>
            <a:xfrm rot="10800000" flipH="1" flipV="1">
              <a:off x="1853" y="744"/>
              <a:ext cx="198" cy="21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pathLst>
                <a:path w="20759" h="21109" fill="none">
                  <a:moveTo>
                    <a:pt x="4579" y="0"/>
                  </a:moveTo>
                  <a:cubicBezTo>
                    <a:pt x="12347" y="1685"/>
                    <a:pt x="18561" y="7500"/>
                    <a:pt x="20758" y="15139"/>
                  </a:cubicBezTo>
                </a:path>
                <a:path w="20759" h="21109" stroke="0">
                  <a:moveTo>
                    <a:pt x="4579" y="0"/>
                  </a:moveTo>
                  <a:cubicBezTo>
                    <a:pt x="12347" y="1685"/>
                    <a:pt x="18561" y="7500"/>
                    <a:pt x="20758" y="15139"/>
                  </a:cubicBezTo>
                  <a:lnTo>
                    <a:pt x="0" y="21109"/>
                  </a:lnTo>
                  <a:lnTo>
                    <a:pt x="4579" y="0"/>
                  </a:lnTo>
                  <a:close/>
                </a:path>
              </a:pathLst>
            </a:custGeom>
            <a:noFill/>
            <a:ln w="38100" cap="flat" cmpd="sng">
              <a:solidFill>
                <a:srgbClr val="FF3300">
                  <a:alpha val="100000"/>
                </a:srgbClr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9965" name="Line 51"/>
            <p:cNvSpPr/>
            <p:nvPr/>
          </p:nvSpPr>
          <p:spPr>
            <a:xfrm>
              <a:off x="2033" y="951"/>
              <a:ext cx="373" cy="8"/>
            </a:xfrm>
            <a:prstGeom prst="line">
              <a:avLst/>
            </a:prstGeom>
            <a:ln w="3810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sp>
        <p:graphicFrame>
          <p:nvGraphicFramePr>
            <p:cNvPr id="39966" name="Object 52"/>
            <p:cNvGraphicFramePr>
              <a:graphicFrameLocks noChangeAspect="1"/>
            </p:cNvGraphicFramePr>
            <p:nvPr/>
          </p:nvGraphicFramePr>
          <p:xfrm>
            <a:off x="695" y="436"/>
            <a:ext cx="227" cy="3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69" name="" r:id="rId15" imgW="139065" imgH="237490" progId="Equation.DSMT4">
                    <p:embed/>
                  </p:oleObj>
                </mc:Choice>
                <mc:Fallback>
                  <p:oleObj name="" r:id="rId15" imgW="139065" imgH="237490" progId="Equation.DSMT4">
                    <p:embed/>
                    <p:pic>
                      <p:nvPicPr>
                        <p:cNvPr id="0" name="图片 3268"/>
                        <p:cNvPicPr/>
                        <p:nvPr/>
                      </p:nvPicPr>
                      <p:blipFill>
                        <a:blip r:embed="rId16">
                          <a:clrChange>
                            <a:clrFrom>
                              <a:srgbClr val="000000"/>
                            </a:clrFrom>
                            <a:clrTo>
                              <a:srgbClr val="333399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695" y="436"/>
                          <a:ext cx="227" cy="37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967" name="Object 53"/>
            <p:cNvGraphicFramePr>
              <a:graphicFrameLocks noChangeAspect="1"/>
            </p:cNvGraphicFramePr>
            <p:nvPr/>
          </p:nvGraphicFramePr>
          <p:xfrm>
            <a:off x="2699" y="981"/>
            <a:ext cx="247" cy="3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70" name="" r:id="rId17" imgW="156210" imgH="237490" progId="Equation.DSMT4">
                    <p:embed/>
                  </p:oleObj>
                </mc:Choice>
                <mc:Fallback>
                  <p:oleObj name="" r:id="rId17" imgW="156210" imgH="237490" progId="Equation.DSMT4">
                    <p:embed/>
                    <p:pic>
                      <p:nvPicPr>
                        <p:cNvPr id="0" name="图片 3269"/>
                        <p:cNvPicPr/>
                        <p:nvPr/>
                      </p:nvPicPr>
                      <p:blipFill>
                        <a:blip r:embed="rId18">
                          <a:clrChange>
                            <a:clrFrom>
                              <a:srgbClr val="000000"/>
                            </a:clrFrom>
                            <a:clrTo>
                              <a:srgbClr val="333399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699" y="981"/>
                          <a:ext cx="247" cy="37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9968" name="Text Box 54"/>
            <p:cNvSpPr txBox="1"/>
            <p:nvPr/>
          </p:nvSpPr>
          <p:spPr>
            <a:xfrm>
              <a:off x="2027" y="1257"/>
              <a:ext cx="558" cy="231"/>
            </a:xfrm>
            <a:prstGeom prst="rect">
              <a:avLst/>
            </a:prstGeom>
            <a:noFill/>
            <a:ln w="3810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1800" b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j</a:t>
              </a:r>
              <a:r>
                <a:rPr lang="en-US" altLang="zh-CN" sz="1800" b="1" i="1" dirty="0">
                  <a:solidFill>
                    <a:schemeClr val="accent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 </a:t>
              </a:r>
              <a:r>
                <a:rPr lang="en-US" altLang="zh-CN" sz="1800" b="1" i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L</a:t>
              </a:r>
              <a:r>
                <a:rPr lang="en-US" altLang="zh-CN" sz="1800" b="1" baseline="-25000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2</a:t>
              </a:r>
              <a:endParaRPr lang="en-US" altLang="zh-CN" sz="1800" b="1" dirty="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9969" name="Text Box 55"/>
            <p:cNvSpPr txBox="1"/>
            <p:nvPr/>
          </p:nvSpPr>
          <p:spPr>
            <a:xfrm>
              <a:off x="1533" y="451"/>
              <a:ext cx="427" cy="231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1800" b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j</a:t>
              </a:r>
              <a:r>
                <a:rPr lang="en-US" altLang="zh-CN" sz="1800" b="1" i="1" dirty="0">
                  <a:solidFill>
                    <a:schemeClr val="accent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 </a:t>
              </a:r>
              <a:r>
                <a:rPr lang="en-US" altLang="zh-CN" sz="1800" b="1" i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M</a:t>
              </a:r>
              <a:endParaRPr lang="en-US" altLang="zh-CN" sz="1800" b="1" dirty="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9970" name="Line 56"/>
            <p:cNvSpPr/>
            <p:nvPr/>
          </p:nvSpPr>
          <p:spPr>
            <a:xfrm flipH="1">
              <a:off x="601" y="1969"/>
              <a:ext cx="1023" cy="1"/>
            </a:xfrm>
            <a:prstGeom prst="line">
              <a:avLst/>
            </a:prstGeom>
            <a:ln w="3810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9971" name="Text Box 57"/>
            <p:cNvSpPr txBox="1"/>
            <p:nvPr/>
          </p:nvSpPr>
          <p:spPr>
            <a:xfrm>
              <a:off x="384" y="902"/>
              <a:ext cx="294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2400" b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+</a:t>
              </a:r>
              <a:endPara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9972" name="Text Box 58"/>
            <p:cNvSpPr txBox="1"/>
            <p:nvPr/>
          </p:nvSpPr>
          <p:spPr>
            <a:xfrm>
              <a:off x="377" y="1427"/>
              <a:ext cx="294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2400" b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–</a:t>
              </a:r>
              <a:endPara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39973" name="Object 59"/>
            <p:cNvGraphicFramePr>
              <a:graphicFrameLocks noChangeAspect="1"/>
            </p:cNvGraphicFramePr>
            <p:nvPr/>
          </p:nvGraphicFramePr>
          <p:xfrm>
            <a:off x="158" y="1082"/>
            <a:ext cx="299" cy="4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13" name="" r:id="rId19" imgW="191135" imgH="237490" progId="Equation.DSMT4">
                    <p:embed/>
                  </p:oleObj>
                </mc:Choice>
                <mc:Fallback>
                  <p:oleObj name="" r:id="rId19" imgW="191135" imgH="237490" progId="Equation.DSMT4">
                    <p:embed/>
                    <p:pic>
                      <p:nvPicPr>
                        <p:cNvPr id="0" name="图片 3312"/>
                        <p:cNvPicPr/>
                        <p:nvPr/>
                      </p:nvPicPr>
                      <p:blipFill>
                        <a:blip r:embed="rId20">
                          <a:clrChange>
                            <a:clrFrom>
                              <a:srgbClr val="000000"/>
                            </a:clrFrom>
                            <a:clrTo>
                              <a:srgbClr val="333399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58" y="1082"/>
                          <a:ext cx="299" cy="44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9974" name="Rectangle 60"/>
            <p:cNvSpPr/>
            <p:nvPr/>
          </p:nvSpPr>
          <p:spPr>
            <a:xfrm>
              <a:off x="1004" y="890"/>
              <a:ext cx="269" cy="105"/>
            </a:xfrm>
            <a:prstGeom prst="rect">
              <a:avLst/>
            </a:prstGeom>
            <a:solidFill>
              <a:schemeClr val="bg1"/>
            </a:solidFill>
            <a:ln w="38100" cap="flat" cmpd="sng">
              <a:solidFill>
                <a:schemeClr val="accent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39975" name="Oval 61"/>
            <p:cNvSpPr/>
            <p:nvPr/>
          </p:nvSpPr>
          <p:spPr>
            <a:xfrm>
              <a:off x="467" y="1223"/>
              <a:ext cx="268" cy="301"/>
            </a:xfrm>
            <a:prstGeom prst="ellipse">
              <a:avLst/>
            </a:prstGeom>
            <a:solidFill>
              <a:schemeClr val="bg1"/>
            </a:solidFill>
            <a:ln w="3810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39976" name="Line 62"/>
            <p:cNvSpPr/>
            <p:nvPr/>
          </p:nvSpPr>
          <p:spPr>
            <a:xfrm>
              <a:off x="601" y="926"/>
              <a:ext cx="0" cy="1043"/>
            </a:xfrm>
            <a:prstGeom prst="line">
              <a:avLst/>
            </a:prstGeom>
            <a:ln w="3810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9977" name="Line 63"/>
            <p:cNvSpPr/>
            <p:nvPr/>
          </p:nvSpPr>
          <p:spPr>
            <a:xfrm flipH="1">
              <a:off x="601" y="932"/>
              <a:ext cx="403" cy="2"/>
            </a:xfrm>
            <a:prstGeom prst="line">
              <a:avLst/>
            </a:prstGeom>
            <a:ln w="3810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9978" name="Rectangle 64"/>
            <p:cNvSpPr/>
            <p:nvPr/>
          </p:nvSpPr>
          <p:spPr>
            <a:xfrm>
              <a:off x="2406" y="904"/>
              <a:ext cx="269" cy="105"/>
            </a:xfrm>
            <a:prstGeom prst="rect">
              <a:avLst/>
            </a:prstGeom>
            <a:solidFill>
              <a:schemeClr val="bg1"/>
            </a:solidFill>
            <a:ln w="38100" cap="flat" cmpd="sng">
              <a:solidFill>
                <a:schemeClr val="accent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39979" name="Rectangle 65"/>
            <p:cNvSpPr/>
            <p:nvPr/>
          </p:nvSpPr>
          <p:spPr>
            <a:xfrm rot="5400000">
              <a:off x="2914" y="1396"/>
              <a:ext cx="301" cy="93"/>
            </a:xfrm>
            <a:prstGeom prst="rect">
              <a:avLst/>
            </a:prstGeom>
            <a:solidFill>
              <a:schemeClr val="bg1"/>
            </a:solidFill>
            <a:ln w="38100" cap="flat" cmpd="sng">
              <a:solidFill>
                <a:schemeClr val="accent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39980" name="Line 66"/>
            <p:cNvSpPr/>
            <p:nvPr/>
          </p:nvSpPr>
          <p:spPr>
            <a:xfrm>
              <a:off x="3068" y="1585"/>
              <a:ext cx="0" cy="384"/>
            </a:xfrm>
            <a:prstGeom prst="line">
              <a:avLst/>
            </a:prstGeom>
            <a:ln w="3810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9981" name="Line 67"/>
            <p:cNvSpPr/>
            <p:nvPr/>
          </p:nvSpPr>
          <p:spPr>
            <a:xfrm flipV="1">
              <a:off x="3068" y="959"/>
              <a:ext cx="0" cy="325"/>
            </a:xfrm>
            <a:prstGeom prst="line">
              <a:avLst/>
            </a:prstGeom>
            <a:ln w="3810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9982" name="Line 68"/>
            <p:cNvSpPr/>
            <p:nvPr/>
          </p:nvSpPr>
          <p:spPr>
            <a:xfrm>
              <a:off x="2675" y="959"/>
              <a:ext cx="393" cy="0"/>
            </a:xfrm>
            <a:prstGeom prst="line">
              <a:avLst/>
            </a:prstGeom>
            <a:ln w="3810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9983" name="Text Box 69"/>
            <p:cNvSpPr txBox="1"/>
            <p:nvPr/>
          </p:nvSpPr>
          <p:spPr>
            <a:xfrm>
              <a:off x="1004" y="569"/>
              <a:ext cx="308" cy="231"/>
            </a:xfrm>
            <a:prstGeom prst="rect">
              <a:avLst/>
            </a:prstGeom>
            <a:noFill/>
            <a:ln w="3810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1800" b="1" i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R</a:t>
              </a:r>
              <a:r>
                <a:rPr lang="en-US" altLang="zh-CN" sz="1800" b="1" baseline="-25000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sz="1800" b="1" dirty="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9984" name="Text Box 70"/>
            <p:cNvSpPr txBox="1"/>
            <p:nvPr/>
          </p:nvSpPr>
          <p:spPr>
            <a:xfrm>
              <a:off x="2396" y="569"/>
              <a:ext cx="307" cy="231"/>
            </a:xfrm>
            <a:prstGeom prst="rect">
              <a:avLst/>
            </a:prstGeom>
            <a:noFill/>
            <a:ln w="3810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1800" b="1" i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R</a:t>
              </a:r>
              <a:r>
                <a:rPr lang="en-US" altLang="zh-CN" sz="1800" b="1" baseline="-25000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2</a:t>
              </a:r>
              <a:endParaRPr lang="en-US" altLang="zh-CN" sz="1800" b="1" dirty="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9985" name="Text Box 71"/>
            <p:cNvSpPr txBox="1"/>
            <p:nvPr/>
          </p:nvSpPr>
          <p:spPr>
            <a:xfrm>
              <a:off x="2699" y="1389"/>
              <a:ext cx="363" cy="231"/>
            </a:xfrm>
            <a:prstGeom prst="rect">
              <a:avLst/>
            </a:prstGeom>
            <a:noFill/>
            <a:ln w="3810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1800" b="1" i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R</a:t>
              </a:r>
              <a:r>
                <a:rPr lang="en-US" altLang="zh-CN" sz="1800" b="1" baseline="-25000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L</a:t>
              </a:r>
              <a:endParaRPr lang="en-US" altLang="zh-CN" sz="1800" b="1" baseline="-25000" dirty="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168008" name="Text Box 72"/>
          <p:cNvSpPr txBox="1"/>
          <p:nvPr/>
        </p:nvSpPr>
        <p:spPr>
          <a:xfrm>
            <a:off x="5246688" y="2619375"/>
            <a:ext cx="792162" cy="519113"/>
          </a:xfrm>
          <a:prstGeom prst="rect">
            <a:avLst/>
          </a:prstGeom>
          <a:solidFill>
            <a:srgbClr val="990033"/>
          </a:soli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chemeClr val="bg1"/>
                </a:solidFill>
              </a:rPr>
              <a:t>解</a:t>
            </a:r>
            <a:r>
              <a:rPr lang="en-US" altLang="zh-CN" sz="28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1</a:t>
            </a:r>
            <a:endParaRPr lang="en-US" altLang="zh-CN" sz="2800" b="1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68009" name="Object 73"/>
          <p:cNvGraphicFramePr>
            <a:graphicFrameLocks noChangeAspect="1"/>
          </p:cNvGraphicFramePr>
          <p:nvPr/>
        </p:nvGraphicFramePr>
        <p:xfrm>
          <a:off x="385763" y="5094288"/>
          <a:ext cx="8235950" cy="99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2" name="" r:id="rId21" imgW="3524250" imgH="410845" progId="Equation.3">
                  <p:embed/>
                </p:oleObj>
              </mc:Choice>
              <mc:Fallback>
                <p:oleObj name="" r:id="rId21" imgW="3524250" imgH="410845" progId="Equation.3">
                  <p:embed/>
                  <p:pic>
                    <p:nvPicPr>
                      <p:cNvPr id="0" name="图片 3311"/>
                      <p:cNvPicPr/>
                      <p:nvPr/>
                    </p:nvPicPr>
                    <p:blipFill>
                      <a:blip r:embed="rId22">
                        <a:clrChange>
                          <a:clrFrom>
                            <a:srgbClr val="000000"/>
                          </a:clrFrom>
                          <a:clrTo>
                            <a:srgbClr val="3333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85763" y="5094288"/>
                        <a:ext cx="8235950" cy="9969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679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79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79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679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67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79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79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79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79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79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79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79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79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680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680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680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680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679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679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679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679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67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67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168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938" grpId="0"/>
      <p:bldP spid="167939" grpId="0"/>
      <p:bldP spid="167942" grpId="0"/>
      <p:bldP spid="167962" grpId="0" animBg="1"/>
      <p:bldP spid="16800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68962" name="Object 2"/>
          <p:cNvGraphicFramePr>
            <a:graphicFrameLocks noChangeAspect="1"/>
          </p:cNvGraphicFramePr>
          <p:nvPr/>
        </p:nvGraphicFramePr>
        <p:xfrm>
          <a:off x="395288" y="260350"/>
          <a:ext cx="82804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4" name="" r:id="rId1" imgW="3646170" imgH="382270" progId="Equation.DSMT4">
                  <p:embed/>
                </p:oleObj>
              </mc:Choice>
              <mc:Fallback>
                <p:oleObj name="" r:id="rId1" imgW="3646170" imgH="382270" progId="Equation.DSMT4">
                  <p:embed/>
                  <p:pic>
                    <p:nvPicPr>
                      <p:cNvPr id="0" name="图片 3313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3333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95288" y="260350"/>
                        <a:ext cx="8280400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8963" name="Text Box 3"/>
          <p:cNvSpPr txBox="1"/>
          <p:nvPr/>
        </p:nvSpPr>
        <p:spPr>
          <a:xfrm>
            <a:off x="1692275" y="2420938"/>
            <a:ext cx="2622550" cy="457200"/>
          </a:xfrm>
          <a:prstGeom prst="rect">
            <a:avLst/>
          </a:prstGeom>
          <a:noFill/>
          <a:ln w="1905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990033"/>
                </a:solidFill>
                <a:latin typeface="Times New Roman" panose="02020603050405020304" pitchFamily="18" charset="0"/>
                <a:ea typeface="楷体_GB2312" pitchFamily="1" charset="-122"/>
              </a:rPr>
              <a:t>应用副边等效电路</a:t>
            </a:r>
            <a:endParaRPr lang="zh-CN" altLang="en-US" sz="2400" b="1" dirty="0">
              <a:solidFill>
                <a:srgbClr val="990033"/>
              </a:solidFill>
              <a:latin typeface="Times New Roman" panose="02020603050405020304" pitchFamily="18" charset="0"/>
              <a:ea typeface="楷体_GB2312" pitchFamily="1" charset="-122"/>
            </a:endParaRPr>
          </a:p>
        </p:txBody>
      </p:sp>
      <p:graphicFrame>
        <p:nvGraphicFramePr>
          <p:cNvPr id="168964" name="Object 4"/>
          <p:cNvGraphicFramePr>
            <a:graphicFrameLocks noChangeAspect="1"/>
          </p:cNvGraphicFramePr>
          <p:nvPr/>
        </p:nvGraphicFramePr>
        <p:xfrm>
          <a:off x="341313" y="4652963"/>
          <a:ext cx="6353175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1" name="" r:id="rId3" imgW="2882265" imgH="399415" progId="Equation.DSMT4">
                  <p:embed/>
                </p:oleObj>
              </mc:Choice>
              <mc:Fallback>
                <p:oleObj name="" r:id="rId3" imgW="2882265" imgH="399415" progId="Equation.DSMT4">
                  <p:embed/>
                  <p:pic>
                    <p:nvPicPr>
                      <p:cNvPr id="0" name="图片 3310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3333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41313" y="4652963"/>
                        <a:ext cx="6353175" cy="911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8965" name="Object 5"/>
          <p:cNvGraphicFramePr>
            <a:graphicFrameLocks noChangeAspect="1"/>
          </p:cNvGraphicFramePr>
          <p:nvPr/>
        </p:nvGraphicFramePr>
        <p:xfrm>
          <a:off x="250825" y="1341438"/>
          <a:ext cx="8591550" cy="94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5" name="" r:id="rId5" imgW="3767455" imgH="399415" progId="Equation.DSMT4">
                  <p:embed/>
                </p:oleObj>
              </mc:Choice>
              <mc:Fallback>
                <p:oleObj name="" r:id="rId5" imgW="3767455" imgH="399415" progId="Equation.DSMT4">
                  <p:embed/>
                  <p:pic>
                    <p:nvPicPr>
                      <p:cNvPr id="0" name="图片 3314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3333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50825" y="1341438"/>
                        <a:ext cx="8591550" cy="9461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8966" name="Text Box 6"/>
          <p:cNvSpPr txBox="1"/>
          <p:nvPr/>
        </p:nvSpPr>
        <p:spPr>
          <a:xfrm>
            <a:off x="323850" y="2349500"/>
            <a:ext cx="792163" cy="519113"/>
          </a:xfrm>
          <a:prstGeom prst="rect">
            <a:avLst/>
          </a:prstGeom>
          <a:solidFill>
            <a:srgbClr val="990033"/>
          </a:soli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chemeClr val="bg1"/>
                </a:solidFill>
              </a:rPr>
              <a:t>解</a:t>
            </a:r>
            <a:r>
              <a:rPr lang="en-US" altLang="zh-CN" sz="28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2</a:t>
            </a:r>
            <a:endParaRPr lang="en-US" altLang="zh-CN" sz="2800" b="1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168967" name="Group 7"/>
          <p:cNvGrpSpPr/>
          <p:nvPr/>
        </p:nvGrpSpPr>
        <p:grpSpPr>
          <a:xfrm>
            <a:off x="6011863" y="2133600"/>
            <a:ext cx="2759075" cy="1992313"/>
            <a:chOff x="384" y="1307"/>
            <a:chExt cx="1738" cy="1255"/>
          </a:xfrm>
        </p:grpSpPr>
        <p:sp>
          <p:nvSpPr>
            <p:cNvPr id="40970" name="Line 8"/>
            <p:cNvSpPr/>
            <p:nvPr/>
          </p:nvSpPr>
          <p:spPr>
            <a:xfrm flipH="1">
              <a:off x="1680" y="2260"/>
              <a:ext cx="2" cy="302"/>
            </a:xfrm>
            <a:prstGeom prst="line">
              <a:avLst/>
            </a:prstGeom>
            <a:ln w="28575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0971" name="Line 9"/>
            <p:cNvSpPr/>
            <p:nvPr/>
          </p:nvSpPr>
          <p:spPr>
            <a:xfrm>
              <a:off x="1683" y="1781"/>
              <a:ext cx="0" cy="258"/>
            </a:xfrm>
            <a:prstGeom prst="line">
              <a:avLst/>
            </a:prstGeom>
            <a:ln w="28575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0972" name="Line 10"/>
            <p:cNvSpPr/>
            <p:nvPr/>
          </p:nvSpPr>
          <p:spPr>
            <a:xfrm flipV="1">
              <a:off x="1377" y="1778"/>
              <a:ext cx="303" cy="4"/>
            </a:xfrm>
            <a:prstGeom prst="line">
              <a:avLst/>
            </a:prstGeom>
            <a:ln w="28575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0973" name="Line 11"/>
            <p:cNvSpPr/>
            <p:nvPr/>
          </p:nvSpPr>
          <p:spPr>
            <a:xfrm rot="5400000">
              <a:off x="1655" y="1899"/>
              <a:ext cx="230" cy="0"/>
            </a:xfrm>
            <a:prstGeom prst="line">
              <a:avLst/>
            </a:prstGeom>
            <a:ln w="38100" cap="flat" cmpd="sng">
              <a:solidFill>
                <a:schemeClr val="accent2"/>
              </a:solidFill>
              <a:prstDash val="solid"/>
              <a:headEnd type="none" w="med" len="med"/>
              <a:tailEnd type="triangle" w="med" len="med"/>
            </a:ln>
          </p:spPr>
        </p:sp>
        <p:graphicFrame>
          <p:nvGraphicFramePr>
            <p:cNvPr id="40974" name="Object 12"/>
            <p:cNvGraphicFramePr>
              <a:graphicFrameLocks noChangeAspect="1"/>
            </p:cNvGraphicFramePr>
            <p:nvPr/>
          </p:nvGraphicFramePr>
          <p:xfrm>
            <a:off x="1793" y="1698"/>
            <a:ext cx="207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16" name="" r:id="rId7" imgW="156210" imgH="237490" progId="Equation.DSMT4">
                    <p:embed/>
                  </p:oleObj>
                </mc:Choice>
                <mc:Fallback>
                  <p:oleObj name="" r:id="rId7" imgW="156210" imgH="237490" progId="Equation.DSMT4">
                    <p:embed/>
                    <p:pic>
                      <p:nvPicPr>
                        <p:cNvPr id="0" name="图片 3315"/>
                        <p:cNvPicPr/>
                        <p:nvPr/>
                      </p:nvPicPr>
                      <p:blipFill>
                        <a:blip r:embed="rId8">
                          <a:clrChange>
                            <a:clrFrom>
                              <a:srgbClr val="000000"/>
                            </a:clrFrom>
                            <a:clrTo>
                              <a:srgbClr val="333399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793" y="1698"/>
                          <a:ext cx="207" cy="28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0975" name="Line 13"/>
            <p:cNvSpPr/>
            <p:nvPr/>
          </p:nvSpPr>
          <p:spPr>
            <a:xfrm flipH="1">
              <a:off x="809" y="2555"/>
              <a:ext cx="865" cy="1"/>
            </a:xfrm>
            <a:prstGeom prst="line">
              <a:avLst/>
            </a:prstGeom>
            <a:ln w="28575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0976" name="Text Box 14"/>
            <p:cNvSpPr txBox="1"/>
            <p:nvPr/>
          </p:nvSpPr>
          <p:spPr>
            <a:xfrm>
              <a:off x="607" y="1751"/>
              <a:ext cx="249" cy="288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2400" b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+</a:t>
              </a:r>
              <a:endPara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0977" name="Text Box 15"/>
            <p:cNvSpPr txBox="1"/>
            <p:nvPr/>
          </p:nvSpPr>
          <p:spPr>
            <a:xfrm>
              <a:off x="619" y="2189"/>
              <a:ext cx="249" cy="288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2400" b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–</a:t>
              </a:r>
              <a:endPara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40978" name="Object 16"/>
            <p:cNvGraphicFramePr>
              <a:graphicFrameLocks noChangeAspect="1"/>
            </p:cNvGraphicFramePr>
            <p:nvPr/>
          </p:nvGraphicFramePr>
          <p:xfrm>
            <a:off x="384" y="1887"/>
            <a:ext cx="294" cy="3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17" name="" r:id="rId9" imgW="225425" imgH="237490" progId="Equation.DSMT4">
                    <p:embed/>
                  </p:oleObj>
                </mc:Choice>
                <mc:Fallback>
                  <p:oleObj name="" r:id="rId9" imgW="225425" imgH="237490" progId="Equation.DSMT4">
                    <p:embed/>
                    <p:pic>
                      <p:nvPicPr>
                        <p:cNvPr id="0" name="图片 3316"/>
                        <p:cNvPicPr/>
                        <p:nvPr/>
                      </p:nvPicPr>
                      <p:blipFill>
                        <a:blip r:embed="rId10">
                          <a:clrChange>
                            <a:clrFrom>
                              <a:srgbClr val="000000"/>
                            </a:clrFrom>
                            <a:clrTo>
                              <a:srgbClr val="333399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84" y="1887"/>
                          <a:ext cx="294" cy="33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0979" name="Rectangle 17"/>
            <p:cNvSpPr/>
            <p:nvPr/>
          </p:nvSpPr>
          <p:spPr>
            <a:xfrm>
              <a:off x="1150" y="1742"/>
              <a:ext cx="227" cy="79"/>
            </a:xfrm>
            <a:prstGeom prst="rect">
              <a:avLst/>
            </a:prstGeom>
            <a:solidFill>
              <a:schemeClr val="bg1"/>
            </a:solidFill>
            <a:ln w="28575" cap="flat" cmpd="sng">
              <a:solidFill>
                <a:schemeClr val="accent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40980" name="Oval 18"/>
            <p:cNvSpPr/>
            <p:nvPr/>
          </p:nvSpPr>
          <p:spPr>
            <a:xfrm>
              <a:off x="689" y="2017"/>
              <a:ext cx="227" cy="227"/>
            </a:xfrm>
            <a:prstGeom prst="ellipse">
              <a:avLst/>
            </a:prstGeom>
            <a:solidFill>
              <a:schemeClr val="bg1"/>
            </a:solidFill>
            <a:ln w="3810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40981" name="Line 19"/>
            <p:cNvSpPr/>
            <p:nvPr/>
          </p:nvSpPr>
          <p:spPr>
            <a:xfrm flipH="1">
              <a:off x="809" y="1774"/>
              <a:ext cx="341" cy="1"/>
            </a:xfrm>
            <a:prstGeom prst="line">
              <a:avLst/>
            </a:prstGeom>
            <a:ln w="28575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0982" name="Rectangle 20"/>
            <p:cNvSpPr/>
            <p:nvPr/>
          </p:nvSpPr>
          <p:spPr>
            <a:xfrm rot="5400000">
              <a:off x="1568" y="2107"/>
              <a:ext cx="227" cy="79"/>
            </a:xfrm>
            <a:prstGeom prst="rect">
              <a:avLst/>
            </a:prstGeom>
            <a:solidFill>
              <a:schemeClr val="bg1"/>
            </a:solidFill>
            <a:ln w="28575" cap="flat" cmpd="sng">
              <a:solidFill>
                <a:schemeClr val="accent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40983" name="Text Box 21"/>
            <p:cNvSpPr txBox="1"/>
            <p:nvPr/>
          </p:nvSpPr>
          <p:spPr>
            <a:xfrm>
              <a:off x="1728" y="2039"/>
              <a:ext cx="394" cy="231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1800" b="1" i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Z</a:t>
              </a:r>
              <a:r>
                <a:rPr lang="en-US" altLang="zh-CN" sz="1800" b="1" baseline="-25000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22</a:t>
              </a:r>
              <a:endParaRPr lang="en-US" altLang="zh-CN" sz="1800" b="1" dirty="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0984" name="Freeform 22"/>
            <p:cNvSpPr/>
            <p:nvPr/>
          </p:nvSpPr>
          <p:spPr>
            <a:xfrm>
              <a:off x="806" y="1771"/>
              <a:ext cx="3" cy="787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0" y="787"/>
                </a:cxn>
              </a:cxnLst>
              <a:pathLst>
                <a:path w="3" h="787">
                  <a:moveTo>
                    <a:pt x="3" y="0"/>
                  </a:moveTo>
                  <a:lnTo>
                    <a:pt x="0" y="787"/>
                  </a:lnTo>
                </a:path>
              </a:pathLst>
            </a:custGeom>
            <a:noFill/>
            <a:ln w="28575" cap="flat" cmpd="sng">
              <a:solidFill>
                <a:schemeClr val="accent2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graphicFrame>
          <p:nvGraphicFramePr>
            <p:cNvPr id="40985" name="Object 23"/>
            <p:cNvGraphicFramePr>
              <a:graphicFrameLocks noChangeAspect="1"/>
            </p:cNvGraphicFramePr>
            <p:nvPr/>
          </p:nvGraphicFramePr>
          <p:xfrm>
            <a:off x="1009" y="1307"/>
            <a:ext cx="469" cy="4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18" name="" r:id="rId11" imgW="434340" imgH="399415" progId="Equation.DSMT4">
                    <p:embed/>
                  </p:oleObj>
                </mc:Choice>
                <mc:Fallback>
                  <p:oleObj name="" r:id="rId11" imgW="434340" imgH="399415" progId="Equation.DSMT4">
                    <p:embed/>
                    <p:pic>
                      <p:nvPicPr>
                        <p:cNvPr id="0" name="图片 3317"/>
                        <p:cNvPicPr/>
                        <p:nvPr/>
                      </p:nvPicPr>
                      <p:blipFill>
                        <a:blip r:embed="rId12">
                          <a:clrChange>
                            <a:clrFrom>
                              <a:srgbClr val="000000"/>
                            </a:clrFrom>
                            <a:clrTo>
                              <a:srgbClr val="333399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009" y="1307"/>
                          <a:ext cx="469" cy="43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68984" name="Object 24"/>
          <p:cNvGraphicFramePr>
            <a:graphicFrameLocks noChangeAspect="1"/>
          </p:cNvGraphicFramePr>
          <p:nvPr/>
        </p:nvGraphicFramePr>
        <p:xfrm>
          <a:off x="468313" y="5516563"/>
          <a:ext cx="7646987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9" name="" r:id="rId13" imgW="3177540" imgH="382270" progId="Equation.DSMT4">
                  <p:embed/>
                </p:oleObj>
              </mc:Choice>
              <mc:Fallback>
                <p:oleObj name="" r:id="rId13" imgW="3177540" imgH="382270" progId="Equation.DSMT4">
                  <p:embed/>
                  <p:pic>
                    <p:nvPicPr>
                      <p:cNvPr id="0" name="图片 3318"/>
                      <p:cNvPicPr/>
                      <p:nvPr/>
                    </p:nvPicPr>
                    <p:blipFill>
                      <a:blip r:embed="rId14">
                        <a:clrChange>
                          <a:clrFrom>
                            <a:srgbClr val="000000"/>
                          </a:clrFrom>
                          <a:clrTo>
                            <a:srgbClr val="3333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68313" y="5516563"/>
                        <a:ext cx="7646987" cy="965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8985" name="Object 25"/>
          <p:cNvGraphicFramePr>
            <a:graphicFrameLocks noChangeAspect="1"/>
          </p:cNvGraphicFramePr>
          <p:nvPr/>
        </p:nvGraphicFramePr>
        <p:xfrm>
          <a:off x="296863" y="2833688"/>
          <a:ext cx="5400675" cy="1900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0" name="" r:id="rId15" imgW="2286000" imgH="793115" progId="Equation.3">
                  <p:embed/>
                </p:oleObj>
              </mc:Choice>
              <mc:Fallback>
                <p:oleObj name="" r:id="rId15" imgW="2286000" imgH="793115" progId="Equation.3">
                  <p:embed/>
                  <p:pic>
                    <p:nvPicPr>
                      <p:cNvPr id="0" name="图片 3319"/>
                      <p:cNvPicPr/>
                      <p:nvPr/>
                    </p:nvPicPr>
                    <p:blipFill>
                      <a:blip r:embed="rId16">
                        <a:clrChange>
                          <a:clrFrom>
                            <a:srgbClr val="000000"/>
                          </a:clrFrom>
                          <a:clrTo>
                            <a:srgbClr val="3333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96863" y="2833688"/>
                        <a:ext cx="5400675" cy="19002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68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168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689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89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89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689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89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89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0" dur="2000"/>
                                        <p:tgtEl>
                                          <p:spTgt spid="168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68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168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000"/>
                                        <p:tgtEl>
                                          <p:spTgt spid="168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963" grpId="0"/>
      <p:bldP spid="16896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Rectangle 4"/>
          <p:cNvSpPr/>
          <p:nvPr/>
        </p:nvSpPr>
        <p:spPr>
          <a:xfrm>
            <a:off x="266700" y="381000"/>
            <a:ext cx="8697913" cy="1211263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70000"/>
              </a:lnSpc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0000CC"/>
                </a:solidFill>
                <a:latin typeface="楷体_GB2312" pitchFamily="1" charset="-122"/>
                <a:ea typeface="楷体_GB2312" pitchFamily="1" charset="-122"/>
              </a:rPr>
              <a:t>例</a:t>
            </a:r>
            <a:r>
              <a:rPr lang="en-US" altLang="zh-CN" sz="2800" b="1" dirty="0">
                <a:solidFill>
                  <a:srgbClr val="0000CC"/>
                </a:solidFill>
                <a:latin typeface="楷体_GB2312" pitchFamily="1" charset="-122"/>
                <a:ea typeface="楷体_GB2312" pitchFamily="1" charset="-122"/>
              </a:rPr>
              <a:t>3:</a:t>
            </a:r>
            <a:r>
              <a:rPr lang="zh-CN" altLang="en-US" sz="2800" b="1" dirty="0">
                <a:solidFill>
                  <a:srgbClr val="000000"/>
                </a:solidFill>
                <a:latin typeface="楷体_GB2312" pitchFamily="1" charset="-122"/>
                <a:ea typeface="楷体_GB2312" pitchFamily="1" charset="-122"/>
              </a:rPr>
              <a:t>已知</a:t>
            </a:r>
            <a:r>
              <a:rPr lang="en-US" altLang="zh-CN" sz="2800" b="1" dirty="0">
                <a:solidFill>
                  <a:srgbClr val="000000"/>
                </a:solidFill>
                <a:latin typeface="楷体_GB2312" pitchFamily="1" charset="-122"/>
                <a:ea typeface="楷体_GB2312" pitchFamily="1" charset="-122"/>
              </a:rPr>
              <a:t>V1,V2,V</a:t>
            </a:r>
            <a:r>
              <a:rPr lang="zh-CN" altLang="en-US" sz="2800" b="1" dirty="0">
                <a:solidFill>
                  <a:srgbClr val="000000"/>
                </a:solidFill>
                <a:latin typeface="楷体_GB2312" pitchFamily="1" charset="-122"/>
                <a:ea typeface="楷体_GB2312" pitchFamily="1" charset="-122"/>
              </a:rPr>
              <a:t>的读数分别为</a:t>
            </a:r>
            <a:r>
              <a:rPr lang="en-US" altLang="zh-CN" sz="2800" b="1" dirty="0">
                <a:solidFill>
                  <a:srgbClr val="000000"/>
                </a:solidFill>
                <a:latin typeface="楷体_GB2312" pitchFamily="1" charset="-122"/>
                <a:ea typeface="楷体_GB2312" pitchFamily="1" charset="-122"/>
              </a:rPr>
              <a:t>6V,10V,</a:t>
            </a:r>
            <a:r>
              <a:rPr lang="zh-CN" altLang="en-US" sz="2800" b="1" dirty="0">
                <a:solidFill>
                  <a:srgbClr val="000000"/>
                </a:solidFill>
                <a:latin typeface="楷体_GB2312" pitchFamily="1" charset="-122"/>
                <a:ea typeface="楷体_GB2312" pitchFamily="1" charset="-122"/>
              </a:rPr>
              <a:t>和</a:t>
            </a:r>
            <a:r>
              <a:rPr lang="en-US" altLang="zh-CN" sz="2800" b="1" dirty="0">
                <a:solidFill>
                  <a:srgbClr val="000000"/>
                </a:solidFill>
                <a:latin typeface="楷体_GB2312" pitchFamily="1" charset="-122"/>
                <a:ea typeface="楷体_GB2312" pitchFamily="1" charset="-122"/>
              </a:rPr>
              <a:t>10V,</a:t>
            </a:r>
            <a:r>
              <a:rPr lang="zh-CN" altLang="en-US" sz="2800" b="1" dirty="0">
                <a:solidFill>
                  <a:srgbClr val="000000"/>
                </a:solidFill>
                <a:latin typeface="楷体_GB2312" pitchFamily="1" charset="-122"/>
                <a:ea typeface="楷体_GB2312" pitchFamily="1" charset="-122"/>
              </a:rPr>
              <a:t>求</a:t>
            </a:r>
            <a:r>
              <a:rPr lang="en-US" altLang="zh-CN" sz="2800" b="1" dirty="0">
                <a:solidFill>
                  <a:srgbClr val="000000"/>
                </a:solidFill>
                <a:latin typeface="楷体_GB2312" pitchFamily="1" charset="-122"/>
                <a:ea typeface="楷体_GB2312" pitchFamily="1" charset="-122"/>
              </a:rPr>
              <a:t>V3</a:t>
            </a:r>
            <a:r>
              <a:rPr lang="zh-CN" altLang="en-US" sz="2800" b="1" dirty="0">
                <a:solidFill>
                  <a:srgbClr val="000000"/>
                </a:solidFill>
                <a:latin typeface="楷体_GB2312" pitchFamily="1" charset="-122"/>
                <a:ea typeface="楷体_GB2312" pitchFamily="1" charset="-122"/>
              </a:rPr>
              <a:t>的读数</a:t>
            </a:r>
            <a:r>
              <a:rPr lang="en-US" altLang="zh-CN" sz="2800" b="1" dirty="0">
                <a:solidFill>
                  <a:srgbClr val="000000"/>
                </a:solidFill>
                <a:latin typeface="楷体_GB2312" pitchFamily="1" charset="-122"/>
                <a:ea typeface="楷体_GB2312" pitchFamily="1" charset="-122"/>
              </a:rPr>
              <a:t>.</a:t>
            </a:r>
            <a:endParaRPr lang="en-US" altLang="zh-CN" sz="2800" dirty="0">
              <a:solidFill>
                <a:srgbClr val="000000"/>
              </a:solidFill>
              <a:latin typeface="楷体_GB2312" pitchFamily="1" charset="-122"/>
              <a:ea typeface="楷体_GB2312" pitchFamily="1" charset="-122"/>
            </a:endParaRPr>
          </a:p>
        </p:txBody>
      </p:sp>
      <p:graphicFrame>
        <p:nvGraphicFramePr>
          <p:cNvPr id="5123" name="Object 5"/>
          <p:cNvGraphicFramePr>
            <a:graphicFrameLocks noChangeAspect="1"/>
          </p:cNvGraphicFramePr>
          <p:nvPr/>
        </p:nvGraphicFramePr>
        <p:xfrm>
          <a:off x="5364163" y="828675"/>
          <a:ext cx="3095625" cy="2513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" r:id="rId1" imgW="1156970" imgH="819785" progId="Visio.Drawing.6">
                  <p:embed/>
                </p:oleObj>
              </mc:Choice>
              <mc:Fallback>
                <p:oleObj name="" r:id="rId1" imgW="1156970" imgH="819785" progId="Visio.Drawing.6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364163" y="828675"/>
                        <a:ext cx="3095625" cy="25130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662" name="Text Box 6"/>
          <p:cNvSpPr txBox="1"/>
          <p:nvPr/>
        </p:nvSpPr>
        <p:spPr>
          <a:xfrm>
            <a:off x="539750" y="1844675"/>
            <a:ext cx="2667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解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:</a:t>
            </a:r>
            <a:endParaRPr lang="en-US" altLang="zh-CN" sz="24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70663" name="Object 7"/>
          <p:cNvGraphicFramePr>
            <a:graphicFrameLocks noChangeAspect="1"/>
          </p:cNvGraphicFramePr>
          <p:nvPr/>
        </p:nvGraphicFramePr>
        <p:xfrm>
          <a:off x="1403350" y="1844675"/>
          <a:ext cx="2660650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" r:id="rId3" imgW="1078865" imgH="215900" progId="Equation.DSMT4">
                  <p:embed/>
                </p:oleObj>
              </mc:Choice>
              <mc:Fallback>
                <p:oleObj name="" r:id="rId3" imgW="1078865" imgH="215900" progId="Equation.DSMT4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03350" y="1844675"/>
                        <a:ext cx="2660650" cy="5365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64" name="Object 8"/>
          <p:cNvGraphicFramePr>
            <a:graphicFrameLocks noChangeAspect="1"/>
          </p:cNvGraphicFramePr>
          <p:nvPr/>
        </p:nvGraphicFramePr>
        <p:xfrm>
          <a:off x="4114800" y="4114800"/>
          <a:ext cx="2203450" cy="222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" r:id="rId5" imgW="824865" imgH="815340" progId="Visio.Drawing.6">
                  <p:embed/>
                </p:oleObj>
              </mc:Choice>
              <mc:Fallback>
                <p:oleObj name="" r:id="rId5" imgW="824865" imgH="815340" progId="Visio.Drawing.6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114800" y="4114800"/>
                        <a:ext cx="2203450" cy="22288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65" name="Object 9"/>
          <p:cNvGraphicFramePr>
            <a:graphicFrameLocks noChangeAspect="1"/>
          </p:cNvGraphicFramePr>
          <p:nvPr/>
        </p:nvGraphicFramePr>
        <p:xfrm>
          <a:off x="1403350" y="2636838"/>
          <a:ext cx="3276600" cy="566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" r:id="rId7" imgW="1397000" imgH="241300" progId="Equation.DSMT4">
                  <p:embed/>
                </p:oleObj>
              </mc:Choice>
              <mc:Fallback>
                <p:oleObj name="" r:id="rId7" imgW="1397000" imgH="241300" progId="Equation.DSMT4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403350" y="2636838"/>
                        <a:ext cx="3276600" cy="5667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66" name="Object 10"/>
          <p:cNvGraphicFramePr>
            <a:graphicFrameLocks noChangeAspect="1"/>
          </p:cNvGraphicFramePr>
          <p:nvPr/>
        </p:nvGraphicFramePr>
        <p:xfrm>
          <a:off x="6669088" y="3200400"/>
          <a:ext cx="2017712" cy="342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9" imgW="873760" imgH="1452880" progId="Visio.Drawing.6">
                  <p:embed/>
                </p:oleObj>
              </mc:Choice>
              <mc:Fallback>
                <p:oleObj name="" r:id="rId9" imgW="873760" imgH="1452880" progId="Visio.Drawing.6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669088" y="3200400"/>
                        <a:ext cx="2017712" cy="3429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667" name="Text Box 11"/>
          <p:cNvSpPr txBox="1"/>
          <p:nvPr/>
        </p:nvSpPr>
        <p:spPr>
          <a:xfrm>
            <a:off x="1289050" y="3500438"/>
            <a:ext cx="349885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800" b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3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=2V or V</a:t>
            </a:r>
            <a:r>
              <a:rPr lang="en-US" altLang="zh-CN" sz="2800" b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3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=18V</a:t>
            </a:r>
            <a:endParaRPr lang="en-US" altLang="zh-CN" sz="28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0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0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0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0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0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0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62" grpId="0"/>
      <p:bldP spid="70667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9986" name="Text Box 2"/>
          <p:cNvSpPr txBox="1"/>
          <p:nvPr/>
        </p:nvSpPr>
        <p:spPr>
          <a:xfrm>
            <a:off x="249238" y="222250"/>
            <a:ext cx="1122362" cy="523875"/>
          </a:xfrm>
          <a:prstGeom prst="rect">
            <a:avLst/>
          </a:prstGeom>
          <a:solidFill>
            <a:srgbClr val="990033"/>
          </a:soli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chemeClr val="bg1"/>
                </a:solidFill>
              </a:rPr>
              <a:t>例</a:t>
            </a:r>
            <a:r>
              <a:rPr lang="en-US" altLang="zh-CN" sz="28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16</a:t>
            </a:r>
            <a:endParaRPr lang="en-US" altLang="zh-CN" sz="2800" b="1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9987" name="Text Box 3"/>
          <p:cNvSpPr txBox="1"/>
          <p:nvPr/>
        </p:nvSpPr>
        <p:spPr>
          <a:xfrm>
            <a:off x="1331913" y="260350"/>
            <a:ext cx="7227887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L</a:t>
            </a:r>
            <a:r>
              <a:rPr lang="en-US" altLang="zh-CN" sz="2400" b="1" baseline="-25000" dirty="0">
                <a:solidFill>
                  <a:schemeClr val="accent2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sz="24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L</a:t>
            </a:r>
            <a:r>
              <a:rPr lang="en-US" altLang="zh-CN" sz="2400" b="1" baseline="-25000" dirty="0">
                <a:solidFill>
                  <a:schemeClr val="accent2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=0.1mH , </a:t>
            </a:r>
            <a:r>
              <a:rPr lang="en-US" altLang="zh-CN" sz="24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M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=0.02mH , </a:t>
            </a:r>
            <a:r>
              <a:rPr lang="en-US" altLang="zh-CN" sz="24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400" b="1" baseline="-25000" dirty="0">
                <a:solidFill>
                  <a:schemeClr val="accent2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=10</a:t>
            </a:r>
            <a:r>
              <a:rPr lang="en-US" altLang="zh-CN" sz="2400" b="1" dirty="0">
                <a:solidFill>
                  <a:schemeClr val="accent2"/>
                </a:solidFill>
                <a:latin typeface="Symbol" panose="05050102010706020507" pitchFamily="18" charset="2"/>
              </a:rPr>
              <a:t>W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, </a:t>
            </a:r>
            <a:r>
              <a:rPr lang="en-US" altLang="zh-CN" sz="24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2400" b="1" baseline="-25000" dirty="0">
                <a:solidFill>
                  <a:schemeClr val="accent2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sz="24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2400" b="1" baseline="-25000" dirty="0">
                <a:solidFill>
                  <a:schemeClr val="accent2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=0.01</a:t>
            </a:r>
            <a:r>
              <a:rPr lang="en-US" altLang="zh-CN" sz="2400" b="1" dirty="0">
                <a:solidFill>
                  <a:schemeClr val="accent2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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, </a:t>
            </a:r>
            <a:endParaRPr lang="en-US" altLang="zh-CN" sz="2400" b="1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9988" name="Rectangle 4"/>
          <p:cNvSpPr/>
          <p:nvPr/>
        </p:nvSpPr>
        <p:spPr>
          <a:xfrm>
            <a:off x="5003800" y="1268413"/>
            <a:ext cx="3600450" cy="8223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仿宋_GB2312" pitchFamily="1" charset="-122"/>
              </a:rPr>
              <a:t>问</a:t>
            </a:r>
            <a:r>
              <a:rPr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：</a:t>
            </a:r>
            <a:r>
              <a:rPr lang="en-US" altLang="zh-CN" sz="24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400" b="1" baseline="-25000" dirty="0">
                <a:solidFill>
                  <a:schemeClr val="accent2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=</a:t>
            </a:r>
            <a:r>
              <a:rPr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？</a:t>
            </a:r>
            <a:r>
              <a:rPr lang="zh-CN" altLang="en-US" sz="2400" b="1" dirty="0">
                <a:solidFill>
                  <a:schemeClr val="accent2"/>
                </a:solidFill>
                <a:latin typeface="楷体_GB2312" pitchFamily="1" charset="-122"/>
                <a:ea typeface="楷体_GB2312" pitchFamily="1" charset="-122"/>
              </a:rPr>
              <a:t>能吸收最大功率</a:t>
            </a:r>
            <a:r>
              <a:rPr lang="en-US" altLang="zh-CN" sz="2400" b="1" dirty="0">
                <a:solidFill>
                  <a:schemeClr val="accent2"/>
                </a:solidFill>
                <a:latin typeface="楷体_GB2312" pitchFamily="1" charset="-122"/>
                <a:ea typeface="楷体_GB2312" pitchFamily="1" charset="-122"/>
              </a:rPr>
              <a:t>, </a:t>
            </a:r>
            <a:r>
              <a:rPr lang="zh-CN" altLang="en-US" sz="2400" b="1" dirty="0">
                <a:solidFill>
                  <a:schemeClr val="accent2"/>
                </a:solidFill>
                <a:latin typeface="楷体_GB2312" pitchFamily="1" charset="-122"/>
                <a:ea typeface="楷体_GB2312" pitchFamily="1" charset="-122"/>
              </a:rPr>
              <a:t>求最大功率。</a:t>
            </a:r>
            <a:endParaRPr lang="zh-CN" altLang="en-US" sz="2400" b="1" dirty="0">
              <a:solidFill>
                <a:schemeClr val="accent2"/>
              </a:solidFill>
              <a:latin typeface="楷体_GB2312" pitchFamily="1" charset="-122"/>
              <a:ea typeface="楷体_GB2312" pitchFamily="1" charset="-122"/>
            </a:endParaRPr>
          </a:p>
        </p:txBody>
      </p:sp>
      <p:graphicFrame>
        <p:nvGraphicFramePr>
          <p:cNvPr id="169989" name="Object 5"/>
          <p:cNvGraphicFramePr>
            <a:graphicFrameLocks noChangeAspect="1"/>
          </p:cNvGraphicFramePr>
          <p:nvPr/>
        </p:nvGraphicFramePr>
        <p:xfrm>
          <a:off x="6588125" y="765175"/>
          <a:ext cx="2057400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2" name="" r:id="rId1" imgW="862330" imgH="202565" progId="Equation.DSMT4">
                  <p:embed/>
                </p:oleObj>
              </mc:Choice>
              <mc:Fallback>
                <p:oleObj name="" r:id="rId1" imgW="862330" imgH="202565" progId="Equation.DSMT4">
                  <p:embed/>
                  <p:pic>
                    <p:nvPicPr>
                      <p:cNvPr id="0" name="图片 3321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3333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588125" y="765175"/>
                        <a:ext cx="2057400" cy="5111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9990" name="Text Box 6"/>
          <p:cNvSpPr txBox="1"/>
          <p:nvPr/>
        </p:nvSpPr>
        <p:spPr>
          <a:xfrm>
            <a:off x="395288" y="3357563"/>
            <a:ext cx="792162" cy="519112"/>
          </a:xfrm>
          <a:prstGeom prst="rect">
            <a:avLst/>
          </a:prstGeom>
          <a:solidFill>
            <a:srgbClr val="990033"/>
          </a:soli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chemeClr val="bg1"/>
                </a:solidFill>
              </a:rPr>
              <a:t>解</a:t>
            </a:r>
            <a:r>
              <a:rPr lang="en-US" altLang="zh-CN" sz="28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1</a:t>
            </a:r>
            <a:endParaRPr lang="en-US" altLang="zh-CN" sz="2800" b="1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69991" name="Object 7"/>
          <p:cNvGraphicFramePr>
            <a:graphicFrameLocks noChangeAspect="1"/>
          </p:cNvGraphicFramePr>
          <p:nvPr/>
        </p:nvGraphicFramePr>
        <p:xfrm>
          <a:off x="539750" y="4868863"/>
          <a:ext cx="4441825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3" name="" r:id="rId3" imgW="1823085" imgH="382270" progId="Equation.DSMT4">
                  <p:embed/>
                </p:oleObj>
              </mc:Choice>
              <mc:Fallback>
                <p:oleObj name="" r:id="rId3" imgW="1823085" imgH="382270" progId="Equation.DSMT4">
                  <p:embed/>
                  <p:pic>
                    <p:nvPicPr>
                      <p:cNvPr id="0" name="图片 3322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3333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39750" y="4868863"/>
                        <a:ext cx="4441825" cy="885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9992" name="Object 8"/>
          <p:cNvGraphicFramePr>
            <a:graphicFrameLocks noChangeAspect="1"/>
          </p:cNvGraphicFramePr>
          <p:nvPr/>
        </p:nvGraphicFramePr>
        <p:xfrm>
          <a:off x="468313" y="5516563"/>
          <a:ext cx="3844925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4" name="" r:id="rId5" imgW="1736090" imgH="382270" progId="Equation.DSMT4">
                  <p:embed/>
                </p:oleObj>
              </mc:Choice>
              <mc:Fallback>
                <p:oleObj name="" r:id="rId5" imgW="1736090" imgH="382270" progId="Equation.DSMT4">
                  <p:embed/>
                  <p:pic>
                    <p:nvPicPr>
                      <p:cNvPr id="0" name="图片 3323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3333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68313" y="5516563"/>
                        <a:ext cx="3844925" cy="8794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9993" name="Object 9"/>
          <p:cNvGraphicFramePr>
            <a:graphicFrameLocks noChangeAspect="1"/>
          </p:cNvGraphicFramePr>
          <p:nvPr/>
        </p:nvGraphicFramePr>
        <p:xfrm>
          <a:off x="5435600" y="3933825"/>
          <a:ext cx="2430463" cy="912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1" name="" r:id="rId7" imgW="1094105" imgH="399415" progId="Equation.DSMT4">
                  <p:embed/>
                </p:oleObj>
              </mc:Choice>
              <mc:Fallback>
                <p:oleObj name="" r:id="rId7" imgW="1094105" imgH="399415" progId="Equation.DSMT4">
                  <p:embed/>
                  <p:pic>
                    <p:nvPicPr>
                      <p:cNvPr id="0" name="图片 3320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3333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435600" y="3933825"/>
                        <a:ext cx="2430463" cy="9128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9994" name="Rectangle 10"/>
          <p:cNvSpPr/>
          <p:nvPr/>
        </p:nvSpPr>
        <p:spPr>
          <a:xfrm>
            <a:off x="4787900" y="765175"/>
            <a:ext cx="19431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b="1" i="1" dirty="0">
                <a:solidFill>
                  <a:schemeClr val="accent2"/>
                </a:solidFill>
                <a:latin typeface="Symbol" panose="05050102010706020507" pitchFamily="18" charset="2"/>
              </a:rPr>
              <a:t>w</a:t>
            </a:r>
            <a:r>
              <a:rPr lang="en-US" altLang="zh-CN" sz="2400" b="1" dirty="0">
                <a:solidFill>
                  <a:schemeClr val="accent2"/>
                </a:solidFill>
                <a:latin typeface="Symbol" panose="05050102010706020507" pitchFamily="18" charset="2"/>
              </a:rPr>
              <a:t> =10</a:t>
            </a:r>
            <a:r>
              <a:rPr lang="en-US" altLang="zh-CN" sz="2400" b="1" baseline="30000" dirty="0">
                <a:solidFill>
                  <a:schemeClr val="accent2"/>
                </a:solidFill>
                <a:latin typeface="Symbol" panose="05050102010706020507" pitchFamily="18" charset="2"/>
              </a:rPr>
              <a:t>6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rad/s,</a:t>
            </a:r>
            <a:endParaRPr lang="en-US" altLang="zh-CN" sz="2400" b="1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169995" name="Group 11"/>
          <p:cNvGrpSpPr/>
          <p:nvPr/>
        </p:nvGrpSpPr>
        <p:grpSpPr>
          <a:xfrm>
            <a:off x="323850" y="765175"/>
            <a:ext cx="4197350" cy="2327275"/>
            <a:chOff x="467" y="572"/>
            <a:chExt cx="2644" cy="1466"/>
          </a:xfrm>
        </p:grpSpPr>
        <p:sp>
          <p:nvSpPr>
            <p:cNvPr id="42020" name="Line 12"/>
            <p:cNvSpPr/>
            <p:nvPr/>
          </p:nvSpPr>
          <p:spPr>
            <a:xfrm flipH="1">
              <a:off x="1631" y="1656"/>
              <a:ext cx="2" cy="368"/>
            </a:xfrm>
            <a:prstGeom prst="line">
              <a:avLst/>
            </a:prstGeom>
            <a:ln w="3810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2021" name="Line 13"/>
            <p:cNvSpPr/>
            <p:nvPr/>
          </p:nvSpPr>
          <p:spPr>
            <a:xfrm>
              <a:off x="1627" y="980"/>
              <a:ext cx="0" cy="322"/>
            </a:xfrm>
            <a:prstGeom prst="line">
              <a:avLst/>
            </a:prstGeom>
            <a:ln w="3810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2022" name="Line 14"/>
            <p:cNvSpPr/>
            <p:nvPr/>
          </p:nvSpPr>
          <p:spPr>
            <a:xfrm flipH="1">
              <a:off x="2033" y="1691"/>
              <a:ext cx="0" cy="325"/>
            </a:xfrm>
            <a:prstGeom prst="line">
              <a:avLst/>
            </a:prstGeom>
            <a:ln w="3810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2023" name="Line 15"/>
            <p:cNvSpPr/>
            <p:nvPr/>
          </p:nvSpPr>
          <p:spPr>
            <a:xfrm>
              <a:off x="2034" y="997"/>
              <a:ext cx="0" cy="298"/>
            </a:xfrm>
            <a:prstGeom prst="line">
              <a:avLst/>
            </a:prstGeom>
            <a:ln w="3810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2024" name="Line 16"/>
            <p:cNvSpPr/>
            <p:nvPr/>
          </p:nvSpPr>
          <p:spPr>
            <a:xfrm>
              <a:off x="1111" y="981"/>
              <a:ext cx="520" cy="3"/>
            </a:xfrm>
            <a:prstGeom prst="line">
              <a:avLst/>
            </a:prstGeom>
            <a:ln w="3810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2025" name="Line 17"/>
            <p:cNvSpPr/>
            <p:nvPr/>
          </p:nvSpPr>
          <p:spPr>
            <a:xfrm flipV="1">
              <a:off x="2034" y="2016"/>
              <a:ext cx="1034" cy="0"/>
            </a:xfrm>
            <a:prstGeom prst="line">
              <a:avLst/>
            </a:prstGeom>
            <a:ln w="3810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2026" name="Text Box 18"/>
            <p:cNvSpPr txBox="1"/>
            <p:nvPr/>
          </p:nvSpPr>
          <p:spPr>
            <a:xfrm>
              <a:off x="1610" y="1071"/>
              <a:ext cx="212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*</a:t>
              </a:r>
              <a:endPara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2027" name="Text Box 19"/>
            <p:cNvSpPr txBox="1"/>
            <p:nvPr/>
          </p:nvSpPr>
          <p:spPr>
            <a:xfrm>
              <a:off x="1837" y="1071"/>
              <a:ext cx="214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*</a:t>
              </a:r>
              <a:endPara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2028" name="Text Box 20"/>
            <p:cNvSpPr txBox="1"/>
            <p:nvPr/>
          </p:nvSpPr>
          <p:spPr>
            <a:xfrm>
              <a:off x="1127" y="1319"/>
              <a:ext cx="435" cy="231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1800" b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j</a:t>
              </a:r>
              <a:r>
                <a:rPr lang="en-US" altLang="zh-CN" sz="1800" b="1" i="1" dirty="0">
                  <a:solidFill>
                    <a:schemeClr val="accent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 </a:t>
              </a:r>
              <a:r>
                <a:rPr lang="en-US" altLang="zh-CN" sz="1800" b="1" i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L</a:t>
              </a:r>
              <a:r>
                <a:rPr lang="en-US" altLang="zh-CN" sz="1800" b="1" baseline="-25000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sz="1800" b="1" dirty="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grpSp>
          <p:nvGrpSpPr>
            <p:cNvPr id="42029" name="Group 21"/>
            <p:cNvGrpSpPr/>
            <p:nvPr/>
          </p:nvGrpSpPr>
          <p:grpSpPr>
            <a:xfrm rot="-5400000" flipH="1">
              <a:off x="1817" y="1464"/>
              <a:ext cx="397" cy="58"/>
              <a:chOff x="1200" y="1584"/>
              <a:chExt cx="379" cy="45"/>
            </a:xfrm>
          </p:grpSpPr>
          <p:sp>
            <p:nvSpPr>
              <p:cNvPr id="42060" name="Arc 22"/>
              <p:cNvSpPr/>
              <p:nvPr/>
            </p:nvSpPr>
            <p:spPr>
              <a:xfrm rot="5400000" flipH="1" flipV="1">
                <a:off x="1223" y="1561"/>
                <a:ext cx="45" cy="9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pathLst>
                  <a:path w="22723" h="43200" fill="none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</a:path>
                  <a:path w="22723" h="43200" stroke="0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3" y="0"/>
                    </a:lnTo>
                    <a:close/>
                  </a:path>
                </a:pathLst>
              </a:custGeom>
              <a:noFill/>
              <a:ln w="38100" cap="flat" cmpd="sng">
                <a:solidFill>
                  <a:schemeClr val="accent2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2061" name="Arc 23"/>
              <p:cNvSpPr/>
              <p:nvPr/>
            </p:nvSpPr>
            <p:spPr>
              <a:xfrm rot="5400000" flipH="1" flipV="1">
                <a:off x="1319" y="1561"/>
                <a:ext cx="45" cy="9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pathLst>
                  <a:path w="22723" h="43200" fill="none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</a:path>
                  <a:path w="22723" h="43200" stroke="0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3" y="0"/>
                    </a:lnTo>
                    <a:close/>
                  </a:path>
                </a:pathLst>
              </a:custGeom>
              <a:noFill/>
              <a:ln w="38100" cap="flat" cmpd="sng">
                <a:solidFill>
                  <a:schemeClr val="accent2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2062" name="Arc 24"/>
              <p:cNvSpPr/>
              <p:nvPr/>
            </p:nvSpPr>
            <p:spPr>
              <a:xfrm rot="5400000" flipH="1" flipV="1">
                <a:off x="1415" y="1561"/>
                <a:ext cx="45" cy="9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pathLst>
                  <a:path w="22723" h="43200" fill="none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</a:path>
                  <a:path w="22723" h="43200" stroke="0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3" y="0"/>
                    </a:lnTo>
                    <a:close/>
                  </a:path>
                </a:pathLst>
              </a:custGeom>
              <a:noFill/>
              <a:ln w="38100" cap="flat" cmpd="sng">
                <a:solidFill>
                  <a:schemeClr val="accent2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2063" name="Arc 25"/>
              <p:cNvSpPr/>
              <p:nvPr/>
            </p:nvSpPr>
            <p:spPr>
              <a:xfrm rot="5400000" flipH="1" flipV="1">
                <a:off x="1511" y="1561"/>
                <a:ext cx="45" cy="9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pathLst>
                  <a:path w="22723" h="43200" fill="none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</a:path>
                  <a:path w="22723" h="43200" stroke="0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3" y="0"/>
                    </a:lnTo>
                    <a:close/>
                  </a:path>
                </a:pathLst>
              </a:custGeom>
              <a:noFill/>
              <a:ln w="38100" cap="flat" cmpd="sng">
                <a:solidFill>
                  <a:schemeClr val="accent2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42030" name="Group 26"/>
            <p:cNvGrpSpPr/>
            <p:nvPr/>
          </p:nvGrpSpPr>
          <p:grpSpPr>
            <a:xfrm rot="5400000">
              <a:off x="1464" y="1448"/>
              <a:ext cx="397" cy="57"/>
              <a:chOff x="1200" y="1584"/>
              <a:chExt cx="379" cy="45"/>
            </a:xfrm>
          </p:grpSpPr>
          <p:sp>
            <p:nvSpPr>
              <p:cNvPr id="42056" name="Arc 27"/>
              <p:cNvSpPr/>
              <p:nvPr/>
            </p:nvSpPr>
            <p:spPr>
              <a:xfrm rot="5400000" flipH="1" flipV="1">
                <a:off x="1223" y="1561"/>
                <a:ext cx="45" cy="9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pathLst>
                  <a:path w="22723" h="43200" fill="none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</a:path>
                  <a:path w="22723" h="43200" stroke="0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3" y="0"/>
                    </a:lnTo>
                    <a:close/>
                  </a:path>
                </a:pathLst>
              </a:custGeom>
              <a:noFill/>
              <a:ln w="38100" cap="flat" cmpd="sng">
                <a:solidFill>
                  <a:schemeClr val="accent2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2057" name="Arc 28"/>
              <p:cNvSpPr/>
              <p:nvPr/>
            </p:nvSpPr>
            <p:spPr>
              <a:xfrm rot="5400000" flipH="1" flipV="1">
                <a:off x="1319" y="1561"/>
                <a:ext cx="45" cy="9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pathLst>
                  <a:path w="22723" h="43200" fill="none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</a:path>
                  <a:path w="22723" h="43200" stroke="0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3" y="0"/>
                    </a:lnTo>
                    <a:close/>
                  </a:path>
                </a:pathLst>
              </a:custGeom>
              <a:noFill/>
              <a:ln w="38100" cap="flat" cmpd="sng">
                <a:solidFill>
                  <a:schemeClr val="accent2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2058" name="Arc 29"/>
              <p:cNvSpPr/>
              <p:nvPr/>
            </p:nvSpPr>
            <p:spPr>
              <a:xfrm rot="5400000" flipH="1" flipV="1">
                <a:off x="1415" y="1561"/>
                <a:ext cx="45" cy="9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pathLst>
                  <a:path w="22723" h="43200" fill="none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</a:path>
                  <a:path w="22723" h="43200" stroke="0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3" y="0"/>
                    </a:lnTo>
                    <a:close/>
                  </a:path>
                </a:pathLst>
              </a:custGeom>
              <a:noFill/>
              <a:ln w="38100" cap="flat" cmpd="sng">
                <a:solidFill>
                  <a:schemeClr val="accent2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2059" name="Arc 30"/>
              <p:cNvSpPr/>
              <p:nvPr/>
            </p:nvSpPr>
            <p:spPr>
              <a:xfrm rot="5400000" flipH="1" flipV="1">
                <a:off x="1511" y="1561"/>
                <a:ext cx="45" cy="9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pathLst>
                  <a:path w="22723" h="43200" fill="none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</a:path>
                  <a:path w="22723" h="43200" stroke="0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3" y="0"/>
                    </a:lnTo>
                    <a:close/>
                  </a:path>
                </a:pathLst>
              </a:custGeom>
              <a:noFill/>
              <a:ln w="38100" cap="flat" cmpd="sng">
                <a:solidFill>
                  <a:schemeClr val="accent2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42031" name="Arc 31"/>
            <p:cNvSpPr/>
            <p:nvPr/>
          </p:nvSpPr>
          <p:spPr>
            <a:xfrm rot="-10800000" flipV="1">
              <a:off x="1474" y="799"/>
              <a:ext cx="196" cy="21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pathLst>
                <a:path w="20759" h="21109" fill="none">
                  <a:moveTo>
                    <a:pt x="4579" y="0"/>
                  </a:moveTo>
                  <a:cubicBezTo>
                    <a:pt x="12347" y="1685"/>
                    <a:pt x="18561" y="7500"/>
                    <a:pt x="20758" y="15139"/>
                  </a:cubicBezTo>
                </a:path>
                <a:path w="20759" h="21109" stroke="0">
                  <a:moveTo>
                    <a:pt x="4579" y="0"/>
                  </a:moveTo>
                  <a:cubicBezTo>
                    <a:pt x="12347" y="1685"/>
                    <a:pt x="18561" y="7500"/>
                    <a:pt x="20758" y="15139"/>
                  </a:cubicBezTo>
                  <a:lnTo>
                    <a:pt x="0" y="21109"/>
                  </a:lnTo>
                  <a:lnTo>
                    <a:pt x="4579" y="0"/>
                  </a:lnTo>
                  <a:close/>
                </a:path>
              </a:pathLst>
            </a:custGeom>
            <a:noFill/>
            <a:ln w="38100" cap="flat" cmpd="sng">
              <a:solidFill>
                <a:srgbClr val="FF3300">
                  <a:alpha val="100000"/>
                </a:srgbClr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2032" name="Arc 32"/>
            <p:cNvSpPr/>
            <p:nvPr/>
          </p:nvSpPr>
          <p:spPr>
            <a:xfrm rot="10800000" flipH="1" flipV="1">
              <a:off x="1973" y="799"/>
              <a:ext cx="198" cy="21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pathLst>
                <a:path w="20759" h="21109" fill="none">
                  <a:moveTo>
                    <a:pt x="4579" y="0"/>
                  </a:moveTo>
                  <a:cubicBezTo>
                    <a:pt x="12347" y="1685"/>
                    <a:pt x="18561" y="7500"/>
                    <a:pt x="20758" y="15139"/>
                  </a:cubicBezTo>
                </a:path>
                <a:path w="20759" h="21109" stroke="0">
                  <a:moveTo>
                    <a:pt x="4579" y="0"/>
                  </a:moveTo>
                  <a:cubicBezTo>
                    <a:pt x="12347" y="1685"/>
                    <a:pt x="18561" y="7500"/>
                    <a:pt x="20758" y="15139"/>
                  </a:cubicBezTo>
                  <a:lnTo>
                    <a:pt x="0" y="21109"/>
                  </a:lnTo>
                  <a:lnTo>
                    <a:pt x="4579" y="0"/>
                  </a:lnTo>
                  <a:close/>
                </a:path>
              </a:pathLst>
            </a:custGeom>
            <a:noFill/>
            <a:ln w="38100" cap="flat" cmpd="sng">
              <a:solidFill>
                <a:srgbClr val="FF3300">
                  <a:alpha val="100000"/>
                </a:srgbClr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2033" name="Line 33"/>
            <p:cNvSpPr/>
            <p:nvPr/>
          </p:nvSpPr>
          <p:spPr>
            <a:xfrm>
              <a:off x="2033" y="997"/>
              <a:ext cx="373" cy="8"/>
            </a:xfrm>
            <a:prstGeom prst="line">
              <a:avLst/>
            </a:prstGeom>
            <a:ln w="3810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2034" name="Text Box 34"/>
            <p:cNvSpPr txBox="1"/>
            <p:nvPr/>
          </p:nvSpPr>
          <p:spPr>
            <a:xfrm>
              <a:off x="2027" y="1303"/>
              <a:ext cx="558" cy="231"/>
            </a:xfrm>
            <a:prstGeom prst="rect">
              <a:avLst/>
            </a:prstGeom>
            <a:noFill/>
            <a:ln w="3810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1800" b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j</a:t>
              </a:r>
              <a:r>
                <a:rPr lang="en-US" altLang="zh-CN" sz="1800" b="1" i="1" dirty="0">
                  <a:solidFill>
                    <a:schemeClr val="accent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 </a:t>
              </a:r>
              <a:r>
                <a:rPr lang="en-US" altLang="zh-CN" sz="1800" b="1" i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L</a:t>
              </a:r>
              <a:r>
                <a:rPr lang="en-US" altLang="zh-CN" sz="1800" b="1" baseline="-25000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2</a:t>
              </a:r>
              <a:endParaRPr lang="en-US" altLang="zh-CN" sz="1800" b="1" dirty="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2035" name="Text Box 35"/>
            <p:cNvSpPr txBox="1"/>
            <p:nvPr/>
          </p:nvSpPr>
          <p:spPr>
            <a:xfrm>
              <a:off x="1610" y="618"/>
              <a:ext cx="427" cy="231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1800" b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j</a:t>
              </a:r>
              <a:r>
                <a:rPr lang="en-US" altLang="zh-CN" sz="1800" b="1" i="1" dirty="0">
                  <a:solidFill>
                    <a:schemeClr val="accent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 </a:t>
              </a:r>
              <a:r>
                <a:rPr lang="en-US" altLang="zh-CN" sz="1800" b="1" i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M</a:t>
              </a:r>
              <a:endParaRPr lang="en-US" altLang="zh-CN" sz="1800" b="1" dirty="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2036" name="Line 36"/>
            <p:cNvSpPr/>
            <p:nvPr/>
          </p:nvSpPr>
          <p:spPr>
            <a:xfrm flipH="1">
              <a:off x="601" y="2015"/>
              <a:ext cx="1023" cy="1"/>
            </a:xfrm>
            <a:prstGeom prst="line">
              <a:avLst/>
            </a:prstGeom>
            <a:ln w="3810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2037" name="Text Box 37"/>
            <p:cNvSpPr txBox="1"/>
            <p:nvPr/>
          </p:nvSpPr>
          <p:spPr>
            <a:xfrm>
              <a:off x="612" y="1026"/>
              <a:ext cx="294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2400" b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+</a:t>
              </a:r>
              <a:endPara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2038" name="Text Box 38"/>
            <p:cNvSpPr txBox="1"/>
            <p:nvPr/>
          </p:nvSpPr>
          <p:spPr>
            <a:xfrm>
              <a:off x="612" y="1525"/>
              <a:ext cx="294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2400" b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–</a:t>
              </a:r>
              <a:endPara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42039" name="Object 39"/>
            <p:cNvGraphicFramePr>
              <a:graphicFrameLocks noChangeAspect="1"/>
            </p:cNvGraphicFramePr>
            <p:nvPr/>
          </p:nvGraphicFramePr>
          <p:xfrm>
            <a:off x="748" y="1298"/>
            <a:ext cx="205" cy="3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25" name="" r:id="rId9" imgW="191135" imgH="237490" progId="Equation.DSMT4">
                    <p:embed/>
                  </p:oleObj>
                </mc:Choice>
                <mc:Fallback>
                  <p:oleObj name="" r:id="rId9" imgW="191135" imgH="237490" progId="Equation.DSMT4">
                    <p:embed/>
                    <p:pic>
                      <p:nvPicPr>
                        <p:cNvPr id="0" name="图片 3324"/>
                        <p:cNvPicPr/>
                        <p:nvPr/>
                      </p:nvPicPr>
                      <p:blipFill>
                        <a:blip r:embed="rId10">
                          <a:clrChange>
                            <a:clrFrom>
                              <a:srgbClr val="000000"/>
                            </a:clrFrom>
                            <a:clrTo>
                              <a:srgbClr val="333399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748" y="1298"/>
                          <a:ext cx="205" cy="30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2040" name="Rectangle 40"/>
            <p:cNvSpPr/>
            <p:nvPr/>
          </p:nvSpPr>
          <p:spPr>
            <a:xfrm>
              <a:off x="978" y="1933"/>
              <a:ext cx="269" cy="105"/>
            </a:xfrm>
            <a:prstGeom prst="rect">
              <a:avLst/>
            </a:prstGeom>
            <a:solidFill>
              <a:schemeClr val="bg1"/>
            </a:solidFill>
            <a:ln w="38100" cap="flat" cmpd="sng">
              <a:solidFill>
                <a:schemeClr val="accent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42041" name="Oval 41"/>
            <p:cNvSpPr/>
            <p:nvPr/>
          </p:nvSpPr>
          <p:spPr>
            <a:xfrm>
              <a:off x="467" y="1269"/>
              <a:ext cx="268" cy="301"/>
            </a:xfrm>
            <a:prstGeom prst="ellipse">
              <a:avLst/>
            </a:prstGeom>
            <a:solidFill>
              <a:schemeClr val="bg1"/>
            </a:solidFill>
            <a:ln w="3810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42042" name="Line 42"/>
            <p:cNvSpPr/>
            <p:nvPr/>
          </p:nvSpPr>
          <p:spPr>
            <a:xfrm>
              <a:off x="601" y="972"/>
              <a:ext cx="0" cy="1043"/>
            </a:xfrm>
            <a:prstGeom prst="line">
              <a:avLst/>
            </a:prstGeom>
            <a:ln w="3810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2043" name="Line 43"/>
            <p:cNvSpPr/>
            <p:nvPr/>
          </p:nvSpPr>
          <p:spPr>
            <a:xfrm flipH="1">
              <a:off x="601" y="978"/>
              <a:ext cx="403" cy="2"/>
            </a:xfrm>
            <a:prstGeom prst="line">
              <a:avLst/>
            </a:prstGeom>
            <a:ln w="3810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2044" name="Rectangle 44"/>
            <p:cNvSpPr/>
            <p:nvPr/>
          </p:nvSpPr>
          <p:spPr>
            <a:xfrm rot="5400000">
              <a:off x="2914" y="1442"/>
              <a:ext cx="301" cy="93"/>
            </a:xfrm>
            <a:prstGeom prst="rect">
              <a:avLst/>
            </a:prstGeom>
            <a:solidFill>
              <a:schemeClr val="bg1"/>
            </a:solidFill>
            <a:ln w="38100" cap="flat" cmpd="sng">
              <a:solidFill>
                <a:schemeClr val="accent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42045" name="Line 45"/>
            <p:cNvSpPr/>
            <p:nvPr/>
          </p:nvSpPr>
          <p:spPr>
            <a:xfrm>
              <a:off x="3068" y="1631"/>
              <a:ext cx="0" cy="384"/>
            </a:xfrm>
            <a:prstGeom prst="line">
              <a:avLst/>
            </a:prstGeom>
            <a:ln w="3810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2046" name="Line 46"/>
            <p:cNvSpPr/>
            <p:nvPr/>
          </p:nvSpPr>
          <p:spPr>
            <a:xfrm flipV="1">
              <a:off x="3068" y="1005"/>
              <a:ext cx="0" cy="325"/>
            </a:xfrm>
            <a:prstGeom prst="line">
              <a:avLst/>
            </a:prstGeom>
            <a:ln w="3810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2047" name="Text Box 47"/>
            <p:cNvSpPr txBox="1"/>
            <p:nvPr/>
          </p:nvSpPr>
          <p:spPr>
            <a:xfrm>
              <a:off x="975" y="1661"/>
              <a:ext cx="308" cy="250"/>
            </a:xfrm>
            <a:prstGeom prst="rect">
              <a:avLst/>
            </a:prstGeom>
            <a:noFill/>
            <a:ln w="3810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000" b="1" i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R</a:t>
              </a:r>
              <a:r>
                <a:rPr lang="en-US" altLang="zh-CN" sz="2000" b="1" baseline="-25000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sz="2000" b="1" dirty="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2048" name="Text Box 48"/>
            <p:cNvSpPr txBox="1"/>
            <p:nvPr/>
          </p:nvSpPr>
          <p:spPr>
            <a:xfrm>
              <a:off x="2396" y="615"/>
              <a:ext cx="307" cy="250"/>
            </a:xfrm>
            <a:prstGeom prst="rect">
              <a:avLst/>
            </a:prstGeom>
            <a:noFill/>
            <a:ln w="3810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000" b="1" i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C</a:t>
              </a:r>
              <a:r>
                <a:rPr lang="en-US" altLang="zh-CN" sz="2000" b="1" baseline="-25000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2</a:t>
              </a:r>
              <a:endParaRPr lang="en-US" altLang="zh-CN" sz="2000" b="1" dirty="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2049" name="Text Box 49"/>
            <p:cNvSpPr txBox="1"/>
            <p:nvPr/>
          </p:nvSpPr>
          <p:spPr>
            <a:xfrm>
              <a:off x="2699" y="1435"/>
              <a:ext cx="363" cy="250"/>
            </a:xfrm>
            <a:prstGeom prst="rect">
              <a:avLst/>
            </a:prstGeom>
            <a:noFill/>
            <a:ln w="3810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000" b="1" i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R</a:t>
              </a:r>
              <a:r>
                <a:rPr lang="en-US" altLang="zh-CN" sz="2000" b="1" baseline="-25000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2</a:t>
              </a:r>
              <a:endParaRPr lang="en-US" altLang="zh-CN" sz="2000" b="1" baseline="-25000" dirty="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2050" name="Line 50"/>
            <p:cNvSpPr/>
            <p:nvPr/>
          </p:nvSpPr>
          <p:spPr>
            <a:xfrm>
              <a:off x="2426" y="890"/>
              <a:ext cx="0" cy="272"/>
            </a:xfrm>
            <a:prstGeom prst="line">
              <a:avLst/>
            </a:prstGeom>
            <a:ln w="5715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2051" name="Line 51"/>
            <p:cNvSpPr/>
            <p:nvPr/>
          </p:nvSpPr>
          <p:spPr>
            <a:xfrm>
              <a:off x="2517" y="890"/>
              <a:ext cx="0" cy="272"/>
            </a:xfrm>
            <a:prstGeom prst="line">
              <a:avLst/>
            </a:prstGeom>
            <a:ln w="5715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2052" name="Line 52"/>
            <p:cNvSpPr/>
            <p:nvPr/>
          </p:nvSpPr>
          <p:spPr>
            <a:xfrm>
              <a:off x="2517" y="1026"/>
              <a:ext cx="544" cy="0"/>
            </a:xfrm>
            <a:prstGeom prst="line">
              <a:avLst/>
            </a:prstGeom>
            <a:ln w="3810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2053" name="Line 53"/>
            <p:cNvSpPr/>
            <p:nvPr/>
          </p:nvSpPr>
          <p:spPr>
            <a:xfrm>
              <a:off x="1020" y="845"/>
              <a:ext cx="0" cy="272"/>
            </a:xfrm>
            <a:prstGeom prst="line">
              <a:avLst/>
            </a:prstGeom>
            <a:ln w="5715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2054" name="Line 54"/>
            <p:cNvSpPr/>
            <p:nvPr/>
          </p:nvSpPr>
          <p:spPr>
            <a:xfrm>
              <a:off x="1111" y="845"/>
              <a:ext cx="0" cy="272"/>
            </a:xfrm>
            <a:prstGeom prst="line">
              <a:avLst/>
            </a:prstGeom>
            <a:ln w="5715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2055" name="Text Box 55"/>
            <p:cNvSpPr txBox="1"/>
            <p:nvPr/>
          </p:nvSpPr>
          <p:spPr>
            <a:xfrm>
              <a:off x="930" y="572"/>
              <a:ext cx="307" cy="250"/>
            </a:xfrm>
            <a:prstGeom prst="rect">
              <a:avLst/>
            </a:prstGeom>
            <a:noFill/>
            <a:ln w="3810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000" b="1" i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C</a:t>
              </a:r>
              <a:r>
                <a:rPr lang="en-US" altLang="zh-CN" sz="2000" b="1" baseline="-25000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sz="2000" b="1" dirty="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</p:grpSp>
      <p:graphicFrame>
        <p:nvGraphicFramePr>
          <p:cNvPr id="170040" name="Object 56"/>
          <p:cNvGraphicFramePr>
            <a:graphicFrameLocks noChangeAspect="1"/>
          </p:cNvGraphicFramePr>
          <p:nvPr/>
        </p:nvGraphicFramePr>
        <p:xfrm>
          <a:off x="1403350" y="3284538"/>
          <a:ext cx="2820988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7" name="" r:id="rId11" imgW="1146175" imgH="173355" progId="Equation.DSMT4">
                  <p:embed/>
                </p:oleObj>
              </mc:Choice>
              <mc:Fallback>
                <p:oleObj name="" r:id="rId11" imgW="1146175" imgH="173355" progId="Equation.DSMT4">
                  <p:embed/>
                  <p:pic>
                    <p:nvPicPr>
                      <p:cNvPr id="0" name="图片 3326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3333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403350" y="3284538"/>
                        <a:ext cx="2820988" cy="4302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0041" name="Object 57"/>
          <p:cNvGraphicFramePr>
            <a:graphicFrameLocks noChangeAspect="1"/>
          </p:cNvGraphicFramePr>
          <p:nvPr/>
        </p:nvGraphicFramePr>
        <p:xfrm>
          <a:off x="1258888" y="3644900"/>
          <a:ext cx="2820987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8" name="" r:id="rId13" imgW="1146175" imgH="382270" progId="Equation.DSMT4">
                  <p:embed/>
                </p:oleObj>
              </mc:Choice>
              <mc:Fallback>
                <p:oleObj name="" r:id="rId13" imgW="1146175" imgH="382270" progId="Equation.DSMT4">
                  <p:embed/>
                  <p:pic>
                    <p:nvPicPr>
                      <p:cNvPr id="0" name="图片 3327"/>
                      <p:cNvPicPr/>
                      <p:nvPr/>
                    </p:nvPicPr>
                    <p:blipFill>
                      <a:blip r:embed="rId14">
                        <a:clrChange>
                          <a:clrFrom>
                            <a:srgbClr val="000000"/>
                          </a:clrFrom>
                          <a:clrTo>
                            <a:srgbClr val="3333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258888" y="3644900"/>
                        <a:ext cx="2820987" cy="885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0042" name="Object 58"/>
          <p:cNvGraphicFramePr>
            <a:graphicFrameLocks noChangeAspect="1"/>
          </p:cNvGraphicFramePr>
          <p:nvPr/>
        </p:nvGraphicFramePr>
        <p:xfrm>
          <a:off x="1258888" y="4581525"/>
          <a:ext cx="1731962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0" name="" r:id="rId15" imgW="694690" imgH="139065" progId="Equation.DSMT4">
                  <p:embed/>
                </p:oleObj>
              </mc:Choice>
              <mc:Fallback>
                <p:oleObj name="" r:id="rId15" imgW="694690" imgH="139065" progId="Equation.DSMT4">
                  <p:embed/>
                  <p:pic>
                    <p:nvPicPr>
                      <p:cNvPr id="0" name="图片 3329"/>
                      <p:cNvPicPr/>
                      <p:nvPr/>
                    </p:nvPicPr>
                    <p:blipFill>
                      <a:blip r:embed="rId16">
                        <a:clrChange>
                          <a:clrFrom>
                            <a:srgbClr val="000000"/>
                          </a:clrFrom>
                          <a:clrTo>
                            <a:srgbClr val="3333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258888" y="4581525"/>
                        <a:ext cx="1731962" cy="3540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0043" name="Text Box 59"/>
          <p:cNvSpPr txBox="1"/>
          <p:nvPr/>
        </p:nvSpPr>
        <p:spPr>
          <a:xfrm>
            <a:off x="5292725" y="3573463"/>
            <a:ext cx="2847975" cy="457200"/>
          </a:xfrm>
          <a:prstGeom prst="rect">
            <a:avLst/>
          </a:prstGeom>
          <a:noFill/>
          <a:ln w="19050">
            <a:noFill/>
          </a:ln>
        </p:spPr>
        <p:txBody>
          <a:bodyPr wrap="none" lIns="198000" rIns="19800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1" charset="-122"/>
              </a:rPr>
              <a:t>应用原边等效电路</a:t>
            </a:r>
            <a:endParaRPr lang="zh-CN" altLang="en-US" sz="2400" b="1" dirty="0">
              <a:solidFill>
                <a:schemeClr val="accent2"/>
              </a:solidFill>
              <a:latin typeface="Times New Roman" panose="02020603050405020304" pitchFamily="18" charset="0"/>
              <a:ea typeface="楷体_GB2312" pitchFamily="1" charset="-122"/>
            </a:endParaRPr>
          </a:p>
        </p:txBody>
      </p:sp>
      <p:grpSp>
        <p:nvGrpSpPr>
          <p:cNvPr id="170044" name="Group 60"/>
          <p:cNvGrpSpPr/>
          <p:nvPr/>
        </p:nvGrpSpPr>
        <p:grpSpPr>
          <a:xfrm>
            <a:off x="5580063" y="2133600"/>
            <a:ext cx="2547937" cy="1301750"/>
            <a:chOff x="3334" y="1549"/>
            <a:chExt cx="1605" cy="820"/>
          </a:xfrm>
        </p:grpSpPr>
        <p:sp>
          <p:nvSpPr>
            <p:cNvPr id="42006" name="Line 61"/>
            <p:cNvSpPr/>
            <p:nvPr/>
          </p:nvSpPr>
          <p:spPr>
            <a:xfrm flipH="1">
              <a:off x="4580" y="2067"/>
              <a:ext cx="2" cy="302"/>
            </a:xfrm>
            <a:prstGeom prst="line">
              <a:avLst/>
            </a:prstGeom>
            <a:ln w="28575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2007" name="Line 62"/>
            <p:cNvSpPr/>
            <p:nvPr/>
          </p:nvSpPr>
          <p:spPr>
            <a:xfrm>
              <a:off x="4577" y="1588"/>
              <a:ext cx="0" cy="243"/>
            </a:xfrm>
            <a:prstGeom prst="line">
              <a:avLst/>
            </a:prstGeom>
            <a:ln w="28575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2008" name="Line 63"/>
            <p:cNvSpPr/>
            <p:nvPr/>
          </p:nvSpPr>
          <p:spPr>
            <a:xfrm flipV="1">
              <a:off x="4277" y="1585"/>
              <a:ext cx="303" cy="4"/>
            </a:xfrm>
            <a:prstGeom prst="line">
              <a:avLst/>
            </a:prstGeom>
            <a:ln w="28575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2009" name="Line 64"/>
            <p:cNvSpPr/>
            <p:nvPr/>
          </p:nvSpPr>
          <p:spPr>
            <a:xfrm flipH="1">
              <a:off x="3709" y="2362"/>
              <a:ext cx="865" cy="1"/>
            </a:xfrm>
            <a:prstGeom prst="line">
              <a:avLst/>
            </a:prstGeom>
            <a:ln w="28575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2010" name="Text Box 65"/>
            <p:cNvSpPr txBox="1"/>
            <p:nvPr/>
          </p:nvSpPr>
          <p:spPr>
            <a:xfrm>
              <a:off x="3507" y="1558"/>
              <a:ext cx="249" cy="288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2400" b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+</a:t>
              </a:r>
              <a:endPara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2011" name="Text Box 66"/>
            <p:cNvSpPr txBox="1"/>
            <p:nvPr/>
          </p:nvSpPr>
          <p:spPr>
            <a:xfrm>
              <a:off x="3519" y="1996"/>
              <a:ext cx="249" cy="288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2400" b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–</a:t>
              </a:r>
              <a:endPara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42012" name="Object 67"/>
            <p:cNvGraphicFramePr>
              <a:graphicFrameLocks noChangeAspect="1"/>
            </p:cNvGraphicFramePr>
            <p:nvPr/>
          </p:nvGraphicFramePr>
          <p:xfrm>
            <a:off x="3334" y="1694"/>
            <a:ext cx="253" cy="3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29" name="" r:id="rId17" imgW="191135" imgH="237490" progId="Equation.DSMT4">
                    <p:embed/>
                  </p:oleObj>
                </mc:Choice>
                <mc:Fallback>
                  <p:oleObj name="" r:id="rId17" imgW="191135" imgH="237490" progId="Equation.DSMT4">
                    <p:embed/>
                    <p:pic>
                      <p:nvPicPr>
                        <p:cNvPr id="0" name="图片 3328"/>
                        <p:cNvPicPr/>
                        <p:nvPr/>
                      </p:nvPicPr>
                      <p:blipFill>
                        <a:blip r:embed="rId18">
                          <a:clrChange>
                            <a:clrFrom>
                              <a:srgbClr val="000000"/>
                            </a:clrFrom>
                            <a:clrTo>
                              <a:srgbClr val="333399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334" y="1694"/>
                          <a:ext cx="253" cy="33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2013" name="Rectangle 68"/>
            <p:cNvSpPr/>
            <p:nvPr/>
          </p:nvSpPr>
          <p:spPr>
            <a:xfrm>
              <a:off x="4050" y="1549"/>
              <a:ext cx="227" cy="79"/>
            </a:xfrm>
            <a:prstGeom prst="rect">
              <a:avLst/>
            </a:prstGeom>
            <a:solidFill>
              <a:schemeClr val="bg1"/>
            </a:solidFill>
            <a:ln w="28575" cap="flat" cmpd="sng">
              <a:solidFill>
                <a:schemeClr val="accent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42014" name="Oval 69"/>
            <p:cNvSpPr/>
            <p:nvPr/>
          </p:nvSpPr>
          <p:spPr>
            <a:xfrm>
              <a:off x="3589" y="1824"/>
              <a:ext cx="227" cy="227"/>
            </a:xfrm>
            <a:prstGeom prst="ellipse">
              <a:avLst/>
            </a:prstGeom>
            <a:solidFill>
              <a:schemeClr val="bg1"/>
            </a:solidFill>
            <a:ln w="3810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42015" name="Line 70"/>
            <p:cNvSpPr/>
            <p:nvPr/>
          </p:nvSpPr>
          <p:spPr>
            <a:xfrm flipH="1">
              <a:off x="3709" y="1581"/>
              <a:ext cx="341" cy="1"/>
            </a:xfrm>
            <a:prstGeom prst="line">
              <a:avLst/>
            </a:prstGeom>
            <a:ln w="28575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2016" name="Rectangle 71"/>
            <p:cNvSpPr/>
            <p:nvPr/>
          </p:nvSpPr>
          <p:spPr>
            <a:xfrm rot="5400000">
              <a:off x="4468" y="1914"/>
              <a:ext cx="227" cy="79"/>
            </a:xfrm>
            <a:prstGeom prst="rect">
              <a:avLst/>
            </a:prstGeom>
            <a:solidFill>
              <a:schemeClr val="bg1"/>
            </a:solidFill>
            <a:ln w="28575" cap="flat" cmpd="sng">
              <a:solidFill>
                <a:schemeClr val="accent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42017" name="Text Box 72"/>
            <p:cNvSpPr txBox="1"/>
            <p:nvPr/>
          </p:nvSpPr>
          <p:spPr>
            <a:xfrm>
              <a:off x="3969" y="1616"/>
              <a:ext cx="599" cy="250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000" b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10</a:t>
              </a:r>
              <a:r>
                <a:rPr lang="en-US" altLang="zh-CN" sz="2000" b="1" dirty="0">
                  <a:solidFill>
                    <a:schemeClr val="accent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</a:t>
              </a:r>
              <a:endParaRPr lang="en-US" altLang="zh-CN" sz="2000" b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42018" name="Freeform 73"/>
            <p:cNvSpPr/>
            <p:nvPr/>
          </p:nvSpPr>
          <p:spPr>
            <a:xfrm>
              <a:off x="3706" y="1578"/>
              <a:ext cx="3" cy="787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0" y="787"/>
                </a:cxn>
              </a:cxnLst>
              <a:pathLst>
                <a:path w="3" h="787">
                  <a:moveTo>
                    <a:pt x="3" y="0"/>
                  </a:moveTo>
                  <a:lnTo>
                    <a:pt x="0" y="787"/>
                  </a:lnTo>
                </a:path>
              </a:pathLst>
            </a:custGeom>
            <a:noFill/>
            <a:ln w="28575" cap="flat" cmpd="sng">
              <a:solidFill>
                <a:schemeClr val="accent2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graphicFrame>
          <p:nvGraphicFramePr>
            <p:cNvPr id="42019" name="Object 74"/>
            <p:cNvGraphicFramePr>
              <a:graphicFrameLocks noChangeAspect="1"/>
            </p:cNvGraphicFramePr>
            <p:nvPr/>
          </p:nvGraphicFramePr>
          <p:xfrm>
            <a:off x="4649" y="1661"/>
            <a:ext cx="290" cy="4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26" name="" r:id="rId19" imgW="260350" imgH="382270" progId="Equation.3">
                    <p:embed/>
                  </p:oleObj>
                </mc:Choice>
                <mc:Fallback>
                  <p:oleObj name="" r:id="rId19" imgW="260350" imgH="382270" progId="Equation.3">
                    <p:embed/>
                    <p:pic>
                      <p:nvPicPr>
                        <p:cNvPr id="0" name="图片 3325"/>
                        <p:cNvPicPr/>
                        <p:nvPr/>
                      </p:nvPicPr>
                      <p:blipFill>
                        <a:blip r:embed="rId20">
                          <a:clrChange>
                            <a:clrFrom>
                              <a:srgbClr val="000000"/>
                            </a:clrFrom>
                            <a:clrTo>
                              <a:srgbClr val="333399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649" y="1661"/>
                          <a:ext cx="290" cy="42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70059" name="Text Box 75"/>
          <p:cNvSpPr txBox="1"/>
          <p:nvPr/>
        </p:nvSpPr>
        <p:spPr>
          <a:xfrm>
            <a:off x="5219700" y="4868863"/>
            <a:ext cx="492125" cy="457200"/>
          </a:xfrm>
          <a:prstGeom prst="rect">
            <a:avLst/>
          </a:prstGeom>
          <a:noFill/>
          <a:ln w="1905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1" charset="-122"/>
              </a:rPr>
              <a:t>当</a:t>
            </a:r>
            <a:endParaRPr lang="zh-CN" altLang="en-US" sz="2400" b="1" dirty="0">
              <a:solidFill>
                <a:schemeClr val="accent2"/>
              </a:solidFill>
              <a:latin typeface="Times New Roman" panose="02020603050405020304" pitchFamily="18" charset="0"/>
              <a:ea typeface="楷体_GB2312" pitchFamily="1" charset="-122"/>
            </a:endParaRPr>
          </a:p>
        </p:txBody>
      </p:sp>
      <p:graphicFrame>
        <p:nvGraphicFramePr>
          <p:cNvPr id="170060" name="Object 76"/>
          <p:cNvGraphicFramePr>
            <a:graphicFrameLocks noChangeAspect="1"/>
          </p:cNvGraphicFramePr>
          <p:nvPr/>
        </p:nvGraphicFramePr>
        <p:xfrm>
          <a:off x="5795963" y="4724400"/>
          <a:ext cx="2557462" cy="887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2" name="" r:id="rId21" imgW="1146175" imgH="382270" progId="Equation.DSMT4">
                  <p:embed/>
                </p:oleObj>
              </mc:Choice>
              <mc:Fallback>
                <p:oleObj name="" r:id="rId21" imgW="1146175" imgH="382270" progId="Equation.DSMT4">
                  <p:embed/>
                  <p:pic>
                    <p:nvPicPr>
                      <p:cNvPr id="0" name="图片 3331"/>
                      <p:cNvPicPr/>
                      <p:nvPr/>
                    </p:nvPicPr>
                    <p:blipFill>
                      <a:blip r:embed="rId22">
                        <a:clrChange>
                          <a:clrFrom>
                            <a:srgbClr val="000000"/>
                          </a:clrFrom>
                          <a:clrTo>
                            <a:srgbClr val="3333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795963" y="4724400"/>
                        <a:ext cx="2557462" cy="8874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0061" name="Line 77"/>
          <p:cNvSpPr/>
          <p:nvPr/>
        </p:nvSpPr>
        <p:spPr>
          <a:xfrm>
            <a:off x="4859338" y="5734050"/>
            <a:ext cx="431800" cy="0"/>
          </a:xfrm>
          <a:prstGeom prst="line">
            <a:avLst/>
          </a:prstGeom>
          <a:ln w="76200" cap="flat" cmpd="sng">
            <a:solidFill>
              <a:srgbClr val="990033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70062" name="Rectangle 78"/>
          <p:cNvSpPr/>
          <p:nvPr/>
        </p:nvSpPr>
        <p:spPr>
          <a:xfrm>
            <a:off x="5292725" y="5516563"/>
            <a:ext cx="360045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400" b="1" baseline="-25000" dirty="0">
                <a:solidFill>
                  <a:schemeClr val="accent2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=40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</a:t>
            </a:r>
            <a:r>
              <a:rPr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1" charset="-122"/>
              </a:rPr>
              <a:t>时吸收最大功率</a:t>
            </a:r>
            <a:endParaRPr lang="zh-CN" altLang="en-US" sz="2400" b="1" dirty="0">
              <a:solidFill>
                <a:schemeClr val="accent2"/>
              </a:solidFill>
              <a:latin typeface="Times New Roman" panose="02020603050405020304" pitchFamily="18" charset="0"/>
              <a:ea typeface="楷体_GB2312" pitchFamily="1" charset="-122"/>
            </a:endParaRPr>
          </a:p>
        </p:txBody>
      </p:sp>
      <p:graphicFrame>
        <p:nvGraphicFramePr>
          <p:cNvPr id="170063" name="Object 79"/>
          <p:cNvGraphicFramePr>
            <a:graphicFrameLocks noChangeAspect="1"/>
          </p:cNvGraphicFramePr>
          <p:nvPr/>
        </p:nvGraphicFramePr>
        <p:xfrm>
          <a:off x="5219700" y="6021388"/>
          <a:ext cx="3367088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1" name="" r:id="rId23" imgW="1522095" imgH="202565" progId="Equation.DSMT4">
                  <p:embed/>
                </p:oleObj>
              </mc:Choice>
              <mc:Fallback>
                <p:oleObj name="" r:id="rId23" imgW="1522095" imgH="202565" progId="Equation.DSMT4">
                  <p:embed/>
                  <p:pic>
                    <p:nvPicPr>
                      <p:cNvPr id="0" name="图片 3330"/>
                      <p:cNvPicPr/>
                      <p:nvPr/>
                    </p:nvPicPr>
                    <p:blipFill>
                      <a:blip r:embed="rId24">
                        <a:clrChange>
                          <a:clrFrom>
                            <a:srgbClr val="000000"/>
                          </a:clrFrom>
                          <a:clrTo>
                            <a:srgbClr val="3333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219700" y="6021388"/>
                        <a:ext cx="3367088" cy="4810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699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99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99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699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000"/>
                                        <p:tgtEl>
                                          <p:spTgt spid="169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6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99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99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500"/>
                            </p:stCondLst>
                            <p:childTnLst>
                              <p:par>
                                <p:cTn id="2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99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99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99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99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500"/>
                            </p:stCondLst>
                            <p:childTnLst>
                              <p:par>
                                <p:cTn id="3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99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99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699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699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699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699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170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170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2000"/>
                                        <p:tgtEl>
                                          <p:spTgt spid="170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2000"/>
                                        <p:tgtEl>
                                          <p:spTgt spid="169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2000"/>
                                        <p:tgtEl>
                                          <p:spTgt spid="169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700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700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2000"/>
                                        <p:tgtEl>
                                          <p:spTgt spid="169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83" dur="2000"/>
                                        <p:tgtEl>
                                          <p:spTgt spid="170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2000"/>
                                        <p:tgtEl>
                                          <p:spTgt spid="170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000"/>
                            </p:stCondLst>
                            <p:childTnLst>
                              <p:par>
                                <p:cTn id="9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2000"/>
                                        <p:tgtEl>
                                          <p:spTgt spid="170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97" dur="500"/>
                                        <p:tgtEl>
                                          <p:spTgt spid="170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1700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1700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2000"/>
                                        <p:tgtEl>
                                          <p:spTgt spid="170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986" grpId="0" animBg="1"/>
      <p:bldP spid="169987" grpId="0"/>
      <p:bldP spid="169988" grpId="0"/>
      <p:bldP spid="169990" grpId="0" animBg="1"/>
      <p:bldP spid="169994" grpId="0"/>
      <p:bldP spid="170043" grpId="0"/>
      <p:bldP spid="170059" grpId="0"/>
      <p:bldP spid="170062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1010" name="Text Box 2"/>
          <p:cNvSpPr txBox="1"/>
          <p:nvPr/>
        </p:nvSpPr>
        <p:spPr>
          <a:xfrm>
            <a:off x="395288" y="3063875"/>
            <a:ext cx="792162" cy="519113"/>
          </a:xfrm>
          <a:prstGeom prst="rect">
            <a:avLst/>
          </a:prstGeom>
          <a:solidFill>
            <a:srgbClr val="990033"/>
          </a:soli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chemeClr val="bg1"/>
                </a:solidFill>
              </a:rPr>
              <a:t>解</a:t>
            </a:r>
            <a:r>
              <a:rPr lang="en-US" altLang="zh-CN" sz="28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2</a:t>
            </a:r>
            <a:endParaRPr lang="en-US" altLang="zh-CN" sz="2800" b="1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1011" name="Text Box 3"/>
          <p:cNvSpPr txBox="1"/>
          <p:nvPr/>
        </p:nvSpPr>
        <p:spPr>
          <a:xfrm>
            <a:off x="1331913" y="3063875"/>
            <a:ext cx="2622550" cy="457200"/>
          </a:xfrm>
          <a:prstGeom prst="rect">
            <a:avLst/>
          </a:prstGeom>
          <a:noFill/>
          <a:ln w="1905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1" charset="-122"/>
              </a:rPr>
              <a:t>应用副边等效电路</a:t>
            </a:r>
            <a:endParaRPr lang="zh-CN" altLang="en-US" sz="2400" b="1" dirty="0">
              <a:solidFill>
                <a:schemeClr val="accent2"/>
              </a:solidFill>
              <a:latin typeface="Times New Roman" panose="02020603050405020304" pitchFamily="18" charset="0"/>
              <a:ea typeface="楷体_GB2312" pitchFamily="1" charset="-122"/>
            </a:endParaRPr>
          </a:p>
        </p:txBody>
      </p:sp>
      <p:graphicFrame>
        <p:nvGraphicFramePr>
          <p:cNvPr id="171012" name="Object 4"/>
          <p:cNvGraphicFramePr>
            <a:graphicFrameLocks noChangeAspect="1"/>
          </p:cNvGraphicFramePr>
          <p:nvPr/>
        </p:nvGraphicFramePr>
        <p:xfrm>
          <a:off x="900113" y="3567113"/>
          <a:ext cx="3038475" cy="862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4" name="" r:id="rId1" imgW="1371600" imgH="375920" progId="Equation.DSMT4">
                  <p:embed/>
                </p:oleObj>
              </mc:Choice>
              <mc:Fallback>
                <p:oleObj name="" r:id="rId1" imgW="1371600" imgH="375920" progId="Equation.DSMT4">
                  <p:embed/>
                  <p:pic>
                    <p:nvPicPr>
                      <p:cNvPr id="0" name="图片 3333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3333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900113" y="3567113"/>
                        <a:ext cx="3038475" cy="8620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1013" name="Group 5"/>
          <p:cNvGrpSpPr/>
          <p:nvPr/>
        </p:nvGrpSpPr>
        <p:grpSpPr>
          <a:xfrm>
            <a:off x="5219700" y="2919413"/>
            <a:ext cx="2759075" cy="1992312"/>
            <a:chOff x="3288" y="164"/>
            <a:chExt cx="1738" cy="1255"/>
          </a:xfrm>
        </p:grpSpPr>
        <p:sp>
          <p:nvSpPr>
            <p:cNvPr id="43069" name="Line 6"/>
            <p:cNvSpPr/>
            <p:nvPr/>
          </p:nvSpPr>
          <p:spPr>
            <a:xfrm flipH="1">
              <a:off x="4584" y="1117"/>
              <a:ext cx="2" cy="302"/>
            </a:xfrm>
            <a:prstGeom prst="line">
              <a:avLst/>
            </a:prstGeom>
            <a:ln w="28575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3070" name="Line 7"/>
            <p:cNvSpPr/>
            <p:nvPr/>
          </p:nvSpPr>
          <p:spPr>
            <a:xfrm>
              <a:off x="4587" y="638"/>
              <a:ext cx="0" cy="258"/>
            </a:xfrm>
            <a:prstGeom prst="line">
              <a:avLst/>
            </a:prstGeom>
            <a:ln w="28575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3071" name="Line 8"/>
            <p:cNvSpPr/>
            <p:nvPr/>
          </p:nvSpPr>
          <p:spPr>
            <a:xfrm flipV="1">
              <a:off x="4281" y="635"/>
              <a:ext cx="303" cy="4"/>
            </a:xfrm>
            <a:prstGeom prst="line">
              <a:avLst/>
            </a:prstGeom>
            <a:ln w="28575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3072" name="Line 9"/>
            <p:cNvSpPr/>
            <p:nvPr/>
          </p:nvSpPr>
          <p:spPr>
            <a:xfrm flipH="1">
              <a:off x="3713" y="1412"/>
              <a:ext cx="865" cy="1"/>
            </a:xfrm>
            <a:prstGeom prst="line">
              <a:avLst/>
            </a:prstGeom>
            <a:ln w="28575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3073" name="Text Box 10"/>
            <p:cNvSpPr txBox="1"/>
            <p:nvPr/>
          </p:nvSpPr>
          <p:spPr>
            <a:xfrm>
              <a:off x="3511" y="608"/>
              <a:ext cx="249" cy="288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2400" b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+</a:t>
              </a:r>
              <a:endPara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3074" name="Text Box 11"/>
            <p:cNvSpPr txBox="1"/>
            <p:nvPr/>
          </p:nvSpPr>
          <p:spPr>
            <a:xfrm>
              <a:off x="3523" y="1046"/>
              <a:ext cx="249" cy="288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2400" b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–</a:t>
              </a:r>
              <a:endPara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43075" name="Object 12"/>
            <p:cNvGraphicFramePr>
              <a:graphicFrameLocks noChangeAspect="1"/>
            </p:cNvGraphicFramePr>
            <p:nvPr/>
          </p:nvGraphicFramePr>
          <p:xfrm>
            <a:off x="3288" y="744"/>
            <a:ext cx="294" cy="3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33" name="" r:id="rId3" imgW="225425" imgH="237490" progId="Equation.DSMT4">
                    <p:embed/>
                  </p:oleObj>
                </mc:Choice>
                <mc:Fallback>
                  <p:oleObj name="" r:id="rId3" imgW="225425" imgH="237490" progId="Equation.DSMT4">
                    <p:embed/>
                    <p:pic>
                      <p:nvPicPr>
                        <p:cNvPr id="0" name="图片 3332"/>
                        <p:cNvPicPr/>
                        <p:nvPr/>
                      </p:nvPicPr>
                      <p:blipFill>
                        <a:blip r:embed="rId4">
                          <a:clrChange>
                            <a:clrFrom>
                              <a:srgbClr val="000000"/>
                            </a:clrFrom>
                            <a:clrTo>
                              <a:srgbClr val="333399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288" y="744"/>
                          <a:ext cx="294" cy="33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3076" name="Rectangle 13"/>
            <p:cNvSpPr/>
            <p:nvPr/>
          </p:nvSpPr>
          <p:spPr>
            <a:xfrm>
              <a:off x="4054" y="599"/>
              <a:ext cx="227" cy="79"/>
            </a:xfrm>
            <a:prstGeom prst="rect">
              <a:avLst/>
            </a:prstGeom>
            <a:solidFill>
              <a:schemeClr val="bg1"/>
            </a:solidFill>
            <a:ln w="28575" cap="flat" cmpd="sng">
              <a:solidFill>
                <a:schemeClr val="accent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43077" name="Oval 14"/>
            <p:cNvSpPr/>
            <p:nvPr/>
          </p:nvSpPr>
          <p:spPr>
            <a:xfrm>
              <a:off x="3593" y="874"/>
              <a:ext cx="227" cy="227"/>
            </a:xfrm>
            <a:prstGeom prst="ellipse">
              <a:avLst/>
            </a:prstGeom>
            <a:solidFill>
              <a:schemeClr val="bg1"/>
            </a:solidFill>
            <a:ln w="3810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43078" name="Line 15"/>
            <p:cNvSpPr/>
            <p:nvPr/>
          </p:nvSpPr>
          <p:spPr>
            <a:xfrm flipH="1">
              <a:off x="3713" y="631"/>
              <a:ext cx="341" cy="1"/>
            </a:xfrm>
            <a:prstGeom prst="line">
              <a:avLst/>
            </a:prstGeom>
            <a:ln w="28575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3079" name="Rectangle 16"/>
            <p:cNvSpPr/>
            <p:nvPr/>
          </p:nvSpPr>
          <p:spPr>
            <a:xfrm rot="5400000">
              <a:off x="4472" y="964"/>
              <a:ext cx="227" cy="79"/>
            </a:xfrm>
            <a:prstGeom prst="rect">
              <a:avLst/>
            </a:prstGeom>
            <a:solidFill>
              <a:schemeClr val="bg1"/>
            </a:solidFill>
            <a:ln w="28575" cap="flat" cmpd="sng">
              <a:solidFill>
                <a:schemeClr val="accent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43080" name="Text Box 17"/>
            <p:cNvSpPr txBox="1"/>
            <p:nvPr/>
          </p:nvSpPr>
          <p:spPr>
            <a:xfrm>
              <a:off x="4632" y="896"/>
              <a:ext cx="394" cy="250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000" b="1" i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R</a:t>
              </a:r>
              <a:r>
                <a:rPr lang="en-US" altLang="zh-CN" sz="2000" b="1" baseline="-25000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2</a:t>
              </a:r>
              <a:endParaRPr lang="en-US" altLang="zh-CN" sz="2000" b="1" dirty="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3081" name="Freeform 18"/>
            <p:cNvSpPr/>
            <p:nvPr/>
          </p:nvSpPr>
          <p:spPr>
            <a:xfrm>
              <a:off x="3710" y="628"/>
              <a:ext cx="3" cy="787"/>
            </a:xfrm>
            <a:custGeom>
              <a:avLst/>
              <a:gdLst/>
              <a:ahLst/>
              <a:cxnLst>
                <a:cxn ang="0">
                  <a:pos x="3" y="0"/>
                </a:cxn>
                <a:cxn ang="0">
                  <a:pos x="0" y="787"/>
                </a:cxn>
              </a:cxnLst>
              <a:pathLst>
                <a:path w="3" h="787">
                  <a:moveTo>
                    <a:pt x="3" y="0"/>
                  </a:moveTo>
                  <a:lnTo>
                    <a:pt x="0" y="787"/>
                  </a:lnTo>
                </a:path>
              </a:pathLst>
            </a:custGeom>
            <a:noFill/>
            <a:ln w="28575" cap="flat" cmpd="sng">
              <a:solidFill>
                <a:schemeClr val="accent2">
                  <a:alpha val="10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graphicFrame>
          <p:nvGraphicFramePr>
            <p:cNvPr id="43082" name="Object 19"/>
            <p:cNvGraphicFramePr>
              <a:graphicFrameLocks noChangeAspect="1"/>
            </p:cNvGraphicFramePr>
            <p:nvPr/>
          </p:nvGraphicFramePr>
          <p:xfrm>
            <a:off x="3769" y="164"/>
            <a:ext cx="758" cy="4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38" name="" r:id="rId5" imgW="711835" imgH="399415" progId="Equation.DSMT4">
                    <p:embed/>
                  </p:oleObj>
                </mc:Choice>
                <mc:Fallback>
                  <p:oleObj name="" r:id="rId5" imgW="711835" imgH="399415" progId="Equation.DSMT4">
                    <p:embed/>
                    <p:pic>
                      <p:nvPicPr>
                        <p:cNvPr id="0" name="图片 3337"/>
                        <p:cNvPicPr/>
                        <p:nvPr/>
                      </p:nvPicPr>
                      <p:blipFill>
                        <a:blip r:embed="rId6">
                          <a:clrChange>
                            <a:clrFrom>
                              <a:srgbClr val="000000"/>
                            </a:clrFrom>
                            <a:clrTo>
                              <a:srgbClr val="333399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769" y="164"/>
                          <a:ext cx="758" cy="43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71028" name="Object 20"/>
          <p:cNvGraphicFramePr>
            <a:graphicFrameLocks noChangeAspect="1"/>
          </p:cNvGraphicFramePr>
          <p:nvPr/>
        </p:nvGraphicFramePr>
        <p:xfrm>
          <a:off x="684213" y="4432300"/>
          <a:ext cx="4237037" cy="842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9" name="" r:id="rId7" imgW="2077720" imgH="399415" progId="Equation.DSMT4">
                  <p:embed/>
                </p:oleObj>
              </mc:Choice>
              <mc:Fallback>
                <p:oleObj name="" r:id="rId7" imgW="2077720" imgH="399415" progId="Equation.DSMT4">
                  <p:embed/>
                  <p:pic>
                    <p:nvPicPr>
                      <p:cNvPr id="0" name="图片 3338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3333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84213" y="4432300"/>
                        <a:ext cx="4237037" cy="8429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1029" name="Text Box 21"/>
          <p:cNvSpPr txBox="1"/>
          <p:nvPr/>
        </p:nvSpPr>
        <p:spPr>
          <a:xfrm>
            <a:off x="971550" y="5295900"/>
            <a:ext cx="488950" cy="457200"/>
          </a:xfrm>
          <a:prstGeom prst="rect">
            <a:avLst/>
          </a:prstGeom>
          <a:noFill/>
          <a:ln w="1905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1" charset="-122"/>
              </a:rPr>
              <a:t>当</a:t>
            </a:r>
            <a:endParaRPr lang="zh-CN" altLang="en-US" sz="2400" b="1" dirty="0">
              <a:solidFill>
                <a:schemeClr val="accent2"/>
              </a:solidFill>
              <a:latin typeface="Times New Roman" panose="02020603050405020304" pitchFamily="18" charset="0"/>
              <a:ea typeface="楷体_GB2312" pitchFamily="1" charset="-122"/>
            </a:endParaRPr>
          </a:p>
        </p:txBody>
      </p:sp>
      <p:graphicFrame>
        <p:nvGraphicFramePr>
          <p:cNvPr id="171030" name="Object 22"/>
          <p:cNvGraphicFramePr>
            <a:graphicFrameLocks noChangeAspect="1"/>
          </p:cNvGraphicFramePr>
          <p:nvPr/>
        </p:nvGraphicFramePr>
        <p:xfrm>
          <a:off x="1692275" y="5367338"/>
          <a:ext cx="19240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6" name="" r:id="rId9" imgW="862330" imgH="191135" progId="Equation.DSMT4">
                  <p:embed/>
                </p:oleObj>
              </mc:Choice>
              <mc:Fallback>
                <p:oleObj name="" r:id="rId9" imgW="862330" imgH="191135" progId="Equation.DSMT4">
                  <p:embed/>
                  <p:pic>
                    <p:nvPicPr>
                      <p:cNvPr id="0" name="图片 3335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3333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692275" y="5367338"/>
                        <a:ext cx="1924050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1031" name="Rectangle 23"/>
          <p:cNvSpPr/>
          <p:nvPr/>
        </p:nvSpPr>
        <p:spPr>
          <a:xfrm>
            <a:off x="3851275" y="5367338"/>
            <a:ext cx="360045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1" charset="-122"/>
              </a:rPr>
              <a:t>时吸收最大功率</a:t>
            </a:r>
            <a:endParaRPr lang="zh-CN" altLang="en-US" sz="2400" b="1" dirty="0">
              <a:solidFill>
                <a:schemeClr val="accent2"/>
              </a:solidFill>
              <a:latin typeface="Times New Roman" panose="02020603050405020304" pitchFamily="18" charset="0"/>
              <a:ea typeface="楷体_GB2312" pitchFamily="1" charset="-122"/>
            </a:endParaRPr>
          </a:p>
        </p:txBody>
      </p:sp>
      <p:graphicFrame>
        <p:nvGraphicFramePr>
          <p:cNvPr id="171032" name="Object 24"/>
          <p:cNvGraphicFramePr>
            <a:graphicFrameLocks noChangeAspect="1"/>
          </p:cNvGraphicFramePr>
          <p:nvPr/>
        </p:nvGraphicFramePr>
        <p:xfrm>
          <a:off x="1042988" y="5943600"/>
          <a:ext cx="3529012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5" name="" r:id="rId11" imgW="1527810" imgH="202565" progId="Equation.DSMT4">
                  <p:embed/>
                </p:oleObj>
              </mc:Choice>
              <mc:Fallback>
                <p:oleObj name="" r:id="rId11" imgW="1527810" imgH="202565" progId="Equation.DSMT4">
                  <p:embed/>
                  <p:pic>
                    <p:nvPicPr>
                      <p:cNvPr id="0" name="图片 3334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3333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042988" y="5943600"/>
                        <a:ext cx="3529012" cy="5000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1033" name="Text Box 25"/>
          <p:cNvSpPr txBox="1"/>
          <p:nvPr/>
        </p:nvSpPr>
        <p:spPr>
          <a:xfrm>
            <a:off x="250825" y="284163"/>
            <a:ext cx="1046163" cy="522287"/>
          </a:xfrm>
          <a:prstGeom prst="rect">
            <a:avLst/>
          </a:prstGeom>
          <a:solidFill>
            <a:srgbClr val="990033"/>
          </a:soli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chemeClr val="bg1"/>
                </a:solidFill>
              </a:rPr>
              <a:t>例</a:t>
            </a:r>
            <a:r>
              <a:rPr lang="en-US" altLang="zh-CN" sz="28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17</a:t>
            </a:r>
            <a:endParaRPr lang="en-US" altLang="zh-CN" sz="2800" b="1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1034" name="Text Box 26"/>
          <p:cNvSpPr txBox="1"/>
          <p:nvPr/>
        </p:nvSpPr>
        <p:spPr>
          <a:xfrm>
            <a:off x="1331913" y="260350"/>
            <a:ext cx="7227887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L</a:t>
            </a:r>
            <a:r>
              <a:rPr lang="en-US" altLang="zh-CN" sz="2400" b="1" baseline="-25000" dirty="0">
                <a:solidFill>
                  <a:schemeClr val="accent2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sz="24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L</a:t>
            </a:r>
            <a:r>
              <a:rPr lang="en-US" altLang="zh-CN" sz="2400" b="1" baseline="-25000" dirty="0">
                <a:solidFill>
                  <a:schemeClr val="accent2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=0.1mH , </a:t>
            </a:r>
            <a:r>
              <a:rPr lang="en-US" altLang="zh-CN" sz="24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M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=0.02mH , </a:t>
            </a:r>
            <a:r>
              <a:rPr lang="en-US" altLang="zh-CN" sz="24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400" b="1" baseline="-25000" dirty="0">
                <a:solidFill>
                  <a:schemeClr val="accent2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=10</a:t>
            </a:r>
            <a:r>
              <a:rPr lang="en-US" altLang="zh-CN" sz="2400" b="1" dirty="0">
                <a:solidFill>
                  <a:schemeClr val="accent2"/>
                </a:solidFill>
                <a:latin typeface="Symbol" panose="05050102010706020507" pitchFamily="18" charset="2"/>
              </a:rPr>
              <a:t>W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, </a:t>
            </a:r>
            <a:r>
              <a:rPr lang="en-US" altLang="zh-CN" sz="24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2400" b="1" baseline="-25000" dirty="0">
                <a:solidFill>
                  <a:schemeClr val="accent2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sz="24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2400" b="1" baseline="-25000" dirty="0">
                <a:solidFill>
                  <a:schemeClr val="accent2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=0.01</a:t>
            </a:r>
            <a:r>
              <a:rPr lang="en-US" altLang="zh-CN" sz="2400" b="1" dirty="0">
                <a:solidFill>
                  <a:schemeClr val="accent2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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, </a:t>
            </a:r>
            <a:endParaRPr lang="en-US" altLang="zh-CN" sz="2400" b="1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1035" name="Rectangle 27"/>
          <p:cNvSpPr/>
          <p:nvPr/>
        </p:nvSpPr>
        <p:spPr>
          <a:xfrm>
            <a:off x="5003800" y="1268413"/>
            <a:ext cx="3600450" cy="8223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仿宋_GB2312" pitchFamily="1" charset="-122"/>
              </a:rPr>
              <a:t>问</a:t>
            </a:r>
            <a:r>
              <a:rPr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：</a:t>
            </a:r>
            <a:r>
              <a:rPr lang="en-US" altLang="zh-CN" sz="2400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400" b="1" baseline="-25000" dirty="0">
                <a:solidFill>
                  <a:schemeClr val="accent2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=</a:t>
            </a:r>
            <a:r>
              <a:rPr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？</a:t>
            </a:r>
            <a:r>
              <a:rPr lang="zh-CN" altLang="en-US" sz="2400" b="1" dirty="0">
                <a:solidFill>
                  <a:schemeClr val="accent2"/>
                </a:solidFill>
                <a:latin typeface="楷体_GB2312" pitchFamily="1" charset="-122"/>
                <a:ea typeface="楷体_GB2312" pitchFamily="1" charset="-122"/>
              </a:rPr>
              <a:t>能吸收最大功率</a:t>
            </a:r>
            <a:r>
              <a:rPr lang="en-US" altLang="zh-CN" sz="2400" b="1" dirty="0">
                <a:solidFill>
                  <a:schemeClr val="accent2"/>
                </a:solidFill>
                <a:latin typeface="楷体_GB2312" pitchFamily="1" charset="-122"/>
                <a:ea typeface="楷体_GB2312" pitchFamily="1" charset="-122"/>
              </a:rPr>
              <a:t>, </a:t>
            </a:r>
            <a:r>
              <a:rPr lang="zh-CN" altLang="en-US" sz="2400" b="1" dirty="0">
                <a:solidFill>
                  <a:schemeClr val="accent2"/>
                </a:solidFill>
                <a:latin typeface="楷体_GB2312" pitchFamily="1" charset="-122"/>
                <a:ea typeface="楷体_GB2312" pitchFamily="1" charset="-122"/>
              </a:rPr>
              <a:t>求最大功率。</a:t>
            </a:r>
            <a:endParaRPr lang="zh-CN" altLang="en-US" sz="2400" b="1" dirty="0">
              <a:solidFill>
                <a:schemeClr val="accent2"/>
              </a:solidFill>
              <a:latin typeface="楷体_GB2312" pitchFamily="1" charset="-122"/>
              <a:ea typeface="楷体_GB2312" pitchFamily="1" charset="-122"/>
            </a:endParaRPr>
          </a:p>
        </p:txBody>
      </p:sp>
      <p:graphicFrame>
        <p:nvGraphicFramePr>
          <p:cNvPr id="171036" name="Object 28"/>
          <p:cNvGraphicFramePr>
            <a:graphicFrameLocks noChangeAspect="1"/>
          </p:cNvGraphicFramePr>
          <p:nvPr/>
        </p:nvGraphicFramePr>
        <p:xfrm>
          <a:off x="6588125" y="765175"/>
          <a:ext cx="2057400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7" name="" r:id="rId13" imgW="862330" imgH="202565" progId="Equation.DSMT4">
                  <p:embed/>
                </p:oleObj>
              </mc:Choice>
              <mc:Fallback>
                <p:oleObj name="" r:id="rId13" imgW="862330" imgH="202565" progId="Equation.DSMT4">
                  <p:embed/>
                  <p:pic>
                    <p:nvPicPr>
                      <p:cNvPr id="0" name="图片 3336"/>
                      <p:cNvPicPr/>
                      <p:nvPr/>
                    </p:nvPicPr>
                    <p:blipFill>
                      <a:blip r:embed="rId14">
                        <a:clrChange>
                          <a:clrFrom>
                            <a:srgbClr val="000000"/>
                          </a:clrFrom>
                          <a:clrTo>
                            <a:srgbClr val="3333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588125" y="765175"/>
                        <a:ext cx="2057400" cy="5111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1037" name="Rectangle 29"/>
          <p:cNvSpPr/>
          <p:nvPr/>
        </p:nvSpPr>
        <p:spPr>
          <a:xfrm>
            <a:off x="4787900" y="765175"/>
            <a:ext cx="19431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b="1" i="1" dirty="0">
                <a:solidFill>
                  <a:schemeClr val="accent2"/>
                </a:solidFill>
                <a:latin typeface="Symbol" panose="05050102010706020507" pitchFamily="18" charset="2"/>
              </a:rPr>
              <a:t>w</a:t>
            </a:r>
            <a:r>
              <a:rPr lang="en-US" altLang="zh-CN" sz="2400" b="1" dirty="0">
                <a:solidFill>
                  <a:schemeClr val="accent2"/>
                </a:solidFill>
                <a:latin typeface="Symbol" panose="05050102010706020507" pitchFamily="18" charset="2"/>
              </a:rPr>
              <a:t> =10</a:t>
            </a:r>
            <a:r>
              <a:rPr lang="en-US" altLang="zh-CN" sz="2400" b="1" baseline="30000" dirty="0">
                <a:solidFill>
                  <a:schemeClr val="accent2"/>
                </a:solidFill>
                <a:latin typeface="Symbol" panose="05050102010706020507" pitchFamily="18" charset="2"/>
              </a:rPr>
              <a:t>6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rad/s,</a:t>
            </a:r>
            <a:endParaRPr lang="en-US" altLang="zh-CN" sz="2400" b="1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171038" name="Group 30"/>
          <p:cNvGrpSpPr/>
          <p:nvPr/>
        </p:nvGrpSpPr>
        <p:grpSpPr>
          <a:xfrm>
            <a:off x="323850" y="765175"/>
            <a:ext cx="4197350" cy="2327275"/>
            <a:chOff x="467" y="572"/>
            <a:chExt cx="2644" cy="1466"/>
          </a:xfrm>
        </p:grpSpPr>
        <p:sp>
          <p:nvSpPr>
            <p:cNvPr id="43025" name="Line 31"/>
            <p:cNvSpPr/>
            <p:nvPr/>
          </p:nvSpPr>
          <p:spPr>
            <a:xfrm flipH="1">
              <a:off x="1631" y="1656"/>
              <a:ext cx="2" cy="368"/>
            </a:xfrm>
            <a:prstGeom prst="line">
              <a:avLst/>
            </a:prstGeom>
            <a:ln w="3810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3026" name="Line 32"/>
            <p:cNvSpPr/>
            <p:nvPr/>
          </p:nvSpPr>
          <p:spPr>
            <a:xfrm>
              <a:off x="1627" y="980"/>
              <a:ext cx="0" cy="322"/>
            </a:xfrm>
            <a:prstGeom prst="line">
              <a:avLst/>
            </a:prstGeom>
            <a:ln w="3810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3027" name="Line 33"/>
            <p:cNvSpPr/>
            <p:nvPr/>
          </p:nvSpPr>
          <p:spPr>
            <a:xfrm flipH="1">
              <a:off x="2033" y="1691"/>
              <a:ext cx="0" cy="325"/>
            </a:xfrm>
            <a:prstGeom prst="line">
              <a:avLst/>
            </a:prstGeom>
            <a:ln w="3810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3028" name="Line 34"/>
            <p:cNvSpPr/>
            <p:nvPr/>
          </p:nvSpPr>
          <p:spPr>
            <a:xfrm>
              <a:off x="2034" y="997"/>
              <a:ext cx="0" cy="298"/>
            </a:xfrm>
            <a:prstGeom prst="line">
              <a:avLst/>
            </a:prstGeom>
            <a:ln w="3810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3029" name="Line 35"/>
            <p:cNvSpPr/>
            <p:nvPr/>
          </p:nvSpPr>
          <p:spPr>
            <a:xfrm>
              <a:off x="1111" y="981"/>
              <a:ext cx="520" cy="3"/>
            </a:xfrm>
            <a:prstGeom prst="line">
              <a:avLst/>
            </a:prstGeom>
            <a:ln w="3810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3030" name="Line 36"/>
            <p:cNvSpPr/>
            <p:nvPr/>
          </p:nvSpPr>
          <p:spPr>
            <a:xfrm flipV="1">
              <a:off x="2034" y="2016"/>
              <a:ext cx="1034" cy="0"/>
            </a:xfrm>
            <a:prstGeom prst="line">
              <a:avLst/>
            </a:prstGeom>
            <a:ln w="3810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3031" name="Text Box 37"/>
            <p:cNvSpPr txBox="1"/>
            <p:nvPr/>
          </p:nvSpPr>
          <p:spPr>
            <a:xfrm>
              <a:off x="1610" y="1071"/>
              <a:ext cx="212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*</a:t>
              </a:r>
              <a:endPara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3032" name="Text Box 38"/>
            <p:cNvSpPr txBox="1"/>
            <p:nvPr/>
          </p:nvSpPr>
          <p:spPr>
            <a:xfrm>
              <a:off x="1837" y="1071"/>
              <a:ext cx="214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*</a:t>
              </a:r>
              <a:endPara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3033" name="Text Box 39"/>
            <p:cNvSpPr txBox="1"/>
            <p:nvPr/>
          </p:nvSpPr>
          <p:spPr>
            <a:xfrm>
              <a:off x="1127" y="1319"/>
              <a:ext cx="435" cy="231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1800" b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j</a:t>
              </a:r>
              <a:r>
                <a:rPr lang="en-US" altLang="zh-CN" sz="1800" b="1" i="1" dirty="0">
                  <a:solidFill>
                    <a:schemeClr val="accent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 </a:t>
              </a:r>
              <a:r>
                <a:rPr lang="en-US" altLang="zh-CN" sz="1800" b="1" i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L</a:t>
              </a:r>
              <a:r>
                <a:rPr lang="en-US" altLang="zh-CN" sz="1800" b="1" baseline="-25000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sz="1800" b="1" dirty="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grpSp>
          <p:nvGrpSpPr>
            <p:cNvPr id="43034" name="Group 40"/>
            <p:cNvGrpSpPr/>
            <p:nvPr/>
          </p:nvGrpSpPr>
          <p:grpSpPr>
            <a:xfrm rot="-5400000" flipH="1">
              <a:off x="1817" y="1464"/>
              <a:ext cx="397" cy="58"/>
              <a:chOff x="1200" y="1584"/>
              <a:chExt cx="379" cy="45"/>
            </a:xfrm>
          </p:grpSpPr>
          <p:sp>
            <p:nvSpPr>
              <p:cNvPr id="43065" name="Arc 41"/>
              <p:cNvSpPr/>
              <p:nvPr/>
            </p:nvSpPr>
            <p:spPr>
              <a:xfrm rot="5400000" flipH="1" flipV="1">
                <a:off x="1223" y="1561"/>
                <a:ext cx="45" cy="9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pathLst>
                  <a:path w="22723" h="43200" fill="none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</a:path>
                  <a:path w="22723" h="43200" stroke="0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3" y="0"/>
                    </a:lnTo>
                    <a:close/>
                  </a:path>
                </a:pathLst>
              </a:custGeom>
              <a:noFill/>
              <a:ln w="38100" cap="flat" cmpd="sng">
                <a:solidFill>
                  <a:schemeClr val="accent2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3066" name="Arc 42"/>
              <p:cNvSpPr/>
              <p:nvPr/>
            </p:nvSpPr>
            <p:spPr>
              <a:xfrm rot="5400000" flipH="1" flipV="1">
                <a:off x="1319" y="1561"/>
                <a:ext cx="45" cy="9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pathLst>
                  <a:path w="22723" h="43200" fill="none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</a:path>
                  <a:path w="22723" h="43200" stroke="0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3" y="0"/>
                    </a:lnTo>
                    <a:close/>
                  </a:path>
                </a:pathLst>
              </a:custGeom>
              <a:noFill/>
              <a:ln w="38100" cap="flat" cmpd="sng">
                <a:solidFill>
                  <a:schemeClr val="accent2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3067" name="Arc 43"/>
              <p:cNvSpPr/>
              <p:nvPr/>
            </p:nvSpPr>
            <p:spPr>
              <a:xfrm rot="5400000" flipH="1" flipV="1">
                <a:off x="1415" y="1561"/>
                <a:ext cx="45" cy="9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pathLst>
                  <a:path w="22723" h="43200" fill="none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</a:path>
                  <a:path w="22723" h="43200" stroke="0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3" y="0"/>
                    </a:lnTo>
                    <a:close/>
                  </a:path>
                </a:pathLst>
              </a:custGeom>
              <a:noFill/>
              <a:ln w="38100" cap="flat" cmpd="sng">
                <a:solidFill>
                  <a:schemeClr val="accent2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3068" name="Arc 44"/>
              <p:cNvSpPr/>
              <p:nvPr/>
            </p:nvSpPr>
            <p:spPr>
              <a:xfrm rot="5400000" flipH="1" flipV="1">
                <a:off x="1511" y="1561"/>
                <a:ext cx="45" cy="9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pathLst>
                  <a:path w="22723" h="43200" fill="none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</a:path>
                  <a:path w="22723" h="43200" stroke="0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3" y="0"/>
                    </a:lnTo>
                    <a:close/>
                  </a:path>
                </a:pathLst>
              </a:custGeom>
              <a:noFill/>
              <a:ln w="38100" cap="flat" cmpd="sng">
                <a:solidFill>
                  <a:schemeClr val="accent2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43035" name="Group 45"/>
            <p:cNvGrpSpPr/>
            <p:nvPr/>
          </p:nvGrpSpPr>
          <p:grpSpPr>
            <a:xfrm rot="5400000">
              <a:off x="1464" y="1448"/>
              <a:ext cx="397" cy="57"/>
              <a:chOff x="1200" y="1584"/>
              <a:chExt cx="379" cy="45"/>
            </a:xfrm>
          </p:grpSpPr>
          <p:sp>
            <p:nvSpPr>
              <p:cNvPr id="43061" name="Arc 46"/>
              <p:cNvSpPr/>
              <p:nvPr/>
            </p:nvSpPr>
            <p:spPr>
              <a:xfrm rot="5400000" flipH="1" flipV="1">
                <a:off x="1223" y="1561"/>
                <a:ext cx="45" cy="9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pathLst>
                  <a:path w="22723" h="43200" fill="none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</a:path>
                  <a:path w="22723" h="43200" stroke="0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3" y="0"/>
                    </a:lnTo>
                    <a:close/>
                  </a:path>
                </a:pathLst>
              </a:custGeom>
              <a:noFill/>
              <a:ln w="38100" cap="flat" cmpd="sng">
                <a:solidFill>
                  <a:schemeClr val="accent2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3062" name="Arc 47"/>
              <p:cNvSpPr/>
              <p:nvPr/>
            </p:nvSpPr>
            <p:spPr>
              <a:xfrm rot="5400000" flipH="1" flipV="1">
                <a:off x="1319" y="1561"/>
                <a:ext cx="45" cy="9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pathLst>
                  <a:path w="22723" h="43200" fill="none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</a:path>
                  <a:path w="22723" h="43200" stroke="0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3" y="0"/>
                    </a:lnTo>
                    <a:close/>
                  </a:path>
                </a:pathLst>
              </a:custGeom>
              <a:noFill/>
              <a:ln w="38100" cap="flat" cmpd="sng">
                <a:solidFill>
                  <a:schemeClr val="accent2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3063" name="Arc 48"/>
              <p:cNvSpPr/>
              <p:nvPr/>
            </p:nvSpPr>
            <p:spPr>
              <a:xfrm rot="5400000" flipH="1" flipV="1">
                <a:off x="1415" y="1561"/>
                <a:ext cx="45" cy="9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pathLst>
                  <a:path w="22723" h="43200" fill="none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</a:path>
                  <a:path w="22723" h="43200" stroke="0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3" y="0"/>
                    </a:lnTo>
                    <a:close/>
                  </a:path>
                </a:pathLst>
              </a:custGeom>
              <a:noFill/>
              <a:ln w="38100" cap="flat" cmpd="sng">
                <a:solidFill>
                  <a:schemeClr val="accent2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3064" name="Arc 49"/>
              <p:cNvSpPr/>
              <p:nvPr/>
            </p:nvSpPr>
            <p:spPr>
              <a:xfrm rot="5400000" flipH="1" flipV="1">
                <a:off x="1511" y="1561"/>
                <a:ext cx="45" cy="9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pathLst>
                  <a:path w="22723" h="43200" fill="none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</a:path>
                  <a:path w="22723" h="43200" stroke="0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3" y="0"/>
                    </a:lnTo>
                    <a:close/>
                  </a:path>
                </a:pathLst>
              </a:custGeom>
              <a:noFill/>
              <a:ln w="38100" cap="flat" cmpd="sng">
                <a:solidFill>
                  <a:schemeClr val="accent2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43036" name="Arc 50"/>
            <p:cNvSpPr/>
            <p:nvPr/>
          </p:nvSpPr>
          <p:spPr>
            <a:xfrm rot="-10800000" flipV="1">
              <a:off x="1474" y="799"/>
              <a:ext cx="196" cy="21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pathLst>
                <a:path w="20759" h="21109" fill="none">
                  <a:moveTo>
                    <a:pt x="4579" y="0"/>
                  </a:moveTo>
                  <a:cubicBezTo>
                    <a:pt x="12347" y="1685"/>
                    <a:pt x="18561" y="7500"/>
                    <a:pt x="20758" y="15139"/>
                  </a:cubicBezTo>
                </a:path>
                <a:path w="20759" h="21109" stroke="0">
                  <a:moveTo>
                    <a:pt x="4579" y="0"/>
                  </a:moveTo>
                  <a:cubicBezTo>
                    <a:pt x="12347" y="1685"/>
                    <a:pt x="18561" y="7500"/>
                    <a:pt x="20758" y="15139"/>
                  </a:cubicBezTo>
                  <a:lnTo>
                    <a:pt x="0" y="21109"/>
                  </a:lnTo>
                  <a:lnTo>
                    <a:pt x="4579" y="0"/>
                  </a:lnTo>
                  <a:close/>
                </a:path>
              </a:pathLst>
            </a:custGeom>
            <a:noFill/>
            <a:ln w="38100" cap="flat" cmpd="sng">
              <a:solidFill>
                <a:srgbClr val="FF3300">
                  <a:alpha val="100000"/>
                </a:srgbClr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3037" name="Arc 51"/>
            <p:cNvSpPr/>
            <p:nvPr/>
          </p:nvSpPr>
          <p:spPr>
            <a:xfrm rot="10800000" flipH="1" flipV="1">
              <a:off x="1973" y="799"/>
              <a:ext cx="198" cy="21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pathLst>
                <a:path w="20759" h="21109" fill="none">
                  <a:moveTo>
                    <a:pt x="4579" y="0"/>
                  </a:moveTo>
                  <a:cubicBezTo>
                    <a:pt x="12347" y="1685"/>
                    <a:pt x="18561" y="7500"/>
                    <a:pt x="20758" y="15139"/>
                  </a:cubicBezTo>
                </a:path>
                <a:path w="20759" h="21109" stroke="0">
                  <a:moveTo>
                    <a:pt x="4579" y="0"/>
                  </a:moveTo>
                  <a:cubicBezTo>
                    <a:pt x="12347" y="1685"/>
                    <a:pt x="18561" y="7500"/>
                    <a:pt x="20758" y="15139"/>
                  </a:cubicBezTo>
                  <a:lnTo>
                    <a:pt x="0" y="21109"/>
                  </a:lnTo>
                  <a:lnTo>
                    <a:pt x="4579" y="0"/>
                  </a:lnTo>
                  <a:close/>
                </a:path>
              </a:pathLst>
            </a:custGeom>
            <a:noFill/>
            <a:ln w="38100" cap="flat" cmpd="sng">
              <a:solidFill>
                <a:srgbClr val="FF3300">
                  <a:alpha val="100000"/>
                </a:srgbClr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3038" name="Line 52"/>
            <p:cNvSpPr/>
            <p:nvPr/>
          </p:nvSpPr>
          <p:spPr>
            <a:xfrm>
              <a:off x="2033" y="997"/>
              <a:ext cx="373" cy="8"/>
            </a:xfrm>
            <a:prstGeom prst="line">
              <a:avLst/>
            </a:prstGeom>
            <a:ln w="3810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3039" name="Text Box 53"/>
            <p:cNvSpPr txBox="1"/>
            <p:nvPr/>
          </p:nvSpPr>
          <p:spPr>
            <a:xfrm>
              <a:off x="2027" y="1303"/>
              <a:ext cx="558" cy="231"/>
            </a:xfrm>
            <a:prstGeom prst="rect">
              <a:avLst/>
            </a:prstGeom>
            <a:noFill/>
            <a:ln w="3810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1800" b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j</a:t>
              </a:r>
              <a:r>
                <a:rPr lang="en-US" altLang="zh-CN" sz="1800" b="1" i="1" dirty="0">
                  <a:solidFill>
                    <a:schemeClr val="accent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 </a:t>
              </a:r>
              <a:r>
                <a:rPr lang="en-US" altLang="zh-CN" sz="1800" b="1" i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L</a:t>
              </a:r>
              <a:r>
                <a:rPr lang="en-US" altLang="zh-CN" sz="1800" b="1" baseline="-25000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2</a:t>
              </a:r>
              <a:endParaRPr lang="en-US" altLang="zh-CN" sz="1800" b="1" dirty="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3040" name="Text Box 54"/>
            <p:cNvSpPr txBox="1"/>
            <p:nvPr/>
          </p:nvSpPr>
          <p:spPr>
            <a:xfrm>
              <a:off x="1610" y="618"/>
              <a:ext cx="427" cy="231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1800" b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j</a:t>
              </a:r>
              <a:r>
                <a:rPr lang="en-US" altLang="zh-CN" sz="1800" b="1" i="1" dirty="0">
                  <a:solidFill>
                    <a:schemeClr val="accent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 </a:t>
              </a:r>
              <a:r>
                <a:rPr lang="en-US" altLang="zh-CN" sz="1800" b="1" i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M</a:t>
              </a:r>
              <a:endParaRPr lang="en-US" altLang="zh-CN" sz="1800" b="1" dirty="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3041" name="Line 55"/>
            <p:cNvSpPr/>
            <p:nvPr/>
          </p:nvSpPr>
          <p:spPr>
            <a:xfrm flipH="1">
              <a:off x="601" y="2015"/>
              <a:ext cx="1023" cy="1"/>
            </a:xfrm>
            <a:prstGeom prst="line">
              <a:avLst/>
            </a:prstGeom>
            <a:ln w="3810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3042" name="Text Box 56"/>
            <p:cNvSpPr txBox="1"/>
            <p:nvPr/>
          </p:nvSpPr>
          <p:spPr>
            <a:xfrm>
              <a:off x="612" y="1026"/>
              <a:ext cx="294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2400" b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+</a:t>
              </a:r>
              <a:endPara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3043" name="Text Box 57"/>
            <p:cNvSpPr txBox="1"/>
            <p:nvPr/>
          </p:nvSpPr>
          <p:spPr>
            <a:xfrm>
              <a:off x="612" y="1525"/>
              <a:ext cx="294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2400" b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–</a:t>
              </a:r>
              <a:endPara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43044" name="Object 58"/>
            <p:cNvGraphicFramePr>
              <a:graphicFrameLocks noChangeAspect="1"/>
            </p:cNvGraphicFramePr>
            <p:nvPr/>
          </p:nvGraphicFramePr>
          <p:xfrm>
            <a:off x="748" y="1298"/>
            <a:ext cx="205" cy="3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40" name="" r:id="rId15" imgW="191135" imgH="237490" progId="Equation.DSMT4">
                    <p:embed/>
                  </p:oleObj>
                </mc:Choice>
                <mc:Fallback>
                  <p:oleObj name="" r:id="rId15" imgW="191135" imgH="237490" progId="Equation.DSMT4">
                    <p:embed/>
                    <p:pic>
                      <p:nvPicPr>
                        <p:cNvPr id="0" name="图片 3339"/>
                        <p:cNvPicPr/>
                        <p:nvPr/>
                      </p:nvPicPr>
                      <p:blipFill>
                        <a:blip r:embed="rId16">
                          <a:clrChange>
                            <a:clrFrom>
                              <a:srgbClr val="000000"/>
                            </a:clrFrom>
                            <a:clrTo>
                              <a:srgbClr val="333399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748" y="1298"/>
                          <a:ext cx="205" cy="30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3045" name="Rectangle 59"/>
            <p:cNvSpPr/>
            <p:nvPr/>
          </p:nvSpPr>
          <p:spPr>
            <a:xfrm>
              <a:off x="978" y="1933"/>
              <a:ext cx="269" cy="105"/>
            </a:xfrm>
            <a:prstGeom prst="rect">
              <a:avLst/>
            </a:prstGeom>
            <a:solidFill>
              <a:schemeClr val="bg1"/>
            </a:solidFill>
            <a:ln w="38100" cap="flat" cmpd="sng">
              <a:solidFill>
                <a:schemeClr val="accent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43046" name="Oval 60"/>
            <p:cNvSpPr/>
            <p:nvPr/>
          </p:nvSpPr>
          <p:spPr>
            <a:xfrm>
              <a:off x="467" y="1269"/>
              <a:ext cx="268" cy="301"/>
            </a:xfrm>
            <a:prstGeom prst="ellipse">
              <a:avLst/>
            </a:prstGeom>
            <a:solidFill>
              <a:schemeClr val="bg1"/>
            </a:solidFill>
            <a:ln w="3810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43047" name="Line 61"/>
            <p:cNvSpPr/>
            <p:nvPr/>
          </p:nvSpPr>
          <p:spPr>
            <a:xfrm>
              <a:off x="601" y="972"/>
              <a:ext cx="0" cy="1043"/>
            </a:xfrm>
            <a:prstGeom prst="line">
              <a:avLst/>
            </a:prstGeom>
            <a:ln w="3810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3048" name="Line 62"/>
            <p:cNvSpPr/>
            <p:nvPr/>
          </p:nvSpPr>
          <p:spPr>
            <a:xfrm flipH="1">
              <a:off x="601" y="978"/>
              <a:ext cx="403" cy="2"/>
            </a:xfrm>
            <a:prstGeom prst="line">
              <a:avLst/>
            </a:prstGeom>
            <a:ln w="3810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3049" name="Rectangle 63"/>
            <p:cNvSpPr/>
            <p:nvPr/>
          </p:nvSpPr>
          <p:spPr>
            <a:xfrm rot="5400000">
              <a:off x="2914" y="1442"/>
              <a:ext cx="301" cy="93"/>
            </a:xfrm>
            <a:prstGeom prst="rect">
              <a:avLst/>
            </a:prstGeom>
            <a:solidFill>
              <a:schemeClr val="bg1"/>
            </a:solidFill>
            <a:ln w="38100" cap="flat" cmpd="sng">
              <a:solidFill>
                <a:schemeClr val="accent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43050" name="Line 64"/>
            <p:cNvSpPr/>
            <p:nvPr/>
          </p:nvSpPr>
          <p:spPr>
            <a:xfrm>
              <a:off x="3068" y="1631"/>
              <a:ext cx="0" cy="384"/>
            </a:xfrm>
            <a:prstGeom prst="line">
              <a:avLst/>
            </a:prstGeom>
            <a:ln w="3810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3051" name="Line 65"/>
            <p:cNvSpPr/>
            <p:nvPr/>
          </p:nvSpPr>
          <p:spPr>
            <a:xfrm flipV="1">
              <a:off x="3068" y="1005"/>
              <a:ext cx="0" cy="325"/>
            </a:xfrm>
            <a:prstGeom prst="line">
              <a:avLst/>
            </a:prstGeom>
            <a:ln w="3810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3052" name="Text Box 66"/>
            <p:cNvSpPr txBox="1"/>
            <p:nvPr/>
          </p:nvSpPr>
          <p:spPr>
            <a:xfrm>
              <a:off x="975" y="1661"/>
              <a:ext cx="308" cy="250"/>
            </a:xfrm>
            <a:prstGeom prst="rect">
              <a:avLst/>
            </a:prstGeom>
            <a:noFill/>
            <a:ln w="3810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000" b="1" i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R</a:t>
              </a:r>
              <a:r>
                <a:rPr lang="en-US" altLang="zh-CN" sz="2000" b="1" baseline="-25000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sz="2000" b="1" dirty="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3053" name="Text Box 67"/>
            <p:cNvSpPr txBox="1"/>
            <p:nvPr/>
          </p:nvSpPr>
          <p:spPr>
            <a:xfrm>
              <a:off x="2396" y="615"/>
              <a:ext cx="307" cy="250"/>
            </a:xfrm>
            <a:prstGeom prst="rect">
              <a:avLst/>
            </a:prstGeom>
            <a:noFill/>
            <a:ln w="3810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000" b="1" i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C</a:t>
              </a:r>
              <a:r>
                <a:rPr lang="en-US" altLang="zh-CN" sz="2000" b="1" baseline="-25000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2</a:t>
              </a:r>
              <a:endParaRPr lang="en-US" altLang="zh-CN" sz="2000" b="1" dirty="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3054" name="Text Box 68"/>
            <p:cNvSpPr txBox="1"/>
            <p:nvPr/>
          </p:nvSpPr>
          <p:spPr>
            <a:xfrm>
              <a:off x="2699" y="1435"/>
              <a:ext cx="363" cy="250"/>
            </a:xfrm>
            <a:prstGeom prst="rect">
              <a:avLst/>
            </a:prstGeom>
            <a:noFill/>
            <a:ln w="3810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000" b="1" i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R</a:t>
              </a:r>
              <a:r>
                <a:rPr lang="en-US" altLang="zh-CN" sz="2000" b="1" baseline="-25000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2</a:t>
              </a:r>
              <a:endParaRPr lang="en-US" altLang="zh-CN" sz="2000" b="1" baseline="-25000" dirty="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3055" name="Line 69"/>
            <p:cNvSpPr/>
            <p:nvPr/>
          </p:nvSpPr>
          <p:spPr>
            <a:xfrm>
              <a:off x="2426" y="890"/>
              <a:ext cx="0" cy="272"/>
            </a:xfrm>
            <a:prstGeom prst="line">
              <a:avLst/>
            </a:prstGeom>
            <a:ln w="5715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3056" name="Line 70"/>
            <p:cNvSpPr/>
            <p:nvPr/>
          </p:nvSpPr>
          <p:spPr>
            <a:xfrm>
              <a:off x="2517" y="890"/>
              <a:ext cx="0" cy="272"/>
            </a:xfrm>
            <a:prstGeom prst="line">
              <a:avLst/>
            </a:prstGeom>
            <a:ln w="5715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3057" name="Line 71"/>
            <p:cNvSpPr/>
            <p:nvPr/>
          </p:nvSpPr>
          <p:spPr>
            <a:xfrm>
              <a:off x="2517" y="1026"/>
              <a:ext cx="544" cy="0"/>
            </a:xfrm>
            <a:prstGeom prst="line">
              <a:avLst/>
            </a:prstGeom>
            <a:ln w="3810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3058" name="Line 72"/>
            <p:cNvSpPr/>
            <p:nvPr/>
          </p:nvSpPr>
          <p:spPr>
            <a:xfrm>
              <a:off x="1020" y="845"/>
              <a:ext cx="0" cy="272"/>
            </a:xfrm>
            <a:prstGeom prst="line">
              <a:avLst/>
            </a:prstGeom>
            <a:ln w="5715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3059" name="Line 73"/>
            <p:cNvSpPr/>
            <p:nvPr/>
          </p:nvSpPr>
          <p:spPr>
            <a:xfrm>
              <a:off x="1111" y="845"/>
              <a:ext cx="0" cy="272"/>
            </a:xfrm>
            <a:prstGeom prst="line">
              <a:avLst/>
            </a:prstGeom>
            <a:ln w="5715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3060" name="Text Box 74"/>
            <p:cNvSpPr txBox="1"/>
            <p:nvPr/>
          </p:nvSpPr>
          <p:spPr>
            <a:xfrm>
              <a:off x="930" y="572"/>
              <a:ext cx="307" cy="250"/>
            </a:xfrm>
            <a:prstGeom prst="rect">
              <a:avLst/>
            </a:prstGeom>
            <a:noFill/>
            <a:ln w="3810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000" b="1" i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C</a:t>
              </a:r>
              <a:r>
                <a:rPr lang="en-US" altLang="zh-CN" sz="2000" b="1" baseline="-25000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sz="2000" b="1" dirty="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710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10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10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710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10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10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171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17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1" dur="2000"/>
                                        <p:tgtEl>
                                          <p:spTgt spid="171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0"/>
                                        <p:tgtEl>
                                          <p:spTgt spid="17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17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2000"/>
                                        <p:tgtEl>
                                          <p:spTgt spid="17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2000"/>
                                        <p:tgtEl>
                                          <p:spTgt spid="17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010" grpId="0" animBg="1"/>
      <p:bldP spid="171011" grpId="0"/>
      <p:bldP spid="171029" grpId="0"/>
      <p:bldP spid="171031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4212" name="Text Box 4"/>
          <p:cNvSpPr txBox="1"/>
          <p:nvPr/>
        </p:nvSpPr>
        <p:spPr>
          <a:xfrm>
            <a:off x="323850" y="1700213"/>
            <a:ext cx="647700" cy="519112"/>
          </a:xfrm>
          <a:prstGeom prst="rect">
            <a:avLst/>
          </a:prstGeom>
          <a:solidFill>
            <a:srgbClr val="990033"/>
          </a:soli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chemeClr val="bg1"/>
                </a:solidFill>
              </a:rPr>
              <a:t>解</a:t>
            </a:r>
            <a:endParaRPr lang="zh-CN" altLang="en-US" sz="2800" b="1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94213" name="Text Box 5"/>
          <p:cNvSpPr txBox="1"/>
          <p:nvPr/>
        </p:nvSpPr>
        <p:spPr>
          <a:xfrm>
            <a:off x="65088" y="168275"/>
            <a:ext cx="1081087" cy="523875"/>
          </a:xfrm>
          <a:prstGeom prst="rect">
            <a:avLst/>
          </a:prstGeom>
          <a:solidFill>
            <a:srgbClr val="990033"/>
          </a:soli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chemeClr val="bg1"/>
                </a:solidFill>
              </a:rPr>
              <a:t>例</a:t>
            </a:r>
            <a:r>
              <a:rPr lang="en-US" altLang="zh-CN" sz="28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18</a:t>
            </a:r>
            <a:endParaRPr lang="en-US" altLang="zh-CN" sz="2800" b="1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94214" name="Group 6"/>
          <p:cNvGrpSpPr/>
          <p:nvPr/>
        </p:nvGrpSpPr>
        <p:grpSpPr>
          <a:xfrm>
            <a:off x="5867400" y="1557338"/>
            <a:ext cx="2303463" cy="579437"/>
            <a:chOff x="3878" y="2704"/>
            <a:chExt cx="1451" cy="365"/>
          </a:xfrm>
        </p:grpSpPr>
        <p:sp>
          <p:nvSpPr>
            <p:cNvPr id="44136" name="Text Box 7"/>
            <p:cNvSpPr txBox="1"/>
            <p:nvPr/>
          </p:nvSpPr>
          <p:spPr>
            <a:xfrm>
              <a:off x="3878" y="2704"/>
              <a:ext cx="272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b="1" dirty="0">
                  <a:solidFill>
                    <a:schemeClr val="accent2"/>
                  </a:solidFill>
                  <a:ea typeface="仿宋_GB2312" pitchFamily="1" charset="-122"/>
                </a:rPr>
                <a:t>*</a:t>
              </a:r>
              <a:endParaRPr lang="en-US" altLang="zh-CN" b="1" dirty="0">
                <a:solidFill>
                  <a:schemeClr val="accent2"/>
                </a:solidFill>
                <a:ea typeface="仿宋_GB2312" pitchFamily="1" charset="-122"/>
              </a:endParaRPr>
            </a:p>
          </p:txBody>
        </p:sp>
        <p:sp>
          <p:nvSpPr>
            <p:cNvPr id="44137" name="Text Box 8"/>
            <p:cNvSpPr txBox="1"/>
            <p:nvPr/>
          </p:nvSpPr>
          <p:spPr>
            <a:xfrm>
              <a:off x="5057" y="2704"/>
              <a:ext cx="272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b="1" dirty="0">
                  <a:solidFill>
                    <a:schemeClr val="accent2"/>
                  </a:solidFill>
                  <a:ea typeface="仿宋_GB2312" pitchFamily="1" charset="-122"/>
                </a:rPr>
                <a:t>*</a:t>
              </a:r>
              <a:endParaRPr lang="en-US" altLang="zh-CN" b="1" dirty="0">
                <a:solidFill>
                  <a:schemeClr val="accent2"/>
                </a:solidFill>
                <a:ea typeface="仿宋_GB2312" pitchFamily="1" charset="-122"/>
              </a:endParaRPr>
            </a:p>
          </p:txBody>
        </p:sp>
      </p:grpSp>
      <p:grpSp>
        <p:nvGrpSpPr>
          <p:cNvPr id="94217" name="Group 9"/>
          <p:cNvGrpSpPr/>
          <p:nvPr/>
        </p:nvGrpSpPr>
        <p:grpSpPr>
          <a:xfrm>
            <a:off x="4679950" y="620713"/>
            <a:ext cx="4464050" cy="3529012"/>
            <a:chOff x="2948" y="527"/>
            <a:chExt cx="2812" cy="2041"/>
          </a:xfrm>
        </p:grpSpPr>
        <p:sp>
          <p:nvSpPr>
            <p:cNvPr id="44085" name="Oval 10"/>
            <p:cNvSpPr/>
            <p:nvPr/>
          </p:nvSpPr>
          <p:spPr>
            <a:xfrm>
              <a:off x="2948" y="1616"/>
              <a:ext cx="317" cy="363"/>
            </a:xfrm>
            <a:prstGeom prst="ellipse">
              <a:avLst/>
            </a:prstGeom>
            <a:solidFill>
              <a:schemeClr val="bg1"/>
            </a:solidFill>
            <a:ln w="3810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44086" name="Rectangle 11"/>
            <p:cNvSpPr/>
            <p:nvPr/>
          </p:nvSpPr>
          <p:spPr>
            <a:xfrm>
              <a:off x="3955" y="855"/>
              <a:ext cx="876" cy="933"/>
            </a:xfrm>
            <a:prstGeom prst="rect">
              <a:avLst/>
            </a:prstGeom>
            <a:noFill/>
            <a:ln w="57150" cap="flat" cmpd="sng">
              <a:solidFill>
                <a:schemeClr val="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44087" name="Rectangle 12"/>
            <p:cNvSpPr/>
            <p:nvPr/>
          </p:nvSpPr>
          <p:spPr>
            <a:xfrm>
              <a:off x="4134" y="1021"/>
              <a:ext cx="482" cy="589"/>
            </a:xfrm>
            <a:prstGeom prst="rect">
              <a:avLst/>
            </a:prstGeom>
            <a:noFill/>
            <a:ln w="57150" cap="flat" cmpd="sng">
              <a:solidFill>
                <a:schemeClr val="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44088" name="Line 13"/>
            <p:cNvSpPr/>
            <p:nvPr/>
          </p:nvSpPr>
          <p:spPr>
            <a:xfrm>
              <a:off x="4723" y="1297"/>
              <a:ext cx="0" cy="63"/>
            </a:xfrm>
            <a:prstGeom prst="line">
              <a:avLst/>
            </a:prstGeom>
            <a:ln w="28575" cap="flat" cmpd="sng">
              <a:solidFill>
                <a:schemeClr val="accent2"/>
              </a:solidFill>
              <a:prstDash val="solid"/>
              <a:headEnd type="none" w="med" len="med"/>
              <a:tailEnd type="stealth" w="sm" len="med"/>
            </a:ln>
          </p:spPr>
        </p:sp>
        <p:grpSp>
          <p:nvGrpSpPr>
            <p:cNvPr id="44089" name="Group 14"/>
            <p:cNvGrpSpPr/>
            <p:nvPr/>
          </p:nvGrpSpPr>
          <p:grpSpPr>
            <a:xfrm>
              <a:off x="3704" y="1071"/>
              <a:ext cx="472" cy="457"/>
              <a:chOff x="862" y="2612"/>
              <a:chExt cx="423" cy="450"/>
            </a:xfrm>
          </p:grpSpPr>
          <p:sp>
            <p:nvSpPr>
              <p:cNvPr id="44128" name="Freeform 15"/>
              <p:cNvSpPr/>
              <p:nvPr/>
            </p:nvSpPr>
            <p:spPr>
              <a:xfrm>
                <a:off x="892" y="2626"/>
                <a:ext cx="348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6" y="0"/>
                  </a:cxn>
                </a:cxnLst>
                <a:pathLst>
                  <a:path w="739" h="1">
                    <a:moveTo>
                      <a:pt x="0" y="0"/>
                    </a:moveTo>
                    <a:lnTo>
                      <a:pt x="739" y="0"/>
                    </a:lnTo>
                  </a:path>
                </a:pathLst>
              </a:custGeom>
              <a:noFill/>
              <a:ln w="38100" cap="flat" cmpd="sng">
                <a:solidFill>
                  <a:schemeClr val="accent2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4129" name="Line 16"/>
              <p:cNvSpPr/>
              <p:nvPr/>
            </p:nvSpPr>
            <p:spPr>
              <a:xfrm>
                <a:off x="888" y="3036"/>
                <a:ext cx="204" cy="3"/>
              </a:xfrm>
              <a:prstGeom prst="line">
                <a:avLst/>
              </a:prstGeom>
              <a:ln w="38100" cap="flat" cmpd="sng">
                <a:solidFill>
                  <a:schemeClr val="accent2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4130" name="Freeform 17"/>
              <p:cNvSpPr/>
              <p:nvPr/>
            </p:nvSpPr>
            <p:spPr>
              <a:xfrm>
                <a:off x="1239" y="2624"/>
                <a:ext cx="45" cy="3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" y="2"/>
                  </a:cxn>
                  <a:cxn ang="0">
                    <a:pos x="1" y="8"/>
                  </a:cxn>
                </a:cxnLst>
                <a:pathLst>
                  <a:path w="95" h="60">
                    <a:moveTo>
                      <a:pt x="0" y="0"/>
                    </a:moveTo>
                    <a:cubicBezTo>
                      <a:pt x="15" y="3"/>
                      <a:pt x="85" y="8"/>
                      <a:pt x="90" y="18"/>
                    </a:cubicBezTo>
                    <a:cubicBezTo>
                      <a:pt x="95" y="28"/>
                      <a:pt x="42" y="51"/>
                      <a:pt x="30" y="60"/>
                    </a:cubicBezTo>
                  </a:path>
                </a:pathLst>
              </a:custGeom>
              <a:noFill/>
              <a:ln w="38100" cap="flat" cmpd="sng">
                <a:solidFill>
                  <a:schemeClr val="accent2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4131" name="Freeform 18"/>
              <p:cNvSpPr/>
              <p:nvPr/>
            </p:nvSpPr>
            <p:spPr>
              <a:xfrm>
                <a:off x="1061" y="2697"/>
                <a:ext cx="223" cy="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0" y="2"/>
                  </a:cxn>
                  <a:cxn ang="0">
                    <a:pos x="4" y="7"/>
                  </a:cxn>
                  <a:cxn ang="0">
                    <a:pos x="20" y="10"/>
                  </a:cxn>
                  <a:cxn ang="0">
                    <a:pos x="21" y="16"/>
                  </a:cxn>
                </a:cxnLst>
                <a:pathLst>
                  <a:path w="474" h="126">
                    <a:moveTo>
                      <a:pt x="62" y="0"/>
                    </a:moveTo>
                    <a:cubicBezTo>
                      <a:pt x="34" y="2"/>
                      <a:pt x="0" y="5"/>
                      <a:pt x="2" y="14"/>
                    </a:cubicBezTo>
                    <a:cubicBezTo>
                      <a:pt x="4" y="23"/>
                      <a:pt x="4" y="46"/>
                      <a:pt x="73" y="57"/>
                    </a:cubicBezTo>
                    <a:cubicBezTo>
                      <a:pt x="142" y="68"/>
                      <a:pt x="358" y="71"/>
                      <a:pt x="416" y="82"/>
                    </a:cubicBezTo>
                    <a:cubicBezTo>
                      <a:pt x="474" y="93"/>
                      <a:pt x="451" y="109"/>
                      <a:pt x="422" y="126"/>
                    </a:cubicBezTo>
                  </a:path>
                </a:pathLst>
              </a:custGeom>
              <a:noFill/>
              <a:ln w="38100" cap="flat" cmpd="sng">
                <a:solidFill>
                  <a:schemeClr val="accent2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4132" name="Freeform 19"/>
              <p:cNvSpPr/>
              <p:nvPr/>
            </p:nvSpPr>
            <p:spPr>
              <a:xfrm>
                <a:off x="1061" y="2801"/>
                <a:ext cx="223" cy="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0" y="2"/>
                  </a:cxn>
                  <a:cxn ang="0">
                    <a:pos x="3" y="7"/>
                  </a:cxn>
                  <a:cxn ang="0">
                    <a:pos x="20" y="10"/>
                  </a:cxn>
                  <a:cxn ang="0">
                    <a:pos x="21" y="16"/>
                  </a:cxn>
                </a:cxnLst>
                <a:pathLst>
                  <a:path w="474" h="126">
                    <a:moveTo>
                      <a:pt x="61" y="0"/>
                    </a:moveTo>
                    <a:cubicBezTo>
                      <a:pt x="33" y="2"/>
                      <a:pt x="0" y="5"/>
                      <a:pt x="1" y="14"/>
                    </a:cubicBezTo>
                    <a:cubicBezTo>
                      <a:pt x="2" y="23"/>
                      <a:pt x="0" y="46"/>
                      <a:pt x="69" y="57"/>
                    </a:cubicBezTo>
                    <a:cubicBezTo>
                      <a:pt x="138" y="68"/>
                      <a:pt x="356" y="71"/>
                      <a:pt x="415" y="82"/>
                    </a:cubicBezTo>
                    <a:cubicBezTo>
                      <a:pt x="474" y="93"/>
                      <a:pt x="450" y="109"/>
                      <a:pt x="421" y="126"/>
                    </a:cubicBezTo>
                  </a:path>
                </a:pathLst>
              </a:custGeom>
              <a:noFill/>
              <a:ln w="38100" cap="flat" cmpd="sng">
                <a:solidFill>
                  <a:schemeClr val="accent2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4133" name="Freeform 20"/>
              <p:cNvSpPr/>
              <p:nvPr/>
            </p:nvSpPr>
            <p:spPr>
              <a:xfrm>
                <a:off x="1055" y="2913"/>
                <a:ext cx="230" cy="86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3"/>
                  </a:cxn>
                  <a:cxn ang="0">
                    <a:pos x="4" y="7"/>
                  </a:cxn>
                  <a:cxn ang="0">
                    <a:pos x="21" y="10"/>
                  </a:cxn>
                  <a:cxn ang="0">
                    <a:pos x="21" y="18"/>
                  </a:cxn>
                </a:cxnLst>
                <a:pathLst>
                  <a:path w="487" h="144">
                    <a:moveTo>
                      <a:pt x="51" y="0"/>
                    </a:moveTo>
                    <a:cubicBezTo>
                      <a:pt x="45" y="3"/>
                      <a:pt x="9" y="12"/>
                      <a:pt x="12" y="21"/>
                    </a:cubicBezTo>
                    <a:cubicBezTo>
                      <a:pt x="15" y="30"/>
                      <a:pt x="0" y="44"/>
                      <a:pt x="69" y="54"/>
                    </a:cubicBezTo>
                    <a:cubicBezTo>
                      <a:pt x="138" y="64"/>
                      <a:pt x="367" y="66"/>
                      <a:pt x="427" y="81"/>
                    </a:cubicBezTo>
                    <a:cubicBezTo>
                      <a:pt x="487" y="96"/>
                      <a:pt x="429" y="131"/>
                      <a:pt x="429" y="144"/>
                    </a:cubicBezTo>
                  </a:path>
                </a:pathLst>
              </a:custGeom>
              <a:noFill/>
              <a:ln w="38100" cap="flat" cmpd="sng">
                <a:solidFill>
                  <a:schemeClr val="accent2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4134" name="Oval 21"/>
              <p:cNvSpPr/>
              <p:nvPr/>
            </p:nvSpPr>
            <p:spPr>
              <a:xfrm>
                <a:off x="862" y="2612"/>
                <a:ext cx="29" cy="40"/>
              </a:xfrm>
              <a:prstGeom prst="ellipse">
                <a:avLst/>
              </a:prstGeom>
              <a:noFill/>
              <a:ln w="38100" cap="flat" cmpd="sng">
                <a:solidFill>
                  <a:schemeClr val="accent2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endParaRPr lang="zh-CN" altLang="en-US" sz="1800" dirty="0"/>
              </a:p>
            </p:txBody>
          </p:sp>
          <p:sp>
            <p:nvSpPr>
              <p:cNvPr id="44135" name="Oval 22"/>
              <p:cNvSpPr/>
              <p:nvPr/>
            </p:nvSpPr>
            <p:spPr>
              <a:xfrm>
                <a:off x="866" y="3022"/>
                <a:ext cx="28" cy="40"/>
              </a:xfrm>
              <a:prstGeom prst="ellipse">
                <a:avLst/>
              </a:prstGeom>
              <a:noFill/>
              <a:ln w="38100" cap="flat" cmpd="sng">
                <a:solidFill>
                  <a:schemeClr val="accent2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endParaRPr lang="zh-CN" altLang="en-US" sz="1800" dirty="0"/>
              </a:p>
            </p:txBody>
          </p:sp>
        </p:grpSp>
        <p:grpSp>
          <p:nvGrpSpPr>
            <p:cNvPr id="44090" name="Group 23"/>
            <p:cNvGrpSpPr/>
            <p:nvPr/>
          </p:nvGrpSpPr>
          <p:grpSpPr>
            <a:xfrm flipH="1">
              <a:off x="4563" y="1099"/>
              <a:ext cx="589" cy="439"/>
              <a:chOff x="862" y="2612"/>
              <a:chExt cx="423" cy="450"/>
            </a:xfrm>
          </p:grpSpPr>
          <p:sp>
            <p:nvSpPr>
              <p:cNvPr id="44120" name="Freeform 24"/>
              <p:cNvSpPr/>
              <p:nvPr/>
            </p:nvSpPr>
            <p:spPr>
              <a:xfrm>
                <a:off x="892" y="2626"/>
                <a:ext cx="348" cy="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6" y="0"/>
                  </a:cxn>
                </a:cxnLst>
                <a:pathLst>
                  <a:path w="739" h="1">
                    <a:moveTo>
                      <a:pt x="0" y="0"/>
                    </a:moveTo>
                    <a:lnTo>
                      <a:pt x="739" y="0"/>
                    </a:lnTo>
                  </a:path>
                </a:pathLst>
              </a:custGeom>
              <a:noFill/>
              <a:ln w="38100" cap="flat" cmpd="sng">
                <a:solidFill>
                  <a:schemeClr val="accent2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4121" name="Line 25"/>
              <p:cNvSpPr/>
              <p:nvPr/>
            </p:nvSpPr>
            <p:spPr>
              <a:xfrm>
                <a:off x="888" y="3036"/>
                <a:ext cx="204" cy="3"/>
              </a:xfrm>
              <a:prstGeom prst="line">
                <a:avLst/>
              </a:prstGeom>
              <a:ln w="38100" cap="flat" cmpd="sng">
                <a:solidFill>
                  <a:schemeClr val="accent2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4122" name="Freeform 26"/>
              <p:cNvSpPr/>
              <p:nvPr/>
            </p:nvSpPr>
            <p:spPr>
              <a:xfrm>
                <a:off x="1239" y="2624"/>
                <a:ext cx="45" cy="3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" y="2"/>
                  </a:cxn>
                  <a:cxn ang="0">
                    <a:pos x="1" y="8"/>
                  </a:cxn>
                </a:cxnLst>
                <a:pathLst>
                  <a:path w="95" h="60">
                    <a:moveTo>
                      <a:pt x="0" y="0"/>
                    </a:moveTo>
                    <a:cubicBezTo>
                      <a:pt x="15" y="3"/>
                      <a:pt x="85" y="8"/>
                      <a:pt x="90" y="18"/>
                    </a:cubicBezTo>
                    <a:cubicBezTo>
                      <a:pt x="95" y="28"/>
                      <a:pt x="42" y="51"/>
                      <a:pt x="30" y="60"/>
                    </a:cubicBezTo>
                  </a:path>
                </a:pathLst>
              </a:custGeom>
              <a:noFill/>
              <a:ln w="38100" cap="flat" cmpd="sng">
                <a:solidFill>
                  <a:schemeClr val="accent2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4123" name="Freeform 27"/>
              <p:cNvSpPr/>
              <p:nvPr/>
            </p:nvSpPr>
            <p:spPr>
              <a:xfrm>
                <a:off x="1061" y="2697"/>
                <a:ext cx="223" cy="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0" y="2"/>
                  </a:cxn>
                  <a:cxn ang="0">
                    <a:pos x="4" y="7"/>
                  </a:cxn>
                  <a:cxn ang="0">
                    <a:pos x="20" y="10"/>
                  </a:cxn>
                  <a:cxn ang="0">
                    <a:pos x="21" y="16"/>
                  </a:cxn>
                </a:cxnLst>
                <a:pathLst>
                  <a:path w="474" h="126">
                    <a:moveTo>
                      <a:pt x="62" y="0"/>
                    </a:moveTo>
                    <a:cubicBezTo>
                      <a:pt x="34" y="2"/>
                      <a:pt x="0" y="5"/>
                      <a:pt x="2" y="14"/>
                    </a:cubicBezTo>
                    <a:cubicBezTo>
                      <a:pt x="4" y="23"/>
                      <a:pt x="4" y="46"/>
                      <a:pt x="73" y="57"/>
                    </a:cubicBezTo>
                    <a:cubicBezTo>
                      <a:pt x="142" y="68"/>
                      <a:pt x="358" y="71"/>
                      <a:pt x="416" y="82"/>
                    </a:cubicBezTo>
                    <a:cubicBezTo>
                      <a:pt x="474" y="93"/>
                      <a:pt x="451" y="109"/>
                      <a:pt x="422" y="126"/>
                    </a:cubicBezTo>
                  </a:path>
                </a:pathLst>
              </a:custGeom>
              <a:noFill/>
              <a:ln w="38100" cap="flat" cmpd="sng">
                <a:solidFill>
                  <a:schemeClr val="accent2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4124" name="Freeform 28"/>
              <p:cNvSpPr/>
              <p:nvPr/>
            </p:nvSpPr>
            <p:spPr>
              <a:xfrm>
                <a:off x="1061" y="2801"/>
                <a:ext cx="223" cy="7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0" y="2"/>
                  </a:cxn>
                  <a:cxn ang="0">
                    <a:pos x="3" y="7"/>
                  </a:cxn>
                  <a:cxn ang="0">
                    <a:pos x="20" y="10"/>
                  </a:cxn>
                  <a:cxn ang="0">
                    <a:pos x="21" y="16"/>
                  </a:cxn>
                </a:cxnLst>
                <a:pathLst>
                  <a:path w="474" h="126">
                    <a:moveTo>
                      <a:pt x="61" y="0"/>
                    </a:moveTo>
                    <a:cubicBezTo>
                      <a:pt x="33" y="2"/>
                      <a:pt x="0" y="5"/>
                      <a:pt x="1" y="14"/>
                    </a:cubicBezTo>
                    <a:cubicBezTo>
                      <a:pt x="2" y="23"/>
                      <a:pt x="0" y="46"/>
                      <a:pt x="69" y="57"/>
                    </a:cubicBezTo>
                    <a:cubicBezTo>
                      <a:pt x="138" y="68"/>
                      <a:pt x="356" y="71"/>
                      <a:pt x="415" y="82"/>
                    </a:cubicBezTo>
                    <a:cubicBezTo>
                      <a:pt x="474" y="93"/>
                      <a:pt x="450" y="109"/>
                      <a:pt x="421" y="126"/>
                    </a:cubicBezTo>
                  </a:path>
                </a:pathLst>
              </a:custGeom>
              <a:noFill/>
              <a:ln w="38100" cap="flat" cmpd="sng">
                <a:solidFill>
                  <a:schemeClr val="accent2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4125" name="Freeform 29"/>
              <p:cNvSpPr/>
              <p:nvPr/>
            </p:nvSpPr>
            <p:spPr>
              <a:xfrm>
                <a:off x="1055" y="2913"/>
                <a:ext cx="230" cy="86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0" y="3"/>
                  </a:cxn>
                  <a:cxn ang="0">
                    <a:pos x="4" y="7"/>
                  </a:cxn>
                  <a:cxn ang="0">
                    <a:pos x="21" y="10"/>
                  </a:cxn>
                  <a:cxn ang="0">
                    <a:pos x="21" y="18"/>
                  </a:cxn>
                </a:cxnLst>
                <a:pathLst>
                  <a:path w="487" h="144">
                    <a:moveTo>
                      <a:pt x="51" y="0"/>
                    </a:moveTo>
                    <a:cubicBezTo>
                      <a:pt x="45" y="3"/>
                      <a:pt x="9" y="12"/>
                      <a:pt x="12" y="21"/>
                    </a:cubicBezTo>
                    <a:cubicBezTo>
                      <a:pt x="15" y="30"/>
                      <a:pt x="0" y="44"/>
                      <a:pt x="69" y="54"/>
                    </a:cubicBezTo>
                    <a:cubicBezTo>
                      <a:pt x="138" y="64"/>
                      <a:pt x="367" y="66"/>
                      <a:pt x="427" y="81"/>
                    </a:cubicBezTo>
                    <a:cubicBezTo>
                      <a:pt x="487" y="96"/>
                      <a:pt x="429" y="131"/>
                      <a:pt x="429" y="144"/>
                    </a:cubicBezTo>
                  </a:path>
                </a:pathLst>
              </a:custGeom>
              <a:noFill/>
              <a:ln w="38100" cap="flat" cmpd="sng">
                <a:solidFill>
                  <a:schemeClr val="accent2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4126" name="Oval 30"/>
              <p:cNvSpPr/>
              <p:nvPr/>
            </p:nvSpPr>
            <p:spPr>
              <a:xfrm>
                <a:off x="862" y="2612"/>
                <a:ext cx="29" cy="40"/>
              </a:xfrm>
              <a:prstGeom prst="ellipse">
                <a:avLst/>
              </a:prstGeom>
              <a:noFill/>
              <a:ln w="38100" cap="flat" cmpd="sng">
                <a:solidFill>
                  <a:schemeClr val="accent2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endParaRPr lang="zh-CN" altLang="en-US" sz="1800" dirty="0"/>
              </a:p>
            </p:txBody>
          </p:sp>
          <p:sp>
            <p:nvSpPr>
              <p:cNvPr id="44127" name="Oval 31"/>
              <p:cNvSpPr/>
              <p:nvPr/>
            </p:nvSpPr>
            <p:spPr>
              <a:xfrm>
                <a:off x="866" y="3022"/>
                <a:ext cx="28" cy="40"/>
              </a:xfrm>
              <a:prstGeom prst="ellipse">
                <a:avLst/>
              </a:prstGeom>
              <a:noFill/>
              <a:ln w="38100" cap="flat" cmpd="sng">
                <a:solidFill>
                  <a:schemeClr val="accent2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endParaRPr lang="zh-CN" altLang="en-US" sz="1800" dirty="0"/>
              </a:p>
            </p:txBody>
          </p:sp>
        </p:grpSp>
        <p:sp>
          <p:nvSpPr>
            <p:cNvPr id="44091" name="Line 32"/>
            <p:cNvSpPr/>
            <p:nvPr/>
          </p:nvSpPr>
          <p:spPr>
            <a:xfrm>
              <a:off x="3719" y="573"/>
              <a:ext cx="0" cy="499"/>
            </a:xfrm>
            <a:prstGeom prst="line">
              <a:avLst/>
            </a:prstGeom>
            <a:ln w="28575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4092" name="Line 33"/>
            <p:cNvSpPr/>
            <p:nvPr/>
          </p:nvSpPr>
          <p:spPr>
            <a:xfrm>
              <a:off x="5125" y="573"/>
              <a:ext cx="0" cy="544"/>
            </a:xfrm>
            <a:prstGeom prst="line">
              <a:avLst/>
            </a:prstGeom>
            <a:ln w="28575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4093" name="Line 34"/>
            <p:cNvSpPr/>
            <p:nvPr/>
          </p:nvSpPr>
          <p:spPr>
            <a:xfrm>
              <a:off x="3719" y="573"/>
              <a:ext cx="1406" cy="0"/>
            </a:xfrm>
            <a:prstGeom prst="line">
              <a:avLst/>
            </a:prstGeom>
            <a:ln w="28575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4094" name="Line 35"/>
            <p:cNvSpPr/>
            <p:nvPr/>
          </p:nvSpPr>
          <p:spPr>
            <a:xfrm>
              <a:off x="3719" y="1480"/>
              <a:ext cx="0" cy="499"/>
            </a:xfrm>
            <a:prstGeom prst="line">
              <a:avLst/>
            </a:prstGeom>
            <a:ln w="28575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4095" name="Line 36"/>
            <p:cNvSpPr/>
            <p:nvPr/>
          </p:nvSpPr>
          <p:spPr>
            <a:xfrm>
              <a:off x="5125" y="1525"/>
              <a:ext cx="0" cy="454"/>
            </a:xfrm>
            <a:prstGeom prst="line">
              <a:avLst/>
            </a:prstGeom>
            <a:ln w="28575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4096" name="Line 37"/>
            <p:cNvSpPr/>
            <p:nvPr/>
          </p:nvSpPr>
          <p:spPr>
            <a:xfrm>
              <a:off x="3719" y="1979"/>
              <a:ext cx="1406" cy="0"/>
            </a:xfrm>
            <a:prstGeom prst="line">
              <a:avLst/>
            </a:prstGeom>
            <a:ln w="28575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4097" name="Line 38"/>
            <p:cNvSpPr/>
            <p:nvPr/>
          </p:nvSpPr>
          <p:spPr>
            <a:xfrm>
              <a:off x="5125" y="1117"/>
              <a:ext cx="409" cy="0"/>
            </a:xfrm>
            <a:prstGeom prst="line">
              <a:avLst/>
            </a:prstGeom>
            <a:ln w="28575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4098" name="Line 39"/>
            <p:cNvSpPr/>
            <p:nvPr/>
          </p:nvSpPr>
          <p:spPr>
            <a:xfrm>
              <a:off x="5534" y="1117"/>
              <a:ext cx="0" cy="1451"/>
            </a:xfrm>
            <a:prstGeom prst="line">
              <a:avLst/>
            </a:prstGeom>
            <a:ln w="28575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4099" name="Line 40"/>
            <p:cNvSpPr/>
            <p:nvPr/>
          </p:nvSpPr>
          <p:spPr>
            <a:xfrm>
              <a:off x="3130" y="1072"/>
              <a:ext cx="589" cy="0"/>
            </a:xfrm>
            <a:prstGeom prst="line">
              <a:avLst/>
            </a:prstGeom>
            <a:ln w="28575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4100" name="Line 41"/>
            <p:cNvSpPr/>
            <p:nvPr/>
          </p:nvSpPr>
          <p:spPr>
            <a:xfrm>
              <a:off x="3130" y="1072"/>
              <a:ext cx="0" cy="1496"/>
            </a:xfrm>
            <a:prstGeom prst="line">
              <a:avLst/>
            </a:prstGeom>
            <a:ln w="28575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4101" name="Line 42"/>
            <p:cNvSpPr/>
            <p:nvPr/>
          </p:nvSpPr>
          <p:spPr>
            <a:xfrm>
              <a:off x="3130" y="2568"/>
              <a:ext cx="2404" cy="0"/>
            </a:xfrm>
            <a:prstGeom prst="line">
              <a:avLst/>
            </a:prstGeom>
            <a:ln w="28575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4102" name="Line 43"/>
            <p:cNvSpPr/>
            <p:nvPr/>
          </p:nvSpPr>
          <p:spPr>
            <a:xfrm>
              <a:off x="4354" y="1979"/>
              <a:ext cx="0" cy="181"/>
            </a:xfrm>
            <a:prstGeom prst="line">
              <a:avLst/>
            </a:prstGeom>
            <a:ln w="28575" cap="flat" cmpd="sng">
              <a:solidFill>
                <a:schemeClr val="accent2"/>
              </a:solidFill>
              <a:prstDash val="solid"/>
              <a:headEnd type="oval" w="med" len="med"/>
              <a:tailEnd type="none" w="med" len="med"/>
            </a:ln>
          </p:spPr>
        </p:sp>
        <p:sp>
          <p:nvSpPr>
            <p:cNvPr id="44103" name="Line 44"/>
            <p:cNvSpPr/>
            <p:nvPr/>
          </p:nvSpPr>
          <p:spPr>
            <a:xfrm>
              <a:off x="4218" y="2160"/>
              <a:ext cx="272" cy="0"/>
            </a:xfrm>
            <a:prstGeom prst="line">
              <a:avLst/>
            </a:prstGeom>
            <a:ln w="5715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4104" name="Line 45"/>
            <p:cNvSpPr/>
            <p:nvPr/>
          </p:nvSpPr>
          <p:spPr>
            <a:xfrm>
              <a:off x="4218" y="2251"/>
              <a:ext cx="272" cy="0"/>
            </a:xfrm>
            <a:prstGeom prst="line">
              <a:avLst/>
            </a:prstGeom>
            <a:ln w="5715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4105" name="Line 46"/>
            <p:cNvSpPr/>
            <p:nvPr/>
          </p:nvSpPr>
          <p:spPr>
            <a:xfrm>
              <a:off x="4354" y="2251"/>
              <a:ext cx="0" cy="317"/>
            </a:xfrm>
            <a:prstGeom prst="line">
              <a:avLst/>
            </a:prstGeom>
            <a:ln w="28575" cap="flat" cmpd="sng">
              <a:solidFill>
                <a:schemeClr val="accent2"/>
              </a:solidFill>
              <a:prstDash val="solid"/>
              <a:headEnd type="none" w="med" len="med"/>
              <a:tailEnd type="oval" w="med" len="med"/>
            </a:ln>
          </p:spPr>
        </p:sp>
        <p:sp>
          <p:nvSpPr>
            <p:cNvPr id="44106" name="Rectangle 47"/>
            <p:cNvSpPr/>
            <p:nvPr/>
          </p:nvSpPr>
          <p:spPr>
            <a:xfrm>
              <a:off x="4218" y="527"/>
              <a:ext cx="318" cy="91"/>
            </a:xfrm>
            <a:prstGeom prst="rect">
              <a:avLst/>
            </a:prstGeom>
            <a:solidFill>
              <a:schemeClr val="bg1"/>
            </a:solidFill>
            <a:ln w="38100" cap="flat" cmpd="sng">
              <a:solidFill>
                <a:schemeClr val="accent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44107" name="Rectangle 48"/>
            <p:cNvSpPr/>
            <p:nvPr/>
          </p:nvSpPr>
          <p:spPr>
            <a:xfrm>
              <a:off x="5488" y="1661"/>
              <a:ext cx="136" cy="318"/>
            </a:xfrm>
            <a:prstGeom prst="rect">
              <a:avLst/>
            </a:prstGeom>
            <a:solidFill>
              <a:schemeClr val="bg1"/>
            </a:solidFill>
            <a:ln w="28575" cap="flat" cmpd="sng">
              <a:solidFill>
                <a:schemeClr val="accent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44108" name="Text Box 49"/>
            <p:cNvSpPr txBox="1"/>
            <p:nvPr/>
          </p:nvSpPr>
          <p:spPr>
            <a:xfrm>
              <a:off x="3130" y="1389"/>
              <a:ext cx="272" cy="2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zh-CN" altLang="en-US" sz="2400" b="1" dirty="0">
                  <a:solidFill>
                    <a:schemeClr val="accent2"/>
                  </a:solidFill>
                  <a:ea typeface="仿宋_GB2312" pitchFamily="1" charset="-122"/>
                </a:rPr>
                <a:t>＋</a:t>
              </a:r>
              <a:endParaRPr lang="zh-CN" altLang="en-US" sz="2400" b="1" dirty="0">
                <a:solidFill>
                  <a:schemeClr val="accent2"/>
                </a:solidFill>
                <a:ea typeface="仿宋_GB2312" pitchFamily="1" charset="-122"/>
              </a:endParaRPr>
            </a:p>
          </p:txBody>
        </p:sp>
        <p:sp>
          <p:nvSpPr>
            <p:cNvPr id="44109" name="Text Box 50"/>
            <p:cNvSpPr txBox="1"/>
            <p:nvPr/>
          </p:nvSpPr>
          <p:spPr>
            <a:xfrm>
              <a:off x="3130" y="2024"/>
              <a:ext cx="272" cy="26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zh-CN" altLang="en-US" sz="2400" b="1" dirty="0">
                  <a:solidFill>
                    <a:schemeClr val="accent2"/>
                  </a:solidFill>
                  <a:ea typeface="仿宋_GB2312" pitchFamily="1" charset="-122"/>
                </a:rPr>
                <a:t>－</a:t>
              </a:r>
              <a:endParaRPr lang="zh-CN" altLang="en-US" sz="2400" b="1" dirty="0">
                <a:solidFill>
                  <a:schemeClr val="accent2"/>
                </a:solidFill>
                <a:ea typeface="仿宋_GB2312" pitchFamily="1" charset="-122"/>
              </a:endParaRPr>
            </a:p>
          </p:txBody>
        </p:sp>
        <p:sp>
          <p:nvSpPr>
            <p:cNvPr id="44110" name="Line 51"/>
            <p:cNvSpPr/>
            <p:nvPr/>
          </p:nvSpPr>
          <p:spPr>
            <a:xfrm flipV="1">
              <a:off x="5398" y="1752"/>
              <a:ext cx="362" cy="136"/>
            </a:xfrm>
            <a:prstGeom prst="line">
              <a:avLst/>
            </a:prstGeom>
            <a:ln w="38100" cap="flat" cmpd="sng">
              <a:solidFill>
                <a:schemeClr val="accent2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44111" name="Text Box 52"/>
            <p:cNvSpPr txBox="1"/>
            <p:nvPr/>
          </p:nvSpPr>
          <p:spPr>
            <a:xfrm>
              <a:off x="3175" y="1797"/>
              <a:ext cx="726" cy="30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2800" b="1" i="1" dirty="0">
                  <a:solidFill>
                    <a:schemeClr val="accent2"/>
                  </a:solidFill>
                  <a:latin typeface="Times New Roman" panose="02020603050405020304" pitchFamily="18" charset="0"/>
                  <a:ea typeface="仿宋_GB2312" pitchFamily="1" charset="-122"/>
                </a:rPr>
                <a:t>u</a:t>
              </a:r>
              <a:r>
                <a:rPr lang="en-US" altLang="zh-CN" sz="2800" b="1" baseline="-25000" dirty="0">
                  <a:solidFill>
                    <a:schemeClr val="accent2"/>
                  </a:solidFill>
                  <a:latin typeface="Times New Roman" panose="02020603050405020304" pitchFamily="18" charset="0"/>
                  <a:ea typeface="仿宋_GB2312" pitchFamily="1" charset="-122"/>
                </a:rPr>
                <a:t>S</a:t>
              </a:r>
              <a:r>
                <a:rPr lang="en-US" altLang="zh-CN" sz="28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仿宋_GB2312" pitchFamily="1" charset="-122"/>
                </a:rPr>
                <a:t>(t)</a:t>
              </a:r>
              <a:endPara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仿宋_GB2312" pitchFamily="1" charset="-122"/>
              </a:endParaRPr>
            </a:p>
          </p:txBody>
        </p:sp>
        <p:sp>
          <p:nvSpPr>
            <p:cNvPr id="44112" name="Text Box 53"/>
            <p:cNvSpPr txBox="1"/>
            <p:nvPr/>
          </p:nvSpPr>
          <p:spPr>
            <a:xfrm>
              <a:off x="5216" y="1571"/>
              <a:ext cx="272" cy="26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24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仿宋_GB2312" pitchFamily="1" charset="-122"/>
                </a:rPr>
                <a:t>Z</a:t>
              </a:r>
              <a:endPara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仿宋_GB2312" pitchFamily="1" charset="-122"/>
              </a:endParaRPr>
            </a:p>
          </p:txBody>
        </p:sp>
        <p:sp>
          <p:nvSpPr>
            <p:cNvPr id="44113" name="Text Box 54"/>
            <p:cNvSpPr txBox="1"/>
            <p:nvPr/>
          </p:nvSpPr>
          <p:spPr>
            <a:xfrm>
              <a:off x="4082" y="573"/>
              <a:ext cx="681" cy="26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24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仿宋_GB2312" pitchFamily="1" charset="-122"/>
                </a:rPr>
                <a:t>100 </a:t>
              </a:r>
              <a:r>
                <a:rPr lang="en-US" altLang="zh-CN" sz="24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仿宋_GB2312" pitchFamily="1" charset="-122"/>
                  <a:sym typeface="Symbol" panose="05050102010706020507" pitchFamily="18" charset="2"/>
                </a:rPr>
                <a:t></a:t>
              </a:r>
              <a:endPara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仿宋_GB2312" pitchFamily="1" charset="-122"/>
                <a:sym typeface="Symbol" panose="05050102010706020507" pitchFamily="18" charset="2"/>
              </a:endParaRPr>
            </a:p>
          </p:txBody>
        </p:sp>
        <p:sp>
          <p:nvSpPr>
            <p:cNvPr id="44114" name="Text Box 55"/>
            <p:cNvSpPr txBox="1"/>
            <p:nvPr/>
          </p:nvSpPr>
          <p:spPr>
            <a:xfrm>
              <a:off x="4490" y="2115"/>
              <a:ext cx="272" cy="2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24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仿宋_GB2312" pitchFamily="1" charset="-122"/>
                </a:rPr>
                <a:t>C</a:t>
              </a:r>
              <a:endPara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仿宋_GB2312" pitchFamily="1" charset="-122"/>
              </a:endParaRPr>
            </a:p>
          </p:txBody>
        </p:sp>
        <p:sp>
          <p:nvSpPr>
            <p:cNvPr id="44115" name="Text Box 56"/>
            <p:cNvSpPr txBox="1"/>
            <p:nvPr/>
          </p:nvSpPr>
          <p:spPr>
            <a:xfrm>
              <a:off x="3560" y="1207"/>
              <a:ext cx="363" cy="2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2400" b="1" i="1" dirty="0">
                  <a:solidFill>
                    <a:schemeClr val="accent2"/>
                  </a:solidFill>
                  <a:latin typeface="Times New Roman" panose="02020603050405020304" pitchFamily="18" charset="0"/>
                  <a:ea typeface="仿宋_GB2312" pitchFamily="1" charset="-122"/>
                </a:rPr>
                <a:t>L</a:t>
              </a:r>
              <a:r>
                <a:rPr lang="en-US" altLang="zh-CN" sz="2400" b="1" baseline="-25000" dirty="0">
                  <a:solidFill>
                    <a:schemeClr val="accent2"/>
                  </a:solidFill>
                  <a:latin typeface="Times New Roman" panose="02020603050405020304" pitchFamily="18" charset="0"/>
                  <a:ea typeface="仿宋_GB2312" pitchFamily="1" charset="-122"/>
                </a:rPr>
                <a:t>1</a:t>
              </a:r>
              <a:endParaRPr lang="en-US" altLang="zh-CN" sz="2400" b="1" baseline="-25000" dirty="0">
                <a:solidFill>
                  <a:schemeClr val="accent2"/>
                </a:solidFill>
                <a:latin typeface="Times New Roman" panose="02020603050405020304" pitchFamily="18" charset="0"/>
                <a:ea typeface="仿宋_GB2312" pitchFamily="1" charset="-122"/>
              </a:endParaRPr>
            </a:p>
          </p:txBody>
        </p:sp>
        <p:sp>
          <p:nvSpPr>
            <p:cNvPr id="44116" name="Text Box 57"/>
            <p:cNvSpPr txBox="1"/>
            <p:nvPr/>
          </p:nvSpPr>
          <p:spPr>
            <a:xfrm>
              <a:off x="4830" y="1207"/>
              <a:ext cx="363" cy="2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2400" b="1" i="1" dirty="0">
                  <a:solidFill>
                    <a:schemeClr val="accent2"/>
                  </a:solidFill>
                  <a:latin typeface="Times New Roman" panose="02020603050405020304" pitchFamily="18" charset="0"/>
                  <a:ea typeface="仿宋_GB2312" pitchFamily="1" charset="-122"/>
                </a:rPr>
                <a:t>L</a:t>
              </a:r>
              <a:r>
                <a:rPr lang="en-US" altLang="zh-CN" sz="2400" b="1" baseline="-25000" dirty="0">
                  <a:solidFill>
                    <a:schemeClr val="accent2"/>
                  </a:solidFill>
                  <a:latin typeface="Times New Roman" panose="02020603050405020304" pitchFamily="18" charset="0"/>
                  <a:ea typeface="仿宋_GB2312" pitchFamily="1" charset="-122"/>
                </a:rPr>
                <a:t>2</a:t>
              </a:r>
              <a:endParaRPr lang="en-US" altLang="zh-CN" sz="2400" b="1" baseline="-25000" dirty="0">
                <a:solidFill>
                  <a:schemeClr val="accent2"/>
                </a:solidFill>
                <a:latin typeface="Times New Roman" panose="02020603050405020304" pitchFamily="18" charset="0"/>
                <a:ea typeface="仿宋_GB2312" pitchFamily="1" charset="-122"/>
              </a:endParaRPr>
            </a:p>
          </p:txBody>
        </p:sp>
        <p:sp>
          <p:nvSpPr>
            <p:cNvPr id="44117" name="Text Box 58"/>
            <p:cNvSpPr txBox="1"/>
            <p:nvPr/>
          </p:nvSpPr>
          <p:spPr>
            <a:xfrm>
              <a:off x="4264" y="981"/>
              <a:ext cx="363" cy="26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2400" b="1" i="1" dirty="0">
                  <a:solidFill>
                    <a:schemeClr val="accent2"/>
                  </a:solidFill>
                  <a:latin typeface="Times New Roman" panose="02020603050405020304" pitchFamily="18" charset="0"/>
                  <a:ea typeface="仿宋_GB2312" pitchFamily="1" charset="-122"/>
                </a:rPr>
                <a:t>M</a:t>
              </a:r>
              <a:endParaRPr lang="en-US" altLang="zh-CN" sz="2400" b="1" baseline="-25000" dirty="0">
                <a:solidFill>
                  <a:schemeClr val="accent2"/>
                </a:solidFill>
                <a:latin typeface="Times New Roman" panose="02020603050405020304" pitchFamily="18" charset="0"/>
                <a:ea typeface="仿宋_GB2312" pitchFamily="1" charset="-122"/>
              </a:endParaRPr>
            </a:p>
          </p:txBody>
        </p:sp>
        <p:sp>
          <p:nvSpPr>
            <p:cNvPr id="44118" name="Arc 59"/>
            <p:cNvSpPr/>
            <p:nvPr/>
          </p:nvSpPr>
          <p:spPr>
            <a:xfrm>
              <a:off x="4445" y="1298"/>
              <a:ext cx="135" cy="13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pathLst>
                <a:path w="21600" h="21600" fill="none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00" cap="flat" cmpd="sng">
              <a:solidFill>
                <a:schemeClr val="accent2">
                  <a:alpha val="10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4119" name="Arc 60"/>
            <p:cNvSpPr/>
            <p:nvPr/>
          </p:nvSpPr>
          <p:spPr>
            <a:xfrm flipH="1">
              <a:off x="4218" y="1300"/>
              <a:ext cx="136" cy="18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pathLst>
                <a:path w="21600" h="23983" fill="none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2396"/>
                    <a:pt x="21555" y="23191"/>
                    <a:pt x="21468" y="23983"/>
                  </a:cubicBezTo>
                </a:path>
                <a:path w="21600" h="23983" stroke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cubicBezTo>
                    <a:pt x="21600" y="22396"/>
                    <a:pt x="21555" y="23191"/>
                    <a:pt x="21468" y="23983"/>
                  </a:cubicBez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00" cap="flat" cmpd="sng">
              <a:solidFill>
                <a:schemeClr val="accent2">
                  <a:alpha val="10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p>
              <a:endParaRPr lang="zh-CN" altLang="en-US"/>
            </a:p>
          </p:txBody>
        </p:sp>
      </p:grpSp>
      <p:graphicFrame>
        <p:nvGraphicFramePr>
          <p:cNvPr id="94269" name="Object 61"/>
          <p:cNvGraphicFramePr>
            <a:graphicFrameLocks noChangeAspect="1"/>
          </p:cNvGraphicFramePr>
          <p:nvPr/>
        </p:nvGraphicFramePr>
        <p:xfrm>
          <a:off x="1331913" y="0"/>
          <a:ext cx="7416800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1" name="" r:id="rId1" imgW="3368040" imgH="347345" progId="Equation.DSMT4">
                  <p:embed/>
                </p:oleObj>
              </mc:Choice>
              <mc:Fallback>
                <p:oleObj name="" r:id="rId1" imgW="3368040" imgH="347345" progId="Equation.DSMT4">
                  <p:embed/>
                  <p:pic>
                    <p:nvPicPr>
                      <p:cNvPr id="0" name="图片 3340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3333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331913" y="0"/>
                        <a:ext cx="7416800" cy="733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270" name="Text Box 62"/>
          <p:cNvSpPr txBox="1"/>
          <p:nvPr/>
        </p:nvSpPr>
        <p:spPr>
          <a:xfrm>
            <a:off x="1258888" y="692150"/>
            <a:ext cx="3887787" cy="8223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400" b="1" dirty="0">
                <a:solidFill>
                  <a:schemeClr val="accent2"/>
                </a:solidFill>
                <a:latin typeface="楷体_GB2312" pitchFamily="1" charset="-122"/>
                <a:ea typeface="楷体_GB2312" pitchFamily="1" charset="-122"/>
              </a:rPr>
              <a:t>问</a:t>
            </a:r>
            <a:r>
              <a: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1" charset="-122"/>
              </a:rPr>
              <a:t>Z</a:t>
            </a:r>
            <a:r>
              <a:rPr lang="zh-CN" altLang="en-US" sz="2400" b="1" dirty="0">
                <a:solidFill>
                  <a:schemeClr val="accent2"/>
                </a:solidFill>
                <a:latin typeface="楷体_GB2312" pitchFamily="1" charset="-122"/>
                <a:ea typeface="楷体_GB2312" pitchFamily="1" charset="-122"/>
              </a:rPr>
              <a:t>为何值时其上获得最大功率，求出最大功率。</a:t>
            </a:r>
            <a:endParaRPr lang="zh-CN" altLang="en-US" sz="2400" b="1" dirty="0">
              <a:solidFill>
                <a:schemeClr val="accent2"/>
              </a:solidFill>
              <a:latin typeface="楷体_GB2312" pitchFamily="1" charset="-122"/>
              <a:ea typeface="楷体_GB2312" pitchFamily="1" charset="-122"/>
            </a:endParaRPr>
          </a:p>
        </p:txBody>
      </p:sp>
      <p:sp>
        <p:nvSpPr>
          <p:cNvPr id="94271" name="Text Box 63"/>
          <p:cNvSpPr txBox="1"/>
          <p:nvPr/>
        </p:nvSpPr>
        <p:spPr>
          <a:xfrm>
            <a:off x="1116013" y="1628775"/>
            <a:ext cx="3168650" cy="8223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400" b="1" dirty="0">
                <a:solidFill>
                  <a:schemeClr val="accent2"/>
                </a:solidFill>
                <a:latin typeface="楷体_GB2312" pitchFamily="1" charset="-122"/>
                <a:ea typeface="楷体_GB2312" pitchFamily="1" charset="-122"/>
              </a:rPr>
              <a:t>（</a:t>
            </a:r>
            <a:r>
              <a:rPr lang="en-US" altLang="zh-CN" sz="2400" b="1" dirty="0">
                <a:solidFill>
                  <a:schemeClr val="accent2"/>
                </a:solidFill>
                <a:latin typeface="楷体_GB2312" pitchFamily="1" charset="-122"/>
                <a:ea typeface="楷体_GB2312" pitchFamily="1" charset="-122"/>
              </a:rPr>
              <a:t>1</a:t>
            </a:r>
            <a:r>
              <a:rPr lang="zh-CN" altLang="en-US" sz="2400" b="1" dirty="0">
                <a:solidFill>
                  <a:schemeClr val="accent2"/>
                </a:solidFill>
                <a:latin typeface="楷体_GB2312" pitchFamily="1" charset="-122"/>
                <a:ea typeface="楷体_GB2312" pitchFamily="1" charset="-122"/>
              </a:rPr>
              <a:t>）判定互感线圈的同名端。</a:t>
            </a:r>
            <a:endParaRPr lang="zh-CN" altLang="en-US" sz="2400" b="1" dirty="0">
              <a:solidFill>
                <a:schemeClr val="accent2"/>
              </a:solidFill>
              <a:latin typeface="楷体_GB2312" pitchFamily="1" charset="-122"/>
              <a:ea typeface="楷体_GB2312" pitchFamily="1" charset="-122"/>
            </a:endParaRPr>
          </a:p>
        </p:txBody>
      </p:sp>
      <p:sp>
        <p:nvSpPr>
          <p:cNvPr id="94272" name="Line 64"/>
          <p:cNvSpPr/>
          <p:nvPr/>
        </p:nvSpPr>
        <p:spPr>
          <a:xfrm>
            <a:off x="5580063" y="5013325"/>
            <a:ext cx="504825" cy="0"/>
          </a:xfrm>
          <a:prstGeom prst="line">
            <a:avLst/>
          </a:prstGeom>
          <a:ln w="76200" cap="flat" cmpd="sng">
            <a:solidFill>
              <a:srgbClr val="990033"/>
            </a:solidFill>
            <a:prstDash val="solid"/>
            <a:headEnd type="triangle" w="med" len="med"/>
            <a:tailEnd type="none" w="med" len="med"/>
          </a:ln>
        </p:spPr>
      </p:sp>
      <p:grpSp>
        <p:nvGrpSpPr>
          <p:cNvPr id="94273" name="Group 65"/>
          <p:cNvGrpSpPr/>
          <p:nvPr/>
        </p:nvGrpSpPr>
        <p:grpSpPr>
          <a:xfrm>
            <a:off x="468313" y="2708275"/>
            <a:ext cx="3763962" cy="3017838"/>
            <a:chOff x="2970" y="1484"/>
            <a:chExt cx="2371" cy="1901"/>
          </a:xfrm>
        </p:grpSpPr>
        <p:sp>
          <p:nvSpPr>
            <p:cNvPr id="44043" name="Line 66"/>
            <p:cNvSpPr/>
            <p:nvPr/>
          </p:nvSpPr>
          <p:spPr>
            <a:xfrm>
              <a:off x="3515" y="1801"/>
              <a:ext cx="1769" cy="0"/>
            </a:xfrm>
            <a:prstGeom prst="line">
              <a:avLst/>
            </a:prstGeom>
            <a:ln w="28575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4044" name="Oval 67"/>
            <p:cNvSpPr/>
            <p:nvPr/>
          </p:nvSpPr>
          <p:spPr>
            <a:xfrm>
              <a:off x="2970" y="2618"/>
              <a:ext cx="363" cy="363"/>
            </a:xfrm>
            <a:prstGeom prst="ellipse">
              <a:avLst/>
            </a:prstGeom>
            <a:solidFill>
              <a:schemeClr val="bg1"/>
            </a:solidFill>
            <a:ln w="3810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44045" name="Line 68"/>
            <p:cNvSpPr/>
            <p:nvPr/>
          </p:nvSpPr>
          <p:spPr>
            <a:xfrm>
              <a:off x="4185" y="2259"/>
              <a:ext cx="342" cy="0"/>
            </a:xfrm>
            <a:prstGeom prst="line">
              <a:avLst/>
            </a:prstGeom>
            <a:ln w="3810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4046" name="Line 69"/>
            <p:cNvSpPr/>
            <p:nvPr/>
          </p:nvSpPr>
          <p:spPr>
            <a:xfrm flipH="1">
              <a:off x="4332" y="2257"/>
              <a:ext cx="3" cy="497"/>
            </a:xfrm>
            <a:prstGeom prst="line">
              <a:avLst/>
            </a:prstGeom>
            <a:ln w="38100" cap="flat" cmpd="sng">
              <a:solidFill>
                <a:schemeClr val="accent2"/>
              </a:solidFill>
              <a:prstDash val="solid"/>
              <a:headEnd type="oval" w="med" len="med"/>
              <a:tailEnd type="none" w="med" len="med"/>
            </a:ln>
          </p:spPr>
        </p:sp>
        <p:sp>
          <p:nvSpPr>
            <p:cNvPr id="44047" name="Line 70"/>
            <p:cNvSpPr/>
            <p:nvPr/>
          </p:nvSpPr>
          <p:spPr>
            <a:xfrm flipV="1">
              <a:off x="4935" y="2255"/>
              <a:ext cx="349" cy="4"/>
            </a:xfrm>
            <a:prstGeom prst="line">
              <a:avLst/>
            </a:prstGeom>
            <a:ln w="3810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4048" name="Line 71"/>
            <p:cNvSpPr/>
            <p:nvPr/>
          </p:nvSpPr>
          <p:spPr>
            <a:xfrm>
              <a:off x="3152" y="2256"/>
              <a:ext cx="625" cy="3"/>
            </a:xfrm>
            <a:prstGeom prst="line">
              <a:avLst/>
            </a:prstGeom>
            <a:ln w="3810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4049" name="Line 72"/>
            <p:cNvSpPr/>
            <p:nvPr/>
          </p:nvSpPr>
          <p:spPr>
            <a:xfrm flipH="1">
              <a:off x="4341" y="2859"/>
              <a:ext cx="0" cy="458"/>
            </a:xfrm>
            <a:prstGeom prst="line">
              <a:avLst/>
            </a:prstGeom>
            <a:ln w="3810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4050" name="Text Box 73"/>
            <p:cNvSpPr txBox="1"/>
            <p:nvPr/>
          </p:nvSpPr>
          <p:spPr>
            <a:xfrm>
              <a:off x="3787" y="2251"/>
              <a:ext cx="514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b="1" i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j</a:t>
              </a:r>
              <a:r>
                <a:rPr lang="en-US" altLang="zh-CN" sz="2400" b="1" i="1" dirty="0">
                  <a:solidFill>
                    <a:schemeClr val="accent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</a:t>
              </a:r>
              <a:r>
                <a:rPr lang="en-US" altLang="zh-CN" sz="2400" b="1" i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L</a:t>
              </a:r>
              <a:r>
                <a:rPr lang="en-US" altLang="zh-CN" sz="2400" b="1" baseline="-25000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1 </a:t>
              </a:r>
              <a:endParaRPr lang="en-US" altLang="zh-CN" sz="2400" b="1" baseline="-25000" dirty="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grpSp>
          <p:nvGrpSpPr>
            <p:cNvPr id="44051" name="Group 74"/>
            <p:cNvGrpSpPr/>
            <p:nvPr/>
          </p:nvGrpSpPr>
          <p:grpSpPr>
            <a:xfrm flipH="1">
              <a:off x="3784" y="2199"/>
              <a:ext cx="401" cy="65"/>
              <a:chOff x="1200" y="1584"/>
              <a:chExt cx="379" cy="45"/>
            </a:xfrm>
          </p:grpSpPr>
          <p:sp>
            <p:nvSpPr>
              <p:cNvPr id="44081" name="Arc 75"/>
              <p:cNvSpPr/>
              <p:nvPr/>
            </p:nvSpPr>
            <p:spPr>
              <a:xfrm rot="5400000" flipH="1" flipV="1">
                <a:off x="1223" y="1561"/>
                <a:ext cx="45" cy="9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pathLst>
                  <a:path w="22723" h="43200" fill="none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</a:path>
                  <a:path w="22723" h="43200" stroke="0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3" y="0"/>
                    </a:lnTo>
                    <a:close/>
                  </a:path>
                </a:pathLst>
              </a:custGeom>
              <a:noFill/>
              <a:ln w="38100" cap="flat" cmpd="sng">
                <a:solidFill>
                  <a:schemeClr val="accent2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4082" name="Arc 76"/>
              <p:cNvSpPr/>
              <p:nvPr/>
            </p:nvSpPr>
            <p:spPr>
              <a:xfrm rot="5400000" flipH="1" flipV="1">
                <a:off x="1319" y="1561"/>
                <a:ext cx="45" cy="9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pathLst>
                  <a:path w="22723" h="43200" fill="none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</a:path>
                  <a:path w="22723" h="43200" stroke="0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3" y="0"/>
                    </a:lnTo>
                    <a:close/>
                  </a:path>
                </a:pathLst>
              </a:custGeom>
              <a:noFill/>
              <a:ln w="38100" cap="flat" cmpd="sng">
                <a:solidFill>
                  <a:schemeClr val="accent2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4083" name="Arc 77"/>
              <p:cNvSpPr/>
              <p:nvPr/>
            </p:nvSpPr>
            <p:spPr>
              <a:xfrm rot="5400000" flipH="1" flipV="1">
                <a:off x="1415" y="1561"/>
                <a:ext cx="45" cy="9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pathLst>
                  <a:path w="22723" h="43200" fill="none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</a:path>
                  <a:path w="22723" h="43200" stroke="0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3" y="0"/>
                    </a:lnTo>
                    <a:close/>
                  </a:path>
                </a:pathLst>
              </a:custGeom>
              <a:noFill/>
              <a:ln w="38100" cap="flat" cmpd="sng">
                <a:solidFill>
                  <a:schemeClr val="accent2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4084" name="Arc 78"/>
              <p:cNvSpPr/>
              <p:nvPr/>
            </p:nvSpPr>
            <p:spPr>
              <a:xfrm rot="5400000" flipH="1" flipV="1">
                <a:off x="1511" y="1561"/>
                <a:ext cx="45" cy="9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pathLst>
                  <a:path w="22723" h="43200" fill="none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</a:path>
                  <a:path w="22723" h="43200" stroke="0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3" y="0"/>
                    </a:lnTo>
                    <a:close/>
                  </a:path>
                </a:pathLst>
              </a:custGeom>
              <a:noFill/>
              <a:ln w="38100" cap="flat" cmpd="sng">
                <a:solidFill>
                  <a:schemeClr val="accent2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44052" name="Group 79"/>
            <p:cNvGrpSpPr/>
            <p:nvPr/>
          </p:nvGrpSpPr>
          <p:grpSpPr>
            <a:xfrm flipH="1">
              <a:off x="4522" y="2195"/>
              <a:ext cx="401" cy="65"/>
              <a:chOff x="1200" y="1584"/>
              <a:chExt cx="379" cy="45"/>
            </a:xfrm>
          </p:grpSpPr>
          <p:sp>
            <p:nvSpPr>
              <p:cNvPr id="44077" name="Arc 80"/>
              <p:cNvSpPr/>
              <p:nvPr/>
            </p:nvSpPr>
            <p:spPr>
              <a:xfrm rot="5400000" flipH="1" flipV="1">
                <a:off x="1223" y="1561"/>
                <a:ext cx="45" cy="9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pathLst>
                  <a:path w="22723" h="43200" fill="none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</a:path>
                  <a:path w="22723" h="43200" stroke="0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3" y="0"/>
                    </a:lnTo>
                    <a:close/>
                  </a:path>
                </a:pathLst>
              </a:custGeom>
              <a:noFill/>
              <a:ln w="38100" cap="flat" cmpd="sng">
                <a:solidFill>
                  <a:schemeClr val="accent2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4078" name="Arc 81"/>
              <p:cNvSpPr/>
              <p:nvPr/>
            </p:nvSpPr>
            <p:spPr>
              <a:xfrm rot="5400000" flipH="1" flipV="1">
                <a:off x="1319" y="1561"/>
                <a:ext cx="45" cy="9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pathLst>
                  <a:path w="22723" h="43200" fill="none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</a:path>
                  <a:path w="22723" h="43200" stroke="0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3" y="0"/>
                    </a:lnTo>
                    <a:close/>
                  </a:path>
                </a:pathLst>
              </a:custGeom>
              <a:noFill/>
              <a:ln w="38100" cap="flat" cmpd="sng">
                <a:solidFill>
                  <a:schemeClr val="accent2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4079" name="Arc 82"/>
              <p:cNvSpPr/>
              <p:nvPr/>
            </p:nvSpPr>
            <p:spPr>
              <a:xfrm rot="5400000" flipH="1" flipV="1">
                <a:off x="1415" y="1561"/>
                <a:ext cx="45" cy="9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pathLst>
                  <a:path w="22723" h="43200" fill="none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</a:path>
                  <a:path w="22723" h="43200" stroke="0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3" y="0"/>
                    </a:lnTo>
                    <a:close/>
                  </a:path>
                </a:pathLst>
              </a:custGeom>
              <a:noFill/>
              <a:ln w="38100" cap="flat" cmpd="sng">
                <a:solidFill>
                  <a:schemeClr val="accent2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4080" name="Arc 83"/>
              <p:cNvSpPr/>
              <p:nvPr/>
            </p:nvSpPr>
            <p:spPr>
              <a:xfrm rot="5400000" flipH="1" flipV="1">
                <a:off x="1511" y="1561"/>
                <a:ext cx="45" cy="9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pathLst>
                  <a:path w="22723" h="43200" fill="none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</a:path>
                  <a:path w="22723" h="43200" stroke="0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3" y="0"/>
                    </a:lnTo>
                    <a:close/>
                  </a:path>
                </a:pathLst>
              </a:custGeom>
              <a:noFill/>
              <a:ln w="38100" cap="flat" cmpd="sng">
                <a:solidFill>
                  <a:schemeClr val="accent2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44053" name="Oval 84"/>
            <p:cNvSpPr/>
            <p:nvPr/>
          </p:nvSpPr>
          <p:spPr>
            <a:xfrm>
              <a:off x="4303" y="3317"/>
              <a:ext cx="68" cy="68"/>
            </a:xfrm>
            <a:prstGeom prst="ellipse">
              <a:avLst/>
            </a:prstGeom>
            <a:solidFill>
              <a:srgbClr val="FFCC00"/>
            </a:solidFill>
            <a:ln w="3810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44054" name="Line 85"/>
            <p:cNvSpPr/>
            <p:nvPr/>
          </p:nvSpPr>
          <p:spPr>
            <a:xfrm>
              <a:off x="3152" y="2256"/>
              <a:ext cx="0" cy="1088"/>
            </a:xfrm>
            <a:prstGeom prst="line">
              <a:avLst/>
            </a:prstGeom>
            <a:ln w="3810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4055" name="Line 86"/>
            <p:cNvSpPr/>
            <p:nvPr/>
          </p:nvSpPr>
          <p:spPr>
            <a:xfrm>
              <a:off x="3152" y="3344"/>
              <a:ext cx="2132" cy="0"/>
            </a:xfrm>
            <a:prstGeom prst="line">
              <a:avLst/>
            </a:prstGeom>
            <a:ln w="3810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4056" name="Rectangle 87"/>
            <p:cNvSpPr/>
            <p:nvPr/>
          </p:nvSpPr>
          <p:spPr>
            <a:xfrm>
              <a:off x="4195" y="1756"/>
              <a:ext cx="273" cy="91"/>
            </a:xfrm>
            <a:prstGeom prst="rect">
              <a:avLst/>
            </a:prstGeom>
            <a:solidFill>
              <a:schemeClr val="bg1"/>
            </a:solidFill>
            <a:ln w="38100" cap="flat" cmpd="sng">
              <a:solidFill>
                <a:schemeClr val="accent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44057" name="Text Box 88"/>
            <p:cNvSpPr txBox="1"/>
            <p:nvPr/>
          </p:nvSpPr>
          <p:spPr>
            <a:xfrm>
              <a:off x="4241" y="1484"/>
              <a:ext cx="276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b="1" i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R</a:t>
              </a:r>
              <a:r>
                <a:rPr lang="en-US" altLang="zh-CN" sz="2400" b="1" baseline="-25000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 </a:t>
              </a:r>
              <a:endParaRPr lang="en-US" altLang="zh-CN" sz="2400" b="1" baseline="-25000" dirty="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4058" name="Text Box 89"/>
            <p:cNvSpPr txBox="1"/>
            <p:nvPr/>
          </p:nvSpPr>
          <p:spPr>
            <a:xfrm>
              <a:off x="3243" y="2300"/>
              <a:ext cx="225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+</a:t>
              </a:r>
              <a:endParaRPr lang="en-US" altLang="zh-CN" sz="2400" b="1" baseline="-25000" dirty="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4059" name="Text Box 90"/>
            <p:cNvSpPr txBox="1"/>
            <p:nvPr/>
          </p:nvSpPr>
          <p:spPr>
            <a:xfrm>
              <a:off x="3175" y="2982"/>
              <a:ext cx="244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–</a:t>
              </a:r>
              <a:r>
                <a:rPr lang="en-US" altLang="zh-CN" sz="2400" b="1" baseline="-25000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 </a:t>
              </a:r>
              <a:endParaRPr lang="en-US" altLang="zh-CN" sz="2400" b="1" baseline="-25000" dirty="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44060" name="Object 91"/>
            <p:cNvGraphicFramePr>
              <a:graphicFrameLocks noChangeAspect="1"/>
            </p:cNvGraphicFramePr>
            <p:nvPr/>
          </p:nvGraphicFramePr>
          <p:xfrm>
            <a:off x="3356" y="2619"/>
            <a:ext cx="353" cy="3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42" name="" r:id="rId3" imgW="173355" imgH="202565" progId="Equation.DSMT4">
                    <p:embed/>
                  </p:oleObj>
                </mc:Choice>
                <mc:Fallback>
                  <p:oleObj name="" r:id="rId3" imgW="173355" imgH="202565" progId="Equation.DSMT4">
                    <p:embed/>
                    <p:pic>
                      <p:nvPicPr>
                        <p:cNvPr id="0" name="图片 3341"/>
                        <p:cNvPicPr/>
                        <p:nvPr/>
                      </p:nvPicPr>
                      <p:blipFill>
                        <a:blip r:embed="rId4">
                          <a:clrChange>
                            <a:clrFrom>
                              <a:srgbClr val="000000"/>
                            </a:clrFrom>
                            <a:clrTo>
                              <a:srgbClr val="333399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356" y="2619"/>
                          <a:ext cx="353" cy="39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4061" name="Line 92"/>
            <p:cNvSpPr/>
            <p:nvPr/>
          </p:nvSpPr>
          <p:spPr>
            <a:xfrm>
              <a:off x="3152" y="2205"/>
              <a:ext cx="272" cy="0"/>
            </a:xfrm>
            <a:prstGeom prst="line">
              <a:avLst/>
            </a:prstGeom>
            <a:ln w="38100" cap="flat" cmpd="sng">
              <a:solidFill>
                <a:schemeClr val="accent2"/>
              </a:solidFill>
              <a:prstDash val="solid"/>
              <a:headEnd type="none" w="med" len="med"/>
              <a:tailEnd type="triangle" w="med" len="med"/>
            </a:ln>
          </p:spPr>
        </p:sp>
        <p:graphicFrame>
          <p:nvGraphicFramePr>
            <p:cNvPr id="44062" name="Object 93"/>
            <p:cNvGraphicFramePr>
              <a:graphicFrameLocks noChangeAspect="1"/>
            </p:cNvGraphicFramePr>
            <p:nvPr/>
          </p:nvGraphicFramePr>
          <p:xfrm>
            <a:off x="3243" y="1933"/>
            <a:ext cx="177" cy="2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43" name="" r:id="rId5" imgW="98425" imgH="156210" progId="Equation.DSMT4">
                    <p:embed/>
                  </p:oleObj>
                </mc:Choice>
                <mc:Fallback>
                  <p:oleObj name="" r:id="rId5" imgW="98425" imgH="156210" progId="Equation.DSMT4">
                    <p:embed/>
                    <p:pic>
                      <p:nvPicPr>
                        <p:cNvPr id="0" name="图片 3342"/>
                        <p:cNvPicPr/>
                        <p:nvPr/>
                      </p:nvPicPr>
                      <p:blipFill>
                        <a:blip r:embed="rId6">
                          <a:clrChange>
                            <a:clrFrom>
                              <a:srgbClr val="000000"/>
                            </a:clrFrom>
                            <a:clrTo>
                              <a:srgbClr val="333399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243" y="1933"/>
                          <a:ext cx="177" cy="26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4063" name="Line 94"/>
            <p:cNvSpPr/>
            <p:nvPr/>
          </p:nvSpPr>
          <p:spPr>
            <a:xfrm>
              <a:off x="4241" y="2754"/>
              <a:ext cx="227" cy="0"/>
            </a:xfrm>
            <a:prstGeom prst="line">
              <a:avLst/>
            </a:prstGeom>
            <a:ln w="5715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4064" name="Line 95"/>
            <p:cNvSpPr/>
            <p:nvPr/>
          </p:nvSpPr>
          <p:spPr>
            <a:xfrm>
              <a:off x="4241" y="2845"/>
              <a:ext cx="227" cy="0"/>
            </a:xfrm>
            <a:prstGeom prst="line">
              <a:avLst/>
            </a:prstGeom>
            <a:ln w="5715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4065" name="Text Box 96"/>
            <p:cNvSpPr txBox="1"/>
            <p:nvPr/>
          </p:nvSpPr>
          <p:spPr>
            <a:xfrm>
              <a:off x="4241" y="1802"/>
              <a:ext cx="374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b="1" i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M</a:t>
              </a:r>
              <a:endParaRPr lang="en-US" altLang="zh-CN" sz="2400" b="1" baseline="-25000" dirty="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4066" name="Arc 97"/>
            <p:cNvSpPr/>
            <p:nvPr/>
          </p:nvSpPr>
          <p:spPr>
            <a:xfrm>
              <a:off x="4513" y="1983"/>
              <a:ext cx="136" cy="13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pathLst>
                <a:path w="21600" h="21600" fill="none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00" cap="flat" cmpd="sng">
              <a:solidFill>
                <a:srgbClr val="FF3300">
                  <a:alpha val="100000"/>
                </a:srgbClr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4067" name="Arc 98"/>
            <p:cNvSpPr/>
            <p:nvPr/>
          </p:nvSpPr>
          <p:spPr>
            <a:xfrm flipH="1">
              <a:off x="4014" y="1983"/>
              <a:ext cx="227" cy="13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pathLst>
                <a:path w="21600" h="21600" fill="none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00" cap="flat" cmpd="sng">
              <a:solidFill>
                <a:srgbClr val="FF3300">
                  <a:alpha val="100000"/>
                </a:srgbClr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4068" name="Text Box 99"/>
            <p:cNvSpPr txBox="1"/>
            <p:nvPr/>
          </p:nvSpPr>
          <p:spPr>
            <a:xfrm>
              <a:off x="4967" y="2663"/>
              <a:ext cx="374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b="1" i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Z</a:t>
              </a:r>
              <a:r>
                <a:rPr lang="en-US" altLang="zh-CN" sz="2400" b="1" i="1" baseline="-25000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L</a:t>
              </a:r>
              <a:endParaRPr lang="en-US" altLang="zh-CN" sz="2400" b="1" i="1" baseline="-25000" dirty="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4069" name="Line 100"/>
            <p:cNvSpPr/>
            <p:nvPr/>
          </p:nvSpPr>
          <p:spPr>
            <a:xfrm>
              <a:off x="5284" y="2255"/>
              <a:ext cx="0" cy="1089"/>
            </a:xfrm>
            <a:prstGeom prst="line">
              <a:avLst/>
            </a:prstGeom>
            <a:ln w="3810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4070" name="Rectangle 101"/>
            <p:cNvSpPr/>
            <p:nvPr/>
          </p:nvSpPr>
          <p:spPr>
            <a:xfrm>
              <a:off x="5239" y="2663"/>
              <a:ext cx="91" cy="363"/>
            </a:xfrm>
            <a:prstGeom prst="rect">
              <a:avLst/>
            </a:prstGeom>
            <a:solidFill>
              <a:schemeClr val="bg1"/>
            </a:solidFill>
            <a:ln w="38100" cap="flat" cmpd="sng">
              <a:solidFill>
                <a:schemeClr val="accent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44071" name="Text Box 102"/>
            <p:cNvSpPr txBox="1"/>
            <p:nvPr/>
          </p:nvSpPr>
          <p:spPr>
            <a:xfrm>
              <a:off x="3606" y="1983"/>
              <a:ext cx="272" cy="365"/>
            </a:xfrm>
            <a:prstGeom prst="rect">
              <a:avLst/>
            </a:prstGeom>
            <a:noFill/>
            <a:ln w="3810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b="1" i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*</a:t>
              </a:r>
              <a:endParaRPr lang="en-US" altLang="zh-CN" b="1" baseline="-25000" dirty="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4072" name="Text Box 103"/>
            <p:cNvSpPr txBox="1"/>
            <p:nvPr/>
          </p:nvSpPr>
          <p:spPr>
            <a:xfrm>
              <a:off x="4831" y="2028"/>
              <a:ext cx="272" cy="365"/>
            </a:xfrm>
            <a:prstGeom prst="rect">
              <a:avLst/>
            </a:prstGeom>
            <a:noFill/>
            <a:ln w="3810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b="1" i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*</a:t>
              </a:r>
              <a:endParaRPr lang="en-US" altLang="zh-CN" b="1" baseline="-25000" dirty="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4073" name="Line 104"/>
            <p:cNvSpPr/>
            <p:nvPr/>
          </p:nvSpPr>
          <p:spPr>
            <a:xfrm flipV="1">
              <a:off x="3515" y="1801"/>
              <a:ext cx="0" cy="454"/>
            </a:xfrm>
            <a:prstGeom prst="line">
              <a:avLst/>
            </a:prstGeom>
            <a:ln w="28575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4074" name="Line 105"/>
            <p:cNvSpPr/>
            <p:nvPr/>
          </p:nvSpPr>
          <p:spPr>
            <a:xfrm flipV="1">
              <a:off x="5284" y="1801"/>
              <a:ext cx="0" cy="454"/>
            </a:xfrm>
            <a:prstGeom prst="line">
              <a:avLst/>
            </a:prstGeom>
            <a:ln w="28575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4075" name="Text Box 106"/>
            <p:cNvSpPr txBox="1"/>
            <p:nvPr/>
          </p:nvSpPr>
          <p:spPr>
            <a:xfrm>
              <a:off x="4468" y="2251"/>
              <a:ext cx="514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b="1" i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j</a:t>
              </a:r>
              <a:r>
                <a:rPr lang="en-US" altLang="zh-CN" sz="2400" b="1" i="1" dirty="0">
                  <a:solidFill>
                    <a:schemeClr val="accent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</a:t>
              </a:r>
              <a:r>
                <a:rPr lang="en-US" altLang="zh-CN" sz="2400" b="1" i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L</a:t>
              </a:r>
              <a:r>
                <a:rPr lang="en-US" altLang="zh-CN" sz="2400" b="1" baseline="-25000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2 </a:t>
              </a:r>
              <a:endParaRPr lang="en-US" altLang="zh-CN" sz="2400" b="1" baseline="-25000" dirty="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4076" name="Text Box 107"/>
            <p:cNvSpPr txBox="1"/>
            <p:nvPr/>
          </p:nvSpPr>
          <p:spPr>
            <a:xfrm>
              <a:off x="4377" y="2795"/>
              <a:ext cx="610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1</a:t>
              </a:r>
              <a:r>
                <a:rPr lang="en-US" altLang="zh-CN" sz="2400" b="1" i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/j</a:t>
              </a:r>
              <a:r>
                <a:rPr lang="en-US" altLang="zh-CN" sz="2400" b="1" i="1" dirty="0">
                  <a:solidFill>
                    <a:schemeClr val="accent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</a:t>
              </a:r>
              <a:r>
                <a:rPr lang="en-US" altLang="zh-CN" sz="2400" b="1" i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C</a:t>
              </a:r>
              <a:r>
                <a:rPr lang="en-US" altLang="zh-CN" sz="2400" b="1" baseline="-25000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 </a:t>
              </a:r>
              <a:endParaRPr lang="en-US" altLang="zh-CN" sz="2400" b="1" baseline="-25000" dirty="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42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42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42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94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4" dur="2000"/>
                                        <p:tgtEl>
                                          <p:spTgt spid="94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000"/>
                                        <p:tgtEl>
                                          <p:spTgt spid="94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0"/>
                            </p:stCondLst>
                            <p:childTnLst>
                              <p:par>
                                <p:cTn id="2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2000"/>
                                        <p:tgtEl>
                                          <p:spTgt spid="94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42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42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4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4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5" dur="2000"/>
                                        <p:tgtEl>
                                          <p:spTgt spid="94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942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942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6" dur="500"/>
                                        <p:tgtEl>
                                          <p:spTgt spid="94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94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2" grpId="0" animBg="1"/>
      <p:bldP spid="94213" grpId="0" animBg="1"/>
      <p:bldP spid="94270" grpId="0"/>
      <p:bldP spid="94271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5236" name="Text Box 4"/>
          <p:cNvSpPr txBox="1"/>
          <p:nvPr/>
        </p:nvSpPr>
        <p:spPr>
          <a:xfrm>
            <a:off x="611188" y="549275"/>
            <a:ext cx="316865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400" b="1" dirty="0">
                <a:solidFill>
                  <a:schemeClr val="accent2"/>
                </a:solidFill>
                <a:latin typeface="楷体_GB2312" pitchFamily="1" charset="-122"/>
                <a:ea typeface="楷体_GB2312" pitchFamily="1" charset="-122"/>
              </a:rPr>
              <a:t>（</a:t>
            </a:r>
            <a:r>
              <a:rPr lang="en-US" altLang="zh-CN" sz="2400" b="1" dirty="0">
                <a:solidFill>
                  <a:schemeClr val="accent2"/>
                </a:solidFill>
                <a:latin typeface="楷体_GB2312" pitchFamily="1" charset="-122"/>
                <a:ea typeface="楷体_GB2312" pitchFamily="1" charset="-122"/>
              </a:rPr>
              <a:t>2</a:t>
            </a:r>
            <a:r>
              <a:rPr lang="zh-CN" altLang="en-US" sz="2400" b="1" dirty="0">
                <a:solidFill>
                  <a:schemeClr val="accent2"/>
                </a:solidFill>
                <a:latin typeface="楷体_GB2312" pitchFamily="1" charset="-122"/>
                <a:ea typeface="楷体_GB2312" pitchFamily="1" charset="-122"/>
              </a:rPr>
              <a:t>）作去耦等效电路</a:t>
            </a:r>
            <a:endParaRPr lang="zh-CN" altLang="en-US" sz="2400" b="1" dirty="0">
              <a:solidFill>
                <a:schemeClr val="accent2"/>
              </a:solidFill>
              <a:latin typeface="楷体_GB2312" pitchFamily="1" charset="-122"/>
              <a:ea typeface="楷体_GB2312" pitchFamily="1" charset="-122"/>
            </a:endParaRPr>
          </a:p>
        </p:txBody>
      </p:sp>
      <p:grpSp>
        <p:nvGrpSpPr>
          <p:cNvPr id="95237" name="Group 5"/>
          <p:cNvGrpSpPr/>
          <p:nvPr/>
        </p:nvGrpSpPr>
        <p:grpSpPr>
          <a:xfrm>
            <a:off x="5435600" y="476250"/>
            <a:ext cx="3313113" cy="2808288"/>
            <a:chOff x="748" y="1933"/>
            <a:chExt cx="1951" cy="1769"/>
          </a:xfrm>
        </p:grpSpPr>
        <p:sp>
          <p:nvSpPr>
            <p:cNvPr id="45135" name="Oval 6"/>
            <p:cNvSpPr/>
            <p:nvPr/>
          </p:nvSpPr>
          <p:spPr>
            <a:xfrm>
              <a:off x="748" y="3022"/>
              <a:ext cx="272" cy="317"/>
            </a:xfrm>
            <a:prstGeom prst="ellipse">
              <a:avLst/>
            </a:prstGeom>
            <a:solidFill>
              <a:schemeClr val="bg1"/>
            </a:solidFill>
            <a:ln w="3810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45136" name="Line 7"/>
            <p:cNvSpPr/>
            <p:nvPr/>
          </p:nvSpPr>
          <p:spPr>
            <a:xfrm>
              <a:off x="1554" y="2663"/>
              <a:ext cx="342" cy="0"/>
            </a:xfrm>
            <a:prstGeom prst="line">
              <a:avLst/>
            </a:prstGeom>
            <a:ln w="28575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5137" name="Line 8"/>
            <p:cNvSpPr/>
            <p:nvPr/>
          </p:nvSpPr>
          <p:spPr>
            <a:xfrm>
              <a:off x="1704" y="2661"/>
              <a:ext cx="0" cy="192"/>
            </a:xfrm>
            <a:prstGeom prst="line">
              <a:avLst/>
            </a:prstGeom>
            <a:ln w="28575" cap="flat" cmpd="sng">
              <a:solidFill>
                <a:schemeClr val="accent2"/>
              </a:solidFill>
              <a:prstDash val="solid"/>
              <a:headEnd type="oval" w="med" len="med"/>
              <a:tailEnd type="none" w="med" len="med"/>
            </a:ln>
          </p:spPr>
        </p:sp>
        <p:sp>
          <p:nvSpPr>
            <p:cNvPr id="45138" name="Line 9"/>
            <p:cNvSpPr/>
            <p:nvPr/>
          </p:nvSpPr>
          <p:spPr>
            <a:xfrm flipV="1">
              <a:off x="2304" y="2659"/>
              <a:ext cx="213" cy="4"/>
            </a:xfrm>
            <a:prstGeom prst="line">
              <a:avLst/>
            </a:prstGeom>
            <a:ln w="28575" cap="flat" cmpd="sng">
              <a:solidFill>
                <a:schemeClr val="accent2"/>
              </a:solidFill>
              <a:prstDash val="solid"/>
              <a:headEnd type="none" w="med" len="med"/>
              <a:tailEnd type="oval" w="med" len="med"/>
            </a:ln>
          </p:spPr>
        </p:sp>
        <p:sp>
          <p:nvSpPr>
            <p:cNvPr id="45139" name="Line 10"/>
            <p:cNvSpPr/>
            <p:nvPr/>
          </p:nvSpPr>
          <p:spPr>
            <a:xfrm>
              <a:off x="839" y="2659"/>
              <a:ext cx="307" cy="4"/>
            </a:xfrm>
            <a:prstGeom prst="line">
              <a:avLst/>
            </a:prstGeom>
            <a:ln w="28575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5140" name="Line 11"/>
            <p:cNvSpPr/>
            <p:nvPr/>
          </p:nvSpPr>
          <p:spPr>
            <a:xfrm flipH="1">
              <a:off x="1701" y="3566"/>
              <a:ext cx="0" cy="136"/>
            </a:xfrm>
            <a:prstGeom prst="line">
              <a:avLst/>
            </a:prstGeom>
            <a:ln w="28575" cap="flat" cmpd="sng">
              <a:solidFill>
                <a:schemeClr val="accent2"/>
              </a:solidFill>
              <a:prstDash val="solid"/>
              <a:headEnd type="none" w="med" len="med"/>
              <a:tailEnd type="oval" w="med" len="med"/>
            </a:ln>
          </p:spPr>
        </p:sp>
        <p:grpSp>
          <p:nvGrpSpPr>
            <p:cNvPr id="45141" name="Group 12"/>
            <p:cNvGrpSpPr/>
            <p:nvPr/>
          </p:nvGrpSpPr>
          <p:grpSpPr>
            <a:xfrm flipH="1">
              <a:off x="1153" y="2603"/>
              <a:ext cx="401" cy="65"/>
              <a:chOff x="1200" y="1584"/>
              <a:chExt cx="379" cy="45"/>
            </a:xfrm>
          </p:grpSpPr>
          <p:sp>
            <p:nvSpPr>
              <p:cNvPr id="45171" name="Arc 13"/>
              <p:cNvSpPr/>
              <p:nvPr/>
            </p:nvSpPr>
            <p:spPr>
              <a:xfrm rot="5400000" flipH="1" flipV="1">
                <a:off x="1223" y="1561"/>
                <a:ext cx="45" cy="9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pathLst>
                  <a:path w="22723" h="43200" fill="none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</a:path>
                  <a:path w="22723" h="43200" stroke="0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3" y="0"/>
                    </a:lnTo>
                    <a:close/>
                  </a:path>
                </a:pathLst>
              </a:custGeom>
              <a:noFill/>
              <a:ln w="38100" cap="flat" cmpd="sng">
                <a:solidFill>
                  <a:schemeClr val="accent2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5172" name="Arc 14"/>
              <p:cNvSpPr/>
              <p:nvPr/>
            </p:nvSpPr>
            <p:spPr>
              <a:xfrm rot="5400000" flipH="1" flipV="1">
                <a:off x="1319" y="1561"/>
                <a:ext cx="45" cy="9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pathLst>
                  <a:path w="22723" h="43200" fill="none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</a:path>
                  <a:path w="22723" h="43200" stroke="0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3" y="0"/>
                    </a:lnTo>
                    <a:close/>
                  </a:path>
                </a:pathLst>
              </a:custGeom>
              <a:noFill/>
              <a:ln w="38100" cap="flat" cmpd="sng">
                <a:solidFill>
                  <a:schemeClr val="accent2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5173" name="Arc 15"/>
              <p:cNvSpPr/>
              <p:nvPr/>
            </p:nvSpPr>
            <p:spPr>
              <a:xfrm rot="5400000" flipH="1" flipV="1">
                <a:off x="1415" y="1561"/>
                <a:ext cx="45" cy="9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pathLst>
                  <a:path w="22723" h="43200" fill="none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</a:path>
                  <a:path w="22723" h="43200" stroke="0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3" y="0"/>
                    </a:lnTo>
                    <a:close/>
                  </a:path>
                </a:pathLst>
              </a:custGeom>
              <a:noFill/>
              <a:ln w="38100" cap="flat" cmpd="sng">
                <a:solidFill>
                  <a:schemeClr val="accent2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5174" name="Arc 16"/>
              <p:cNvSpPr/>
              <p:nvPr/>
            </p:nvSpPr>
            <p:spPr>
              <a:xfrm rot="5400000" flipH="1" flipV="1">
                <a:off x="1511" y="1561"/>
                <a:ext cx="45" cy="9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pathLst>
                  <a:path w="22723" h="43200" fill="none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</a:path>
                  <a:path w="22723" h="43200" stroke="0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3" y="0"/>
                    </a:lnTo>
                    <a:close/>
                  </a:path>
                </a:pathLst>
              </a:custGeom>
              <a:noFill/>
              <a:ln w="38100" cap="flat" cmpd="sng">
                <a:solidFill>
                  <a:schemeClr val="accent2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45142" name="Group 17"/>
            <p:cNvGrpSpPr/>
            <p:nvPr/>
          </p:nvGrpSpPr>
          <p:grpSpPr>
            <a:xfrm flipH="1">
              <a:off x="1891" y="2599"/>
              <a:ext cx="401" cy="65"/>
              <a:chOff x="1200" y="1584"/>
              <a:chExt cx="379" cy="45"/>
            </a:xfrm>
          </p:grpSpPr>
          <p:sp>
            <p:nvSpPr>
              <p:cNvPr id="45167" name="Arc 18"/>
              <p:cNvSpPr/>
              <p:nvPr/>
            </p:nvSpPr>
            <p:spPr>
              <a:xfrm rot="5400000" flipH="1" flipV="1">
                <a:off x="1223" y="1561"/>
                <a:ext cx="45" cy="9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pathLst>
                  <a:path w="22723" h="43200" fill="none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</a:path>
                  <a:path w="22723" h="43200" stroke="0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3" y="0"/>
                    </a:lnTo>
                    <a:close/>
                  </a:path>
                </a:pathLst>
              </a:custGeom>
              <a:noFill/>
              <a:ln w="38100" cap="flat" cmpd="sng">
                <a:solidFill>
                  <a:schemeClr val="accent2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5168" name="Arc 19"/>
              <p:cNvSpPr/>
              <p:nvPr/>
            </p:nvSpPr>
            <p:spPr>
              <a:xfrm rot="5400000" flipH="1" flipV="1">
                <a:off x="1319" y="1561"/>
                <a:ext cx="45" cy="9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pathLst>
                  <a:path w="22723" h="43200" fill="none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</a:path>
                  <a:path w="22723" h="43200" stroke="0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3" y="0"/>
                    </a:lnTo>
                    <a:close/>
                  </a:path>
                </a:pathLst>
              </a:custGeom>
              <a:noFill/>
              <a:ln w="38100" cap="flat" cmpd="sng">
                <a:solidFill>
                  <a:schemeClr val="accent2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5169" name="Arc 20"/>
              <p:cNvSpPr/>
              <p:nvPr/>
            </p:nvSpPr>
            <p:spPr>
              <a:xfrm rot="5400000" flipH="1" flipV="1">
                <a:off x="1415" y="1561"/>
                <a:ext cx="45" cy="9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pathLst>
                  <a:path w="22723" h="43200" fill="none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</a:path>
                  <a:path w="22723" h="43200" stroke="0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3" y="0"/>
                    </a:lnTo>
                    <a:close/>
                  </a:path>
                </a:pathLst>
              </a:custGeom>
              <a:noFill/>
              <a:ln w="38100" cap="flat" cmpd="sng">
                <a:solidFill>
                  <a:schemeClr val="accent2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5170" name="Arc 21"/>
              <p:cNvSpPr/>
              <p:nvPr/>
            </p:nvSpPr>
            <p:spPr>
              <a:xfrm rot="5400000" flipH="1" flipV="1">
                <a:off x="1511" y="1561"/>
                <a:ext cx="45" cy="9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pathLst>
                  <a:path w="22723" h="43200" fill="none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</a:path>
                  <a:path w="22723" h="43200" stroke="0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3" y="0"/>
                    </a:lnTo>
                    <a:close/>
                  </a:path>
                </a:pathLst>
              </a:custGeom>
              <a:noFill/>
              <a:ln w="38100" cap="flat" cmpd="sng">
                <a:solidFill>
                  <a:schemeClr val="accent2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45143" name="Group 22"/>
            <p:cNvGrpSpPr/>
            <p:nvPr/>
          </p:nvGrpSpPr>
          <p:grpSpPr>
            <a:xfrm rot="5400000" flipH="1">
              <a:off x="1537" y="3017"/>
              <a:ext cx="401" cy="65"/>
              <a:chOff x="1200" y="1584"/>
              <a:chExt cx="379" cy="45"/>
            </a:xfrm>
          </p:grpSpPr>
          <p:sp>
            <p:nvSpPr>
              <p:cNvPr id="45163" name="Arc 23"/>
              <p:cNvSpPr/>
              <p:nvPr/>
            </p:nvSpPr>
            <p:spPr>
              <a:xfrm rot="5400000" flipH="1" flipV="1">
                <a:off x="1223" y="1561"/>
                <a:ext cx="45" cy="9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pathLst>
                  <a:path w="22723" h="43200" fill="none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</a:path>
                  <a:path w="22723" h="43200" stroke="0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3" y="0"/>
                    </a:lnTo>
                    <a:close/>
                  </a:path>
                </a:pathLst>
              </a:custGeom>
              <a:noFill/>
              <a:ln w="38100" cap="flat" cmpd="sng">
                <a:solidFill>
                  <a:schemeClr val="accent2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5164" name="Arc 24"/>
              <p:cNvSpPr/>
              <p:nvPr/>
            </p:nvSpPr>
            <p:spPr>
              <a:xfrm rot="5400000" flipH="1" flipV="1">
                <a:off x="1319" y="1561"/>
                <a:ext cx="45" cy="9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pathLst>
                  <a:path w="22723" h="43200" fill="none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</a:path>
                  <a:path w="22723" h="43200" stroke="0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3" y="0"/>
                    </a:lnTo>
                    <a:close/>
                  </a:path>
                </a:pathLst>
              </a:custGeom>
              <a:noFill/>
              <a:ln w="38100" cap="flat" cmpd="sng">
                <a:solidFill>
                  <a:schemeClr val="accent2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5165" name="Arc 25"/>
              <p:cNvSpPr/>
              <p:nvPr/>
            </p:nvSpPr>
            <p:spPr>
              <a:xfrm rot="5400000" flipH="1" flipV="1">
                <a:off x="1415" y="1561"/>
                <a:ext cx="45" cy="9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pathLst>
                  <a:path w="22723" h="43200" fill="none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</a:path>
                  <a:path w="22723" h="43200" stroke="0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3" y="0"/>
                    </a:lnTo>
                    <a:close/>
                  </a:path>
                </a:pathLst>
              </a:custGeom>
              <a:noFill/>
              <a:ln w="38100" cap="flat" cmpd="sng">
                <a:solidFill>
                  <a:schemeClr val="accent2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5166" name="Arc 26"/>
              <p:cNvSpPr/>
              <p:nvPr/>
            </p:nvSpPr>
            <p:spPr>
              <a:xfrm rot="5400000" flipH="1" flipV="1">
                <a:off x="1511" y="1561"/>
                <a:ext cx="45" cy="9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pathLst>
                  <a:path w="22723" h="43200" fill="none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</a:path>
                  <a:path w="22723" h="43200" stroke="0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3" y="0"/>
                    </a:lnTo>
                    <a:close/>
                  </a:path>
                </a:pathLst>
              </a:custGeom>
              <a:noFill/>
              <a:ln w="38100" cap="flat" cmpd="sng">
                <a:solidFill>
                  <a:schemeClr val="accent2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45144" name="Line 27"/>
            <p:cNvSpPr/>
            <p:nvPr/>
          </p:nvSpPr>
          <p:spPr>
            <a:xfrm>
              <a:off x="884" y="2296"/>
              <a:ext cx="0" cy="363"/>
            </a:xfrm>
            <a:prstGeom prst="line">
              <a:avLst/>
            </a:prstGeom>
            <a:ln w="28575" cap="flat" cmpd="sng">
              <a:solidFill>
                <a:schemeClr val="accent2"/>
              </a:solidFill>
              <a:prstDash val="solid"/>
              <a:headEnd type="none" w="med" len="med"/>
              <a:tailEnd type="oval" w="med" len="med"/>
            </a:ln>
          </p:spPr>
        </p:sp>
        <p:sp>
          <p:nvSpPr>
            <p:cNvPr id="45145" name="Line 28"/>
            <p:cNvSpPr/>
            <p:nvPr/>
          </p:nvSpPr>
          <p:spPr>
            <a:xfrm>
              <a:off x="884" y="2296"/>
              <a:ext cx="1633" cy="0"/>
            </a:xfrm>
            <a:prstGeom prst="line">
              <a:avLst/>
            </a:prstGeom>
            <a:ln w="28575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5146" name="Line 29"/>
            <p:cNvSpPr/>
            <p:nvPr/>
          </p:nvSpPr>
          <p:spPr>
            <a:xfrm flipH="1">
              <a:off x="2517" y="2296"/>
              <a:ext cx="0" cy="1406"/>
            </a:xfrm>
            <a:prstGeom prst="line">
              <a:avLst/>
            </a:prstGeom>
            <a:ln w="28575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5147" name="Line 30"/>
            <p:cNvSpPr/>
            <p:nvPr/>
          </p:nvSpPr>
          <p:spPr>
            <a:xfrm>
              <a:off x="884" y="3702"/>
              <a:ext cx="1633" cy="0"/>
            </a:xfrm>
            <a:prstGeom prst="line">
              <a:avLst/>
            </a:prstGeom>
            <a:ln w="28575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5148" name="Line 31"/>
            <p:cNvSpPr/>
            <p:nvPr/>
          </p:nvSpPr>
          <p:spPr>
            <a:xfrm>
              <a:off x="1565" y="3566"/>
              <a:ext cx="272" cy="0"/>
            </a:xfrm>
            <a:prstGeom prst="line">
              <a:avLst/>
            </a:prstGeom>
            <a:ln w="5715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5149" name="Line 32"/>
            <p:cNvSpPr/>
            <p:nvPr/>
          </p:nvSpPr>
          <p:spPr>
            <a:xfrm>
              <a:off x="1565" y="3475"/>
              <a:ext cx="272" cy="0"/>
            </a:xfrm>
            <a:prstGeom prst="line">
              <a:avLst/>
            </a:prstGeom>
            <a:ln w="5715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5150" name="Line 33"/>
            <p:cNvSpPr/>
            <p:nvPr/>
          </p:nvSpPr>
          <p:spPr>
            <a:xfrm>
              <a:off x="1701" y="3249"/>
              <a:ext cx="0" cy="226"/>
            </a:xfrm>
            <a:prstGeom prst="line">
              <a:avLst/>
            </a:prstGeom>
            <a:ln w="28575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5151" name="Line 34"/>
            <p:cNvSpPr/>
            <p:nvPr/>
          </p:nvSpPr>
          <p:spPr>
            <a:xfrm>
              <a:off x="884" y="2659"/>
              <a:ext cx="0" cy="1043"/>
            </a:xfrm>
            <a:prstGeom prst="line">
              <a:avLst/>
            </a:prstGeom>
            <a:ln w="28575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5152" name="Rectangle 35"/>
            <p:cNvSpPr/>
            <p:nvPr/>
          </p:nvSpPr>
          <p:spPr>
            <a:xfrm>
              <a:off x="1519" y="2250"/>
              <a:ext cx="363" cy="91"/>
            </a:xfrm>
            <a:prstGeom prst="rect">
              <a:avLst/>
            </a:prstGeom>
            <a:solidFill>
              <a:schemeClr val="bg1"/>
            </a:solidFill>
            <a:ln w="38100" cap="flat" cmpd="sng">
              <a:solidFill>
                <a:schemeClr val="accent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45153" name="Rectangle 36"/>
            <p:cNvSpPr/>
            <p:nvPr/>
          </p:nvSpPr>
          <p:spPr>
            <a:xfrm>
              <a:off x="2472" y="3067"/>
              <a:ext cx="90" cy="318"/>
            </a:xfrm>
            <a:prstGeom prst="rect">
              <a:avLst/>
            </a:prstGeom>
            <a:solidFill>
              <a:schemeClr val="bg1"/>
            </a:solidFill>
            <a:ln w="38100" cap="flat" cmpd="sng">
              <a:solidFill>
                <a:schemeClr val="accent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45154" name="Text Box 37"/>
            <p:cNvSpPr txBox="1"/>
            <p:nvPr/>
          </p:nvSpPr>
          <p:spPr>
            <a:xfrm>
              <a:off x="1882" y="2614"/>
              <a:ext cx="63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24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仿宋_GB2312" pitchFamily="1" charset="-122"/>
                </a:rPr>
                <a:t>j100</a:t>
              </a:r>
              <a:r>
                <a:rPr lang="en-US" altLang="zh-CN" sz="24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仿宋_GB2312" pitchFamily="1" charset="-122"/>
                  <a:sym typeface="Symbol" panose="05050102010706020507" pitchFamily="18" charset="2"/>
                </a:rPr>
                <a:t></a:t>
              </a:r>
              <a:endPara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仿宋_GB2312" pitchFamily="1" charset="-122"/>
                <a:sym typeface="Symbol" panose="05050102010706020507" pitchFamily="18" charset="2"/>
              </a:endParaRPr>
            </a:p>
          </p:txBody>
        </p:sp>
        <p:sp>
          <p:nvSpPr>
            <p:cNvPr id="45155" name="Text Box 38"/>
            <p:cNvSpPr txBox="1"/>
            <p:nvPr/>
          </p:nvSpPr>
          <p:spPr>
            <a:xfrm>
              <a:off x="1746" y="3339"/>
              <a:ext cx="81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zh-CN" altLang="en-US" sz="24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仿宋_GB2312" pitchFamily="1" charset="-122"/>
                </a:rPr>
                <a:t>－</a:t>
              </a:r>
              <a:r>
                <a:rPr lang="en-US" altLang="zh-CN" sz="24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仿宋_GB2312" pitchFamily="1" charset="-122"/>
                </a:rPr>
                <a:t>j20</a:t>
              </a:r>
              <a:r>
                <a:rPr lang="en-US" altLang="zh-CN" sz="24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仿宋_GB2312" pitchFamily="1" charset="-122"/>
                  <a:sym typeface="Symbol" panose="05050102010706020507" pitchFamily="18" charset="2"/>
                </a:rPr>
                <a:t></a:t>
              </a:r>
              <a:endPara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仿宋_GB2312" pitchFamily="1" charset="-122"/>
                <a:sym typeface="Symbol" panose="05050102010706020507" pitchFamily="18" charset="2"/>
              </a:endParaRPr>
            </a:p>
          </p:txBody>
        </p:sp>
        <p:sp>
          <p:nvSpPr>
            <p:cNvPr id="45156" name="Text Box 39"/>
            <p:cNvSpPr txBox="1"/>
            <p:nvPr/>
          </p:nvSpPr>
          <p:spPr>
            <a:xfrm>
              <a:off x="1746" y="2931"/>
              <a:ext cx="63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24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仿宋_GB2312" pitchFamily="1" charset="-122"/>
                </a:rPr>
                <a:t>j20</a:t>
              </a:r>
              <a:r>
                <a:rPr lang="en-US" altLang="zh-CN" sz="24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仿宋_GB2312" pitchFamily="1" charset="-122"/>
                  <a:sym typeface="Symbol" panose="05050102010706020507" pitchFamily="18" charset="2"/>
                </a:rPr>
                <a:t></a:t>
              </a:r>
              <a:endPara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仿宋_GB2312" pitchFamily="1" charset="-122"/>
                <a:sym typeface="Symbol" panose="05050102010706020507" pitchFamily="18" charset="2"/>
              </a:endParaRPr>
            </a:p>
          </p:txBody>
        </p:sp>
        <p:sp>
          <p:nvSpPr>
            <p:cNvPr id="45157" name="Text Box 40"/>
            <p:cNvSpPr txBox="1"/>
            <p:nvPr/>
          </p:nvSpPr>
          <p:spPr>
            <a:xfrm>
              <a:off x="1383" y="1933"/>
              <a:ext cx="63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24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仿宋_GB2312" pitchFamily="1" charset="-122"/>
                </a:rPr>
                <a:t>100</a:t>
              </a:r>
              <a:r>
                <a:rPr lang="en-US" altLang="zh-CN" sz="24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仿宋_GB2312" pitchFamily="1" charset="-122"/>
                  <a:sym typeface="Symbol" panose="05050102010706020507" pitchFamily="18" charset="2"/>
                </a:rPr>
                <a:t></a:t>
              </a:r>
              <a:endPara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仿宋_GB2312" pitchFamily="1" charset="-122"/>
                <a:sym typeface="Symbol" panose="05050102010706020507" pitchFamily="18" charset="2"/>
              </a:endParaRPr>
            </a:p>
          </p:txBody>
        </p:sp>
        <p:sp>
          <p:nvSpPr>
            <p:cNvPr id="45158" name="Line 41"/>
            <p:cNvSpPr/>
            <p:nvPr/>
          </p:nvSpPr>
          <p:spPr>
            <a:xfrm flipV="1">
              <a:off x="2336" y="3158"/>
              <a:ext cx="363" cy="91"/>
            </a:xfrm>
            <a:prstGeom prst="line">
              <a:avLst/>
            </a:prstGeom>
            <a:ln w="38100" cap="flat" cmpd="sng">
              <a:solidFill>
                <a:schemeClr val="accent2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45159" name="Text Box 42"/>
            <p:cNvSpPr txBox="1"/>
            <p:nvPr/>
          </p:nvSpPr>
          <p:spPr>
            <a:xfrm>
              <a:off x="884" y="2341"/>
              <a:ext cx="113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24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仿宋_GB2312" pitchFamily="1" charset="-122"/>
                </a:rPr>
                <a:t>j(</a:t>
              </a:r>
              <a:r>
                <a:rPr lang="en-US" altLang="zh-CN" sz="24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仿宋_GB2312" pitchFamily="1" charset="-122"/>
                  <a:sym typeface="Symbol" panose="05050102010706020507" pitchFamily="18" charset="2"/>
                </a:rPr>
                <a:t>L-20)</a:t>
              </a:r>
              <a:endPara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仿宋_GB2312" pitchFamily="1" charset="-122"/>
                <a:sym typeface="Symbol" panose="05050102010706020507" pitchFamily="18" charset="2"/>
              </a:endParaRPr>
            </a:p>
          </p:txBody>
        </p:sp>
        <p:sp>
          <p:nvSpPr>
            <p:cNvPr id="45160" name="Text Box 43"/>
            <p:cNvSpPr txBox="1"/>
            <p:nvPr/>
          </p:nvSpPr>
          <p:spPr>
            <a:xfrm>
              <a:off x="884" y="3339"/>
              <a:ext cx="317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zh-CN" altLang="en-US" sz="24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仿宋_GB2312" pitchFamily="1" charset="-122"/>
                </a:rPr>
                <a:t>－</a:t>
              </a:r>
              <a:endParaRPr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仿宋_GB2312" pitchFamily="1" charset="-122"/>
                <a:sym typeface="Symbol" panose="05050102010706020507" pitchFamily="18" charset="2"/>
              </a:endParaRPr>
            </a:p>
          </p:txBody>
        </p:sp>
        <p:sp>
          <p:nvSpPr>
            <p:cNvPr id="45161" name="Text Box 44"/>
            <p:cNvSpPr txBox="1"/>
            <p:nvPr/>
          </p:nvSpPr>
          <p:spPr>
            <a:xfrm>
              <a:off x="930" y="2704"/>
              <a:ext cx="31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zh-CN" altLang="en-US" sz="24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仿宋_GB2312" pitchFamily="1" charset="-122"/>
                </a:rPr>
                <a:t>＋</a:t>
              </a:r>
              <a:endParaRPr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仿宋_GB2312" pitchFamily="1" charset="-122"/>
                <a:sym typeface="Symbol" panose="05050102010706020507" pitchFamily="18" charset="2"/>
              </a:endParaRPr>
            </a:p>
          </p:txBody>
        </p:sp>
        <p:graphicFrame>
          <p:nvGraphicFramePr>
            <p:cNvPr id="45162" name="Object 45"/>
            <p:cNvGraphicFramePr>
              <a:graphicFrameLocks noChangeAspect="1"/>
            </p:cNvGraphicFramePr>
            <p:nvPr/>
          </p:nvGraphicFramePr>
          <p:xfrm>
            <a:off x="1020" y="3067"/>
            <a:ext cx="637" cy="2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07" name="" r:id="rId1" imgW="445770" imgH="167640" progId="Equation.DSMT4">
                    <p:embed/>
                  </p:oleObj>
                </mc:Choice>
                <mc:Fallback>
                  <p:oleObj name="" r:id="rId1" imgW="445770" imgH="167640" progId="Equation.DSMT4">
                    <p:embed/>
                    <p:pic>
                      <p:nvPicPr>
                        <p:cNvPr id="0" name="图片 3306"/>
                        <p:cNvPicPr/>
                        <p:nvPr/>
                      </p:nvPicPr>
                      <p:blipFill>
                        <a:blip r:embed="rId2">
                          <a:clrChange>
                            <a:clrFrom>
                              <a:srgbClr val="000000"/>
                            </a:clrFrom>
                            <a:clrTo>
                              <a:srgbClr val="333399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020" y="3067"/>
                          <a:ext cx="637" cy="25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5278" name="Line 46"/>
          <p:cNvSpPr/>
          <p:nvPr/>
        </p:nvSpPr>
        <p:spPr>
          <a:xfrm>
            <a:off x="4427538" y="2636838"/>
            <a:ext cx="504825" cy="0"/>
          </a:xfrm>
          <a:prstGeom prst="line">
            <a:avLst/>
          </a:prstGeom>
          <a:ln w="76200" cap="flat" cmpd="sng">
            <a:solidFill>
              <a:srgbClr val="990033"/>
            </a:solidFill>
            <a:prstDash val="solid"/>
            <a:headEnd type="none" w="med" len="med"/>
            <a:tailEnd type="triangle" w="med" len="med"/>
          </a:ln>
        </p:spPr>
      </p:sp>
      <p:grpSp>
        <p:nvGrpSpPr>
          <p:cNvPr id="95279" name="Group 47"/>
          <p:cNvGrpSpPr/>
          <p:nvPr/>
        </p:nvGrpSpPr>
        <p:grpSpPr>
          <a:xfrm>
            <a:off x="5292725" y="3573463"/>
            <a:ext cx="3097213" cy="2474912"/>
            <a:chOff x="3198" y="2341"/>
            <a:chExt cx="1951" cy="1559"/>
          </a:xfrm>
        </p:grpSpPr>
        <p:sp>
          <p:nvSpPr>
            <p:cNvPr id="45105" name="Oval 48"/>
            <p:cNvSpPr/>
            <p:nvPr/>
          </p:nvSpPr>
          <p:spPr>
            <a:xfrm>
              <a:off x="3198" y="3294"/>
              <a:ext cx="272" cy="317"/>
            </a:xfrm>
            <a:prstGeom prst="ellipse">
              <a:avLst/>
            </a:prstGeom>
            <a:solidFill>
              <a:schemeClr val="bg1"/>
            </a:solidFill>
            <a:ln w="3810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45106" name="Line 49"/>
            <p:cNvSpPr/>
            <p:nvPr/>
          </p:nvSpPr>
          <p:spPr>
            <a:xfrm>
              <a:off x="4004" y="3071"/>
              <a:ext cx="342" cy="0"/>
            </a:xfrm>
            <a:prstGeom prst="line">
              <a:avLst/>
            </a:prstGeom>
            <a:ln w="28575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5107" name="Line 50"/>
            <p:cNvSpPr/>
            <p:nvPr/>
          </p:nvSpPr>
          <p:spPr>
            <a:xfrm flipH="1">
              <a:off x="4150" y="3069"/>
              <a:ext cx="4" cy="724"/>
            </a:xfrm>
            <a:prstGeom prst="line">
              <a:avLst/>
            </a:prstGeom>
            <a:ln w="28575" cap="flat" cmpd="sng">
              <a:solidFill>
                <a:schemeClr val="accent2"/>
              </a:solidFill>
              <a:prstDash val="solid"/>
              <a:headEnd type="oval" w="med" len="med"/>
              <a:tailEnd type="none" w="med" len="med"/>
            </a:ln>
          </p:spPr>
        </p:sp>
        <p:sp>
          <p:nvSpPr>
            <p:cNvPr id="45108" name="Line 51"/>
            <p:cNvSpPr/>
            <p:nvPr/>
          </p:nvSpPr>
          <p:spPr>
            <a:xfrm flipV="1">
              <a:off x="4754" y="3067"/>
              <a:ext cx="213" cy="4"/>
            </a:xfrm>
            <a:prstGeom prst="line">
              <a:avLst/>
            </a:prstGeom>
            <a:ln w="28575" cap="flat" cmpd="sng">
              <a:solidFill>
                <a:schemeClr val="accent2"/>
              </a:solidFill>
              <a:prstDash val="solid"/>
              <a:headEnd type="none" w="med" len="med"/>
              <a:tailEnd type="oval" w="med" len="med"/>
            </a:ln>
          </p:spPr>
        </p:sp>
        <p:sp>
          <p:nvSpPr>
            <p:cNvPr id="45109" name="Line 52"/>
            <p:cNvSpPr/>
            <p:nvPr/>
          </p:nvSpPr>
          <p:spPr>
            <a:xfrm>
              <a:off x="3289" y="3067"/>
              <a:ext cx="307" cy="4"/>
            </a:xfrm>
            <a:prstGeom prst="line">
              <a:avLst/>
            </a:prstGeom>
            <a:ln w="28575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5110" name="Line 53"/>
            <p:cNvSpPr/>
            <p:nvPr/>
          </p:nvSpPr>
          <p:spPr>
            <a:xfrm flipH="1">
              <a:off x="4151" y="3702"/>
              <a:ext cx="0" cy="136"/>
            </a:xfrm>
            <a:prstGeom prst="line">
              <a:avLst/>
            </a:prstGeom>
            <a:ln w="28575" cap="flat" cmpd="sng">
              <a:solidFill>
                <a:schemeClr val="accent2"/>
              </a:solidFill>
              <a:prstDash val="solid"/>
              <a:headEnd type="none" w="med" len="med"/>
              <a:tailEnd type="oval" w="med" len="med"/>
            </a:ln>
          </p:spPr>
        </p:sp>
        <p:grpSp>
          <p:nvGrpSpPr>
            <p:cNvPr id="45111" name="Group 54"/>
            <p:cNvGrpSpPr/>
            <p:nvPr/>
          </p:nvGrpSpPr>
          <p:grpSpPr>
            <a:xfrm flipH="1">
              <a:off x="3603" y="3011"/>
              <a:ext cx="401" cy="65"/>
              <a:chOff x="1200" y="1584"/>
              <a:chExt cx="379" cy="45"/>
            </a:xfrm>
          </p:grpSpPr>
          <p:sp>
            <p:nvSpPr>
              <p:cNvPr id="45131" name="Arc 55"/>
              <p:cNvSpPr/>
              <p:nvPr/>
            </p:nvSpPr>
            <p:spPr>
              <a:xfrm rot="5400000" flipH="1" flipV="1">
                <a:off x="1223" y="1561"/>
                <a:ext cx="45" cy="9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pathLst>
                  <a:path w="22723" h="43200" fill="none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</a:path>
                  <a:path w="22723" h="43200" stroke="0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3" y="0"/>
                    </a:lnTo>
                    <a:close/>
                  </a:path>
                </a:pathLst>
              </a:custGeom>
              <a:noFill/>
              <a:ln w="38100" cap="flat" cmpd="sng">
                <a:solidFill>
                  <a:schemeClr val="accent2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5132" name="Arc 56"/>
              <p:cNvSpPr/>
              <p:nvPr/>
            </p:nvSpPr>
            <p:spPr>
              <a:xfrm rot="5400000" flipH="1" flipV="1">
                <a:off x="1319" y="1561"/>
                <a:ext cx="45" cy="9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pathLst>
                  <a:path w="22723" h="43200" fill="none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</a:path>
                  <a:path w="22723" h="43200" stroke="0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3" y="0"/>
                    </a:lnTo>
                    <a:close/>
                  </a:path>
                </a:pathLst>
              </a:custGeom>
              <a:noFill/>
              <a:ln w="38100" cap="flat" cmpd="sng">
                <a:solidFill>
                  <a:schemeClr val="accent2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5133" name="Arc 57"/>
              <p:cNvSpPr/>
              <p:nvPr/>
            </p:nvSpPr>
            <p:spPr>
              <a:xfrm rot="5400000" flipH="1" flipV="1">
                <a:off x="1415" y="1561"/>
                <a:ext cx="45" cy="9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pathLst>
                  <a:path w="22723" h="43200" fill="none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</a:path>
                  <a:path w="22723" h="43200" stroke="0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3" y="0"/>
                    </a:lnTo>
                    <a:close/>
                  </a:path>
                </a:pathLst>
              </a:custGeom>
              <a:noFill/>
              <a:ln w="38100" cap="flat" cmpd="sng">
                <a:solidFill>
                  <a:schemeClr val="accent2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5134" name="Arc 58"/>
              <p:cNvSpPr/>
              <p:nvPr/>
            </p:nvSpPr>
            <p:spPr>
              <a:xfrm rot="5400000" flipH="1" flipV="1">
                <a:off x="1511" y="1561"/>
                <a:ext cx="45" cy="9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pathLst>
                  <a:path w="22723" h="43200" fill="none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</a:path>
                  <a:path w="22723" h="43200" stroke="0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3" y="0"/>
                    </a:lnTo>
                    <a:close/>
                  </a:path>
                </a:pathLst>
              </a:custGeom>
              <a:noFill/>
              <a:ln w="38100" cap="flat" cmpd="sng">
                <a:solidFill>
                  <a:schemeClr val="accent2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45112" name="Group 59"/>
            <p:cNvGrpSpPr/>
            <p:nvPr/>
          </p:nvGrpSpPr>
          <p:grpSpPr>
            <a:xfrm flipH="1">
              <a:off x="4341" y="3007"/>
              <a:ext cx="401" cy="65"/>
              <a:chOff x="1200" y="1584"/>
              <a:chExt cx="379" cy="45"/>
            </a:xfrm>
          </p:grpSpPr>
          <p:sp>
            <p:nvSpPr>
              <p:cNvPr id="45127" name="Arc 60"/>
              <p:cNvSpPr/>
              <p:nvPr/>
            </p:nvSpPr>
            <p:spPr>
              <a:xfrm rot="5400000" flipH="1" flipV="1">
                <a:off x="1223" y="1561"/>
                <a:ext cx="45" cy="9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pathLst>
                  <a:path w="22723" h="43200" fill="none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</a:path>
                  <a:path w="22723" h="43200" stroke="0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3" y="0"/>
                    </a:lnTo>
                    <a:close/>
                  </a:path>
                </a:pathLst>
              </a:custGeom>
              <a:noFill/>
              <a:ln w="38100" cap="flat" cmpd="sng">
                <a:solidFill>
                  <a:schemeClr val="accent2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5128" name="Arc 61"/>
              <p:cNvSpPr/>
              <p:nvPr/>
            </p:nvSpPr>
            <p:spPr>
              <a:xfrm rot="5400000" flipH="1" flipV="1">
                <a:off x="1319" y="1561"/>
                <a:ext cx="45" cy="9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pathLst>
                  <a:path w="22723" h="43200" fill="none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</a:path>
                  <a:path w="22723" h="43200" stroke="0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3" y="0"/>
                    </a:lnTo>
                    <a:close/>
                  </a:path>
                </a:pathLst>
              </a:custGeom>
              <a:noFill/>
              <a:ln w="38100" cap="flat" cmpd="sng">
                <a:solidFill>
                  <a:schemeClr val="accent2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5129" name="Arc 62"/>
              <p:cNvSpPr/>
              <p:nvPr/>
            </p:nvSpPr>
            <p:spPr>
              <a:xfrm rot="5400000" flipH="1" flipV="1">
                <a:off x="1415" y="1561"/>
                <a:ext cx="45" cy="9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pathLst>
                  <a:path w="22723" h="43200" fill="none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</a:path>
                  <a:path w="22723" h="43200" stroke="0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3" y="0"/>
                    </a:lnTo>
                    <a:close/>
                  </a:path>
                </a:pathLst>
              </a:custGeom>
              <a:noFill/>
              <a:ln w="38100" cap="flat" cmpd="sng">
                <a:solidFill>
                  <a:schemeClr val="accent2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5130" name="Arc 63"/>
              <p:cNvSpPr/>
              <p:nvPr/>
            </p:nvSpPr>
            <p:spPr>
              <a:xfrm rot="5400000" flipH="1" flipV="1">
                <a:off x="1511" y="1561"/>
                <a:ext cx="45" cy="9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pathLst>
                  <a:path w="22723" h="43200" fill="none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</a:path>
                  <a:path w="22723" h="43200" stroke="0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3" y="0"/>
                    </a:lnTo>
                    <a:close/>
                  </a:path>
                </a:pathLst>
              </a:custGeom>
              <a:noFill/>
              <a:ln w="38100" cap="flat" cmpd="sng">
                <a:solidFill>
                  <a:schemeClr val="accent2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45113" name="Line 64"/>
            <p:cNvSpPr/>
            <p:nvPr/>
          </p:nvSpPr>
          <p:spPr>
            <a:xfrm>
              <a:off x="3334" y="2704"/>
              <a:ext cx="0" cy="363"/>
            </a:xfrm>
            <a:prstGeom prst="line">
              <a:avLst/>
            </a:prstGeom>
            <a:ln w="28575" cap="flat" cmpd="sng">
              <a:solidFill>
                <a:schemeClr val="accent2"/>
              </a:solidFill>
              <a:prstDash val="solid"/>
              <a:headEnd type="none" w="med" len="med"/>
              <a:tailEnd type="oval" w="med" len="med"/>
            </a:ln>
          </p:spPr>
        </p:sp>
        <p:sp>
          <p:nvSpPr>
            <p:cNvPr id="45114" name="Line 65"/>
            <p:cNvSpPr/>
            <p:nvPr/>
          </p:nvSpPr>
          <p:spPr>
            <a:xfrm>
              <a:off x="3334" y="2704"/>
              <a:ext cx="1633" cy="0"/>
            </a:xfrm>
            <a:prstGeom prst="line">
              <a:avLst/>
            </a:prstGeom>
            <a:ln w="28575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5115" name="Line 66"/>
            <p:cNvSpPr/>
            <p:nvPr/>
          </p:nvSpPr>
          <p:spPr>
            <a:xfrm flipH="1">
              <a:off x="4967" y="2704"/>
              <a:ext cx="0" cy="1134"/>
            </a:xfrm>
            <a:prstGeom prst="line">
              <a:avLst/>
            </a:prstGeom>
            <a:ln w="28575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5116" name="Line 67"/>
            <p:cNvSpPr/>
            <p:nvPr/>
          </p:nvSpPr>
          <p:spPr>
            <a:xfrm>
              <a:off x="3334" y="3838"/>
              <a:ext cx="1633" cy="0"/>
            </a:xfrm>
            <a:prstGeom prst="line">
              <a:avLst/>
            </a:prstGeom>
            <a:ln w="28575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5117" name="Line 68"/>
            <p:cNvSpPr/>
            <p:nvPr/>
          </p:nvSpPr>
          <p:spPr>
            <a:xfrm>
              <a:off x="3334" y="3067"/>
              <a:ext cx="0" cy="771"/>
            </a:xfrm>
            <a:prstGeom prst="line">
              <a:avLst/>
            </a:prstGeom>
            <a:ln w="28575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5118" name="Rectangle 69"/>
            <p:cNvSpPr/>
            <p:nvPr/>
          </p:nvSpPr>
          <p:spPr>
            <a:xfrm>
              <a:off x="3969" y="2658"/>
              <a:ext cx="363" cy="91"/>
            </a:xfrm>
            <a:prstGeom prst="rect">
              <a:avLst/>
            </a:prstGeom>
            <a:solidFill>
              <a:schemeClr val="bg1"/>
            </a:solidFill>
            <a:ln w="38100" cap="flat" cmpd="sng">
              <a:solidFill>
                <a:schemeClr val="accent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45119" name="Rectangle 70"/>
            <p:cNvSpPr/>
            <p:nvPr/>
          </p:nvSpPr>
          <p:spPr>
            <a:xfrm>
              <a:off x="4921" y="3294"/>
              <a:ext cx="90" cy="318"/>
            </a:xfrm>
            <a:prstGeom prst="rect">
              <a:avLst/>
            </a:prstGeom>
            <a:solidFill>
              <a:schemeClr val="bg1"/>
            </a:solidFill>
            <a:ln w="38100" cap="flat" cmpd="sng">
              <a:solidFill>
                <a:schemeClr val="accent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45120" name="Text Box 71"/>
            <p:cNvSpPr txBox="1"/>
            <p:nvPr/>
          </p:nvSpPr>
          <p:spPr>
            <a:xfrm>
              <a:off x="4332" y="3022"/>
              <a:ext cx="63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24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仿宋_GB2312" pitchFamily="1" charset="-122"/>
                </a:rPr>
                <a:t>j100</a:t>
              </a:r>
              <a:r>
                <a:rPr lang="en-US" altLang="zh-CN" sz="24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仿宋_GB2312" pitchFamily="1" charset="-122"/>
                  <a:sym typeface="Symbol" panose="05050102010706020507" pitchFamily="18" charset="2"/>
                </a:rPr>
                <a:t></a:t>
              </a:r>
              <a:endPara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仿宋_GB2312" pitchFamily="1" charset="-122"/>
                <a:sym typeface="Symbol" panose="05050102010706020507" pitchFamily="18" charset="2"/>
              </a:endParaRPr>
            </a:p>
          </p:txBody>
        </p:sp>
        <p:sp>
          <p:nvSpPr>
            <p:cNvPr id="45121" name="Text Box 72"/>
            <p:cNvSpPr txBox="1"/>
            <p:nvPr/>
          </p:nvSpPr>
          <p:spPr>
            <a:xfrm>
              <a:off x="3833" y="2341"/>
              <a:ext cx="63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24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仿宋_GB2312" pitchFamily="1" charset="-122"/>
                </a:rPr>
                <a:t>100</a:t>
              </a:r>
              <a:r>
                <a:rPr lang="en-US" altLang="zh-CN" sz="24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仿宋_GB2312" pitchFamily="1" charset="-122"/>
                  <a:sym typeface="Symbol" panose="05050102010706020507" pitchFamily="18" charset="2"/>
                </a:rPr>
                <a:t></a:t>
              </a:r>
              <a:endPara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仿宋_GB2312" pitchFamily="1" charset="-122"/>
                <a:sym typeface="Symbol" panose="05050102010706020507" pitchFamily="18" charset="2"/>
              </a:endParaRPr>
            </a:p>
          </p:txBody>
        </p:sp>
        <p:sp>
          <p:nvSpPr>
            <p:cNvPr id="45122" name="Line 73"/>
            <p:cNvSpPr/>
            <p:nvPr/>
          </p:nvSpPr>
          <p:spPr>
            <a:xfrm flipV="1">
              <a:off x="4786" y="3385"/>
              <a:ext cx="363" cy="91"/>
            </a:xfrm>
            <a:prstGeom prst="line">
              <a:avLst/>
            </a:prstGeom>
            <a:ln w="38100" cap="flat" cmpd="sng">
              <a:solidFill>
                <a:schemeClr val="accent2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45123" name="Text Box 74"/>
            <p:cNvSpPr txBox="1"/>
            <p:nvPr/>
          </p:nvSpPr>
          <p:spPr>
            <a:xfrm>
              <a:off x="3334" y="2749"/>
              <a:ext cx="113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24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仿宋_GB2312" pitchFamily="1" charset="-122"/>
                </a:rPr>
                <a:t>j(</a:t>
              </a:r>
              <a:r>
                <a:rPr lang="en-US" altLang="zh-CN" sz="24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仿宋_GB2312" pitchFamily="1" charset="-122"/>
                  <a:sym typeface="Symbol" panose="05050102010706020507" pitchFamily="18" charset="2"/>
                </a:rPr>
                <a:t>L-20)</a:t>
              </a:r>
              <a:endPara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仿宋_GB2312" pitchFamily="1" charset="-122"/>
                <a:sym typeface="Symbol" panose="05050102010706020507" pitchFamily="18" charset="2"/>
              </a:endParaRPr>
            </a:p>
          </p:txBody>
        </p:sp>
        <p:sp>
          <p:nvSpPr>
            <p:cNvPr id="45124" name="Text Box 75"/>
            <p:cNvSpPr txBox="1"/>
            <p:nvPr/>
          </p:nvSpPr>
          <p:spPr>
            <a:xfrm>
              <a:off x="3334" y="3612"/>
              <a:ext cx="317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zh-CN" altLang="en-US" sz="24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仿宋_GB2312" pitchFamily="1" charset="-122"/>
                </a:rPr>
                <a:t>－</a:t>
              </a:r>
              <a:endParaRPr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仿宋_GB2312" pitchFamily="1" charset="-122"/>
                <a:sym typeface="Symbol" panose="05050102010706020507" pitchFamily="18" charset="2"/>
              </a:endParaRPr>
            </a:p>
          </p:txBody>
        </p:sp>
        <p:sp>
          <p:nvSpPr>
            <p:cNvPr id="45125" name="Text Box 76"/>
            <p:cNvSpPr txBox="1"/>
            <p:nvPr/>
          </p:nvSpPr>
          <p:spPr>
            <a:xfrm>
              <a:off x="3380" y="3112"/>
              <a:ext cx="31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zh-CN" altLang="en-US" sz="24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仿宋_GB2312" pitchFamily="1" charset="-122"/>
                </a:rPr>
                <a:t>＋</a:t>
              </a:r>
              <a:endParaRPr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仿宋_GB2312" pitchFamily="1" charset="-122"/>
                <a:sym typeface="Symbol" panose="05050102010706020507" pitchFamily="18" charset="2"/>
              </a:endParaRPr>
            </a:p>
          </p:txBody>
        </p:sp>
        <p:graphicFrame>
          <p:nvGraphicFramePr>
            <p:cNvPr id="45126" name="Object 77"/>
            <p:cNvGraphicFramePr>
              <a:graphicFrameLocks noChangeAspect="1"/>
            </p:cNvGraphicFramePr>
            <p:nvPr/>
          </p:nvGraphicFramePr>
          <p:xfrm>
            <a:off x="3470" y="3385"/>
            <a:ext cx="637" cy="2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08" name="" r:id="rId3" imgW="445770" imgH="167640" progId="Equation.DSMT4">
                    <p:embed/>
                  </p:oleObj>
                </mc:Choice>
                <mc:Fallback>
                  <p:oleObj name="" r:id="rId3" imgW="445770" imgH="167640" progId="Equation.DSMT4">
                    <p:embed/>
                    <p:pic>
                      <p:nvPicPr>
                        <p:cNvPr id="0" name="图片 3307"/>
                        <p:cNvPicPr/>
                        <p:nvPr/>
                      </p:nvPicPr>
                      <p:blipFill>
                        <a:blip r:embed="rId4">
                          <a:clrChange>
                            <a:clrFrom>
                              <a:srgbClr val="000000"/>
                            </a:clrFrom>
                            <a:clrTo>
                              <a:srgbClr val="333399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470" y="3385"/>
                          <a:ext cx="637" cy="25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5310" name="Group 78"/>
          <p:cNvGrpSpPr/>
          <p:nvPr/>
        </p:nvGrpSpPr>
        <p:grpSpPr>
          <a:xfrm>
            <a:off x="395288" y="1125538"/>
            <a:ext cx="3763962" cy="3017837"/>
            <a:chOff x="2970" y="1484"/>
            <a:chExt cx="2371" cy="1901"/>
          </a:xfrm>
        </p:grpSpPr>
        <p:sp>
          <p:nvSpPr>
            <p:cNvPr id="45063" name="Line 79"/>
            <p:cNvSpPr/>
            <p:nvPr/>
          </p:nvSpPr>
          <p:spPr>
            <a:xfrm>
              <a:off x="3515" y="1801"/>
              <a:ext cx="1769" cy="0"/>
            </a:xfrm>
            <a:prstGeom prst="line">
              <a:avLst/>
            </a:prstGeom>
            <a:ln w="28575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5064" name="Oval 80"/>
            <p:cNvSpPr/>
            <p:nvPr/>
          </p:nvSpPr>
          <p:spPr>
            <a:xfrm>
              <a:off x="2970" y="2618"/>
              <a:ext cx="363" cy="363"/>
            </a:xfrm>
            <a:prstGeom prst="ellipse">
              <a:avLst/>
            </a:prstGeom>
            <a:solidFill>
              <a:schemeClr val="bg1"/>
            </a:solidFill>
            <a:ln w="3810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45065" name="Line 81"/>
            <p:cNvSpPr/>
            <p:nvPr/>
          </p:nvSpPr>
          <p:spPr>
            <a:xfrm>
              <a:off x="4185" y="2259"/>
              <a:ext cx="342" cy="0"/>
            </a:xfrm>
            <a:prstGeom prst="line">
              <a:avLst/>
            </a:prstGeom>
            <a:ln w="3810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5066" name="Line 82"/>
            <p:cNvSpPr/>
            <p:nvPr/>
          </p:nvSpPr>
          <p:spPr>
            <a:xfrm flipH="1">
              <a:off x="4332" y="2257"/>
              <a:ext cx="3" cy="497"/>
            </a:xfrm>
            <a:prstGeom prst="line">
              <a:avLst/>
            </a:prstGeom>
            <a:ln w="38100" cap="flat" cmpd="sng">
              <a:solidFill>
                <a:schemeClr val="accent2"/>
              </a:solidFill>
              <a:prstDash val="solid"/>
              <a:headEnd type="oval" w="med" len="med"/>
              <a:tailEnd type="none" w="med" len="med"/>
            </a:ln>
          </p:spPr>
        </p:sp>
        <p:sp>
          <p:nvSpPr>
            <p:cNvPr id="45067" name="Line 83"/>
            <p:cNvSpPr/>
            <p:nvPr/>
          </p:nvSpPr>
          <p:spPr>
            <a:xfrm flipV="1">
              <a:off x="4935" y="2255"/>
              <a:ext cx="349" cy="4"/>
            </a:xfrm>
            <a:prstGeom prst="line">
              <a:avLst/>
            </a:prstGeom>
            <a:ln w="3810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5068" name="Line 84"/>
            <p:cNvSpPr/>
            <p:nvPr/>
          </p:nvSpPr>
          <p:spPr>
            <a:xfrm>
              <a:off x="3152" y="2256"/>
              <a:ext cx="625" cy="3"/>
            </a:xfrm>
            <a:prstGeom prst="line">
              <a:avLst/>
            </a:prstGeom>
            <a:ln w="3810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5069" name="Line 85"/>
            <p:cNvSpPr/>
            <p:nvPr/>
          </p:nvSpPr>
          <p:spPr>
            <a:xfrm flipH="1">
              <a:off x="4341" y="2859"/>
              <a:ext cx="0" cy="458"/>
            </a:xfrm>
            <a:prstGeom prst="line">
              <a:avLst/>
            </a:prstGeom>
            <a:ln w="3810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5070" name="Text Box 86"/>
            <p:cNvSpPr txBox="1"/>
            <p:nvPr/>
          </p:nvSpPr>
          <p:spPr>
            <a:xfrm>
              <a:off x="3787" y="2251"/>
              <a:ext cx="514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b="1" i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j</a:t>
              </a:r>
              <a:r>
                <a:rPr lang="en-US" altLang="zh-CN" sz="2400" b="1" i="1" dirty="0">
                  <a:solidFill>
                    <a:schemeClr val="accent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</a:t>
              </a:r>
              <a:r>
                <a:rPr lang="en-US" altLang="zh-CN" sz="2400" b="1" i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L</a:t>
              </a:r>
              <a:r>
                <a:rPr lang="en-US" altLang="zh-CN" sz="2400" b="1" baseline="-25000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1 </a:t>
              </a:r>
              <a:endParaRPr lang="en-US" altLang="zh-CN" sz="2400" b="1" baseline="-25000" dirty="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grpSp>
          <p:nvGrpSpPr>
            <p:cNvPr id="45071" name="Group 87"/>
            <p:cNvGrpSpPr/>
            <p:nvPr/>
          </p:nvGrpSpPr>
          <p:grpSpPr>
            <a:xfrm flipH="1">
              <a:off x="3784" y="2199"/>
              <a:ext cx="401" cy="65"/>
              <a:chOff x="1200" y="1584"/>
              <a:chExt cx="379" cy="45"/>
            </a:xfrm>
          </p:grpSpPr>
          <p:sp>
            <p:nvSpPr>
              <p:cNvPr id="45101" name="Arc 88"/>
              <p:cNvSpPr/>
              <p:nvPr/>
            </p:nvSpPr>
            <p:spPr>
              <a:xfrm rot="5400000" flipH="1" flipV="1">
                <a:off x="1223" y="1561"/>
                <a:ext cx="45" cy="9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pathLst>
                  <a:path w="22723" h="43200" fill="none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</a:path>
                  <a:path w="22723" h="43200" stroke="0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3" y="0"/>
                    </a:lnTo>
                    <a:close/>
                  </a:path>
                </a:pathLst>
              </a:custGeom>
              <a:noFill/>
              <a:ln w="38100" cap="flat" cmpd="sng">
                <a:solidFill>
                  <a:schemeClr val="accent2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5102" name="Arc 89"/>
              <p:cNvSpPr/>
              <p:nvPr/>
            </p:nvSpPr>
            <p:spPr>
              <a:xfrm rot="5400000" flipH="1" flipV="1">
                <a:off x="1319" y="1561"/>
                <a:ext cx="45" cy="9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pathLst>
                  <a:path w="22723" h="43200" fill="none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</a:path>
                  <a:path w="22723" h="43200" stroke="0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3" y="0"/>
                    </a:lnTo>
                    <a:close/>
                  </a:path>
                </a:pathLst>
              </a:custGeom>
              <a:noFill/>
              <a:ln w="38100" cap="flat" cmpd="sng">
                <a:solidFill>
                  <a:schemeClr val="accent2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5103" name="Arc 90"/>
              <p:cNvSpPr/>
              <p:nvPr/>
            </p:nvSpPr>
            <p:spPr>
              <a:xfrm rot="5400000" flipH="1" flipV="1">
                <a:off x="1415" y="1561"/>
                <a:ext cx="45" cy="9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pathLst>
                  <a:path w="22723" h="43200" fill="none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</a:path>
                  <a:path w="22723" h="43200" stroke="0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3" y="0"/>
                    </a:lnTo>
                    <a:close/>
                  </a:path>
                </a:pathLst>
              </a:custGeom>
              <a:noFill/>
              <a:ln w="38100" cap="flat" cmpd="sng">
                <a:solidFill>
                  <a:schemeClr val="accent2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5104" name="Arc 91"/>
              <p:cNvSpPr/>
              <p:nvPr/>
            </p:nvSpPr>
            <p:spPr>
              <a:xfrm rot="5400000" flipH="1" flipV="1">
                <a:off x="1511" y="1561"/>
                <a:ext cx="45" cy="9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pathLst>
                  <a:path w="22723" h="43200" fill="none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</a:path>
                  <a:path w="22723" h="43200" stroke="0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3" y="0"/>
                    </a:lnTo>
                    <a:close/>
                  </a:path>
                </a:pathLst>
              </a:custGeom>
              <a:noFill/>
              <a:ln w="38100" cap="flat" cmpd="sng">
                <a:solidFill>
                  <a:schemeClr val="accent2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45072" name="Group 92"/>
            <p:cNvGrpSpPr/>
            <p:nvPr/>
          </p:nvGrpSpPr>
          <p:grpSpPr>
            <a:xfrm flipH="1">
              <a:off x="4522" y="2195"/>
              <a:ext cx="401" cy="65"/>
              <a:chOff x="1200" y="1584"/>
              <a:chExt cx="379" cy="45"/>
            </a:xfrm>
          </p:grpSpPr>
          <p:sp>
            <p:nvSpPr>
              <p:cNvPr id="45097" name="Arc 93"/>
              <p:cNvSpPr/>
              <p:nvPr/>
            </p:nvSpPr>
            <p:spPr>
              <a:xfrm rot="5400000" flipH="1" flipV="1">
                <a:off x="1223" y="1561"/>
                <a:ext cx="45" cy="9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pathLst>
                  <a:path w="22723" h="43200" fill="none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</a:path>
                  <a:path w="22723" h="43200" stroke="0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3" y="0"/>
                    </a:lnTo>
                    <a:close/>
                  </a:path>
                </a:pathLst>
              </a:custGeom>
              <a:noFill/>
              <a:ln w="38100" cap="flat" cmpd="sng">
                <a:solidFill>
                  <a:schemeClr val="accent2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5098" name="Arc 94"/>
              <p:cNvSpPr/>
              <p:nvPr/>
            </p:nvSpPr>
            <p:spPr>
              <a:xfrm rot="5400000" flipH="1" flipV="1">
                <a:off x="1319" y="1561"/>
                <a:ext cx="45" cy="9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pathLst>
                  <a:path w="22723" h="43200" fill="none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</a:path>
                  <a:path w="22723" h="43200" stroke="0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3" y="0"/>
                    </a:lnTo>
                    <a:close/>
                  </a:path>
                </a:pathLst>
              </a:custGeom>
              <a:noFill/>
              <a:ln w="38100" cap="flat" cmpd="sng">
                <a:solidFill>
                  <a:schemeClr val="accent2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5099" name="Arc 95"/>
              <p:cNvSpPr/>
              <p:nvPr/>
            </p:nvSpPr>
            <p:spPr>
              <a:xfrm rot="5400000" flipH="1" flipV="1">
                <a:off x="1415" y="1561"/>
                <a:ext cx="45" cy="9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pathLst>
                  <a:path w="22723" h="43200" fill="none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</a:path>
                  <a:path w="22723" h="43200" stroke="0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3" y="0"/>
                    </a:lnTo>
                    <a:close/>
                  </a:path>
                </a:pathLst>
              </a:custGeom>
              <a:noFill/>
              <a:ln w="38100" cap="flat" cmpd="sng">
                <a:solidFill>
                  <a:schemeClr val="accent2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5100" name="Arc 96"/>
              <p:cNvSpPr/>
              <p:nvPr/>
            </p:nvSpPr>
            <p:spPr>
              <a:xfrm rot="5400000" flipH="1" flipV="1">
                <a:off x="1511" y="1561"/>
                <a:ext cx="45" cy="9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pathLst>
                  <a:path w="22723" h="43200" fill="none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</a:path>
                  <a:path w="22723" h="43200" stroke="0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3" y="0"/>
                    </a:lnTo>
                    <a:close/>
                  </a:path>
                </a:pathLst>
              </a:custGeom>
              <a:noFill/>
              <a:ln w="38100" cap="flat" cmpd="sng">
                <a:solidFill>
                  <a:schemeClr val="accent2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45073" name="Oval 97"/>
            <p:cNvSpPr/>
            <p:nvPr/>
          </p:nvSpPr>
          <p:spPr>
            <a:xfrm>
              <a:off x="4303" y="3317"/>
              <a:ext cx="68" cy="68"/>
            </a:xfrm>
            <a:prstGeom prst="ellipse">
              <a:avLst/>
            </a:prstGeom>
            <a:solidFill>
              <a:srgbClr val="FFCC00"/>
            </a:solidFill>
            <a:ln w="3810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45074" name="Line 98"/>
            <p:cNvSpPr/>
            <p:nvPr/>
          </p:nvSpPr>
          <p:spPr>
            <a:xfrm>
              <a:off x="3152" y="2256"/>
              <a:ext cx="0" cy="1088"/>
            </a:xfrm>
            <a:prstGeom prst="line">
              <a:avLst/>
            </a:prstGeom>
            <a:ln w="3810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5075" name="Line 99"/>
            <p:cNvSpPr/>
            <p:nvPr/>
          </p:nvSpPr>
          <p:spPr>
            <a:xfrm>
              <a:off x="3152" y="3344"/>
              <a:ext cx="2132" cy="0"/>
            </a:xfrm>
            <a:prstGeom prst="line">
              <a:avLst/>
            </a:prstGeom>
            <a:ln w="3810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5076" name="Rectangle 100"/>
            <p:cNvSpPr/>
            <p:nvPr/>
          </p:nvSpPr>
          <p:spPr>
            <a:xfrm>
              <a:off x="4195" y="1756"/>
              <a:ext cx="273" cy="91"/>
            </a:xfrm>
            <a:prstGeom prst="rect">
              <a:avLst/>
            </a:prstGeom>
            <a:solidFill>
              <a:schemeClr val="bg1"/>
            </a:solidFill>
            <a:ln w="38100" cap="flat" cmpd="sng">
              <a:solidFill>
                <a:schemeClr val="accent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45077" name="Text Box 101"/>
            <p:cNvSpPr txBox="1"/>
            <p:nvPr/>
          </p:nvSpPr>
          <p:spPr>
            <a:xfrm>
              <a:off x="4241" y="1484"/>
              <a:ext cx="276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b="1" i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R</a:t>
              </a:r>
              <a:r>
                <a:rPr lang="en-US" altLang="zh-CN" sz="2400" b="1" baseline="-25000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 </a:t>
              </a:r>
              <a:endParaRPr lang="en-US" altLang="zh-CN" sz="2400" b="1" baseline="-25000" dirty="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5078" name="Text Box 102"/>
            <p:cNvSpPr txBox="1"/>
            <p:nvPr/>
          </p:nvSpPr>
          <p:spPr>
            <a:xfrm>
              <a:off x="3243" y="2300"/>
              <a:ext cx="225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+</a:t>
              </a:r>
              <a:endParaRPr lang="en-US" altLang="zh-CN" sz="2400" b="1" baseline="-25000" dirty="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5079" name="Text Box 103"/>
            <p:cNvSpPr txBox="1"/>
            <p:nvPr/>
          </p:nvSpPr>
          <p:spPr>
            <a:xfrm>
              <a:off x="3175" y="2982"/>
              <a:ext cx="244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–</a:t>
              </a:r>
              <a:r>
                <a:rPr lang="en-US" altLang="zh-CN" sz="2400" b="1" baseline="-25000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 </a:t>
              </a:r>
              <a:endParaRPr lang="en-US" altLang="zh-CN" sz="2400" b="1" baseline="-25000" dirty="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45080" name="Object 104"/>
            <p:cNvGraphicFramePr>
              <a:graphicFrameLocks noChangeAspect="1"/>
            </p:cNvGraphicFramePr>
            <p:nvPr/>
          </p:nvGraphicFramePr>
          <p:xfrm>
            <a:off x="3356" y="2619"/>
            <a:ext cx="353" cy="3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10" name="" r:id="rId5" imgW="173355" imgH="202565" progId="Equation.DSMT4">
                    <p:embed/>
                  </p:oleObj>
                </mc:Choice>
                <mc:Fallback>
                  <p:oleObj name="" r:id="rId5" imgW="173355" imgH="202565" progId="Equation.DSMT4">
                    <p:embed/>
                    <p:pic>
                      <p:nvPicPr>
                        <p:cNvPr id="0" name="图片 3309"/>
                        <p:cNvPicPr/>
                        <p:nvPr/>
                      </p:nvPicPr>
                      <p:blipFill>
                        <a:blip r:embed="rId6">
                          <a:clrChange>
                            <a:clrFrom>
                              <a:srgbClr val="000000"/>
                            </a:clrFrom>
                            <a:clrTo>
                              <a:srgbClr val="333399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356" y="2619"/>
                          <a:ext cx="353" cy="39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5081" name="Line 105"/>
            <p:cNvSpPr/>
            <p:nvPr/>
          </p:nvSpPr>
          <p:spPr>
            <a:xfrm>
              <a:off x="3152" y="2205"/>
              <a:ext cx="272" cy="0"/>
            </a:xfrm>
            <a:prstGeom prst="line">
              <a:avLst/>
            </a:prstGeom>
            <a:ln w="38100" cap="flat" cmpd="sng">
              <a:solidFill>
                <a:schemeClr val="accent2"/>
              </a:solidFill>
              <a:prstDash val="solid"/>
              <a:headEnd type="none" w="med" len="med"/>
              <a:tailEnd type="triangle" w="med" len="med"/>
            </a:ln>
          </p:spPr>
        </p:sp>
        <p:graphicFrame>
          <p:nvGraphicFramePr>
            <p:cNvPr id="45082" name="Object 106"/>
            <p:cNvGraphicFramePr>
              <a:graphicFrameLocks noChangeAspect="1"/>
            </p:cNvGraphicFramePr>
            <p:nvPr/>
          </p:nvGraphicFramePr>
          <p:xfrm>
            <a:off x="3243" y="1933"/>
            <a:ext cx="177" cy="2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09" name="" r:id="rId7" imgW="98425" imgH="156210" progId="Equation.DSMT4">
                    <p:embed/>
                  </p:oleObj>
                </mc:Choice>
                <mc:Fallback>
                  <p:oleObj name="" r:id="rId7" imgW="98425" imgH="156210" progId="Equation.DSMT4">
                    <p:embed/>
                    <p:pic>
                      <p:nvPicPr>
                        <p:cNvPr id="0" name="图片 3308"/>
                        <p:cNvPicPr/>
                        <p:nvPr/>
                      </p:nvPicPr>
                      <p:blipFill>
                        <a:blip r:embed="rId8">
                          <a:clrChange>
                            <a:clrFrom>
                              <a:srgbClr val="000000"/>
                            </a:clrFrom>
                            <a:clrTo>
                              <a:srgbClr val="333399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243" y="1933"/>
                          <a:ext cx="177" cy="26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5083" name="Line 107"/>
            <p:cNvSpPr/>
            <p:nvPr/>
          </p:nvSpPr>
          <p:spPr>
            <a:xfrm>
              <a:off x="4241" y="2754"/>
              <a:ext cx="227" cy="0"/>
            </a:xfrm>
            <a:prstGeom prst="line">
              <a:avLst/>
            </a:prstGeom>
            <a:ln w="5715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5084" name="Line 108"/>
            <p:cNvSpPr/>
            <p:nvPr/>
          </p:nvSpPr>
          <p:spPr>
            <a:xfrm>
              <a:off x="4241" y="2845"/>
              <a:ext cx="227" cy="0"/>
            </a:xfrm>
            <a:prstGeom prst="line">
              <a:avLst/>
            </a:prstGeom>
            <a:ln w="5715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5085" name="Text Box 109"/>
            <p:cNvSpPr txBox="1"/>
            <p:nvPr/>
          </p:nvSpPr>
          <p:spPr>
            <a:xfrm>
              <a:off x="4241" y="1802"/>
              <a:ext cx="374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b="1" i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M</a:t>
              </a:r>
              <a:endParaRPr lang="en-US" altLang="zh-CN" sz="2400" b="1" baseline="-25000" dirty="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5086" name="Arc 110"/>
            <p:cNvSpPr/>
            <p:nvPr/>
          </p:nvSpPr>
          <p:spPr>
            <a:xfrm>
              <a:off x="4513" y="1983"/>
              <a:ext cx="136" cy="13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pathLst>
                <a:path w="21600" h="21600" fill="none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00" cap="flat" cmpd="sng">
              <a:solidFill>
                <a:srgbClr val="FF3300">
                  <a:alpha val="100000"/>
                </a:srgbClr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5087" name="Arc 111"/>
            <p:cNvSpPr/>
            <p:nvPr/>
          </p:nvSpPr>
          <p:spPr>
            <a:xfrm flipH="1">
              <a:off x="4014" y="1983"/>
              <a:ext cx="227" cy="13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pathLst>
                <a:path w="21600" h="21600" fill="none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00" cap="flat" cmpd="sng">
              <a:solidFill>
                <a:srgbClr val="FF3300">
                  <a:alpha val="100000"/>
                </a:srgbClr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5088" name="Text Box 112"/>
            <p:cNvSpPr txBox="1"/>
            <p:nvPr/>
          </p:nvSpPr>
          <p:spPr>
            <a:xfrm>
              <a:off x="4967" y="2663"/>
              <a:ext cx="374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b="1" i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Z</a:t>
              </a:r>
              <a:r>
                <a:rPr lang="en-US" altLang="zh-CN" sz="2400" b="1" i="1" baseline="-25000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L</a:t>
              </a:r>
              <a:endParaRPr lang="en-US" altLang="zh-CN" sz="2400" b="1" i="1" baseline="-25000" dirty="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5089" name="Line 113"/>
            <p:cNvSpPr/>
            <p:nvPr/>
          </p:nvSpPr>
          <p:spPr>
            <a:xfrm>
              <a:off x="5284" y="2255"/>
              <a:ext cx="0" cy="1089"/>
            </a:xfrm>
            <a:prstGeom prst="line">
              <a:avLst/>
            </a:prstGeom>
            <a:ln w="3810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5090" name="Rectangle 114"/>
            <p:cNvSpPr/>
            <p:nvPr/>
          </p:nvSpPr>
          <p:spPr>
            <a:xfrm>
              <a:off x="5239" y="2663"/>
              <a:ext cx="91" cy="363"/>
            </a:xfrm>
            <a:prstGeom prst="rect">
              <a:avLst/>
            </a:prstGeom>
            <a:solidFill>
              <a:schemeClr val="bg1"/>
            </a:solidFill>
            <a:ln w="38100" cap="flat" cmpd="sng">
              <a:solidFill>
                <a:schemeClr val="accent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45091" name="Text Box 115"/>
            <p:cNvSpPr txBox="1"/>
            <p:nvPr/>
          </p:nvSpPr>
          <p:spPr>
            <a:xfrm>
              <a:off x="3606" y="1983"/>
              <a:ext cx="272" cy="365"/>
            </a:xfrm>
            <a:prstGeom prst="rect">
              <a:avLst/>
            </a:prstGeom>
            <a:noFill/>
            <a:ln w="3810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b="1" i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*</a:t>
              </a:r>
              <a:endParaRPr lang="en-US" altLang="zh-CN" b="1" baseline="-25000" dirty="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5092" name="Text Box 116"/>
            <p:cNvSpPr txBox="1"/>
            <p:nvPr/>
          </p:nvSpPr>
          <p:spPr>
            <a:xfrm>
              <a:off x="4831" y="2028"/>
              <a:ext cx="272" cy="365"/>
            </a:xfrm>
            <a:prstGeom prst="rect">
              <a:avLst/>
            </a:prstGeom>
            <a:noFill/>
            <a:ln w="3810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b="1" i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*</a:t>
              </a:r>
              <a:endParaRPr lang="en-US" altLang="zh-CN" b="1" baseline="-25000" dirty="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5093" name="Line 117"/>
            <p:cNvSpPr/>
            <p:nvPr/>
          </p:nvSpPr>
          <p:spPr>
            <a:xfrm flipV="1">
              <a:off x="3515" y="1801"/>
              <a:ext cx="0" cy="454"/>
            </a:xfrm>
            <a:prstGeom prst="line">
              <a:avLst/>
            </a:prstGeom>
            <a:ln w="28575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5094" name="Line 118"/>
            <p:cNvSpPr/>
            <p:nvPr/>
          </p:nvSpPr>
          <p:spPr>
            <a:xfrm flipV="1">
              <a:off x="5284" y="1801"/>
              <a:ext cx="0" cy="454"/>
            </a:xfrm>
            <a:prstGeom prst="line">
              <a:avLst/>
            </a:prstGeom>
            <a:ln w="28575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5095" name="Text Box 119"/>
            <p:cNvSpPr txBox="1"/>
            <p:nvPr/>
          </p:nvSpPr>
          <p:spPr>
            <a:xfrm>
              <a:off x="4468" y="2251"/>
              <a:ext cx="514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b="1" i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j</a:t>
              </a:r>
              <a:r>
                <a:rPr lang="en-US" altLang="zh-CN" sz="2400" b="1" i="1" dirty="0">
                  <a:solidFill>
                    <a:schemeClr val="accent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</a:t>
              </a:r>
              <a:r>
                <a:rPr lang="en-US" altLang="zh-CN" sz="2400" b="1" i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L</a:t>
              </a:r>
              <a:r>
                <a:rPr lang="en-US" altLang="zh-CN" sz="2400" b="1" baseline="-25000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2 </a:t>
              </a:r>
              <a:endParaRPr lang="en-US" altLang="zh-CN" sz="2400" b="1" baseline="-25000" dirty="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5096" name="Text Box 120"/>
            <p:cNvSpPr txBox="1"/>
            <p:nvPr/>
          </p:nvSpPr>
          <p:spPr>
            <a:xfrm>
              <a:off x="4377" y="2795"/>
              <a:ext cx="610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1</a:t>
              </a:r>
              <a:r>
                <a:rPr lang="en-US" altLang="zh-CN" sz="2400" b="1" i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/j</a:t>
              </a:r>
              <a:r>
                <a:rPr lang="en-US" altLang="zh-CN" sz="2400" b="1" i="1" dirty="0">
                  <a:solidFill>
                    <a:schemeClr val="accent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</a:t>
              </a:r>
              <a:r>
                <a:rPr lang="en-US" altLang="zh-CN" sz="2400" b="1" i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C</a:t>
              </a:r>
              <a:r>
                <a:rPr lang="en-US" altLang="zh-CN" sz="2400" b="1" baseline="-25000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 </a:t>
              </a:r>
              <a:endParaRPr lang="en-US" altLang="zh-CN" sz="2400" b="1" baseline="-25000" dirty="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95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95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500"/>
                                        <p:tgtEl>
                                          <p:spTgt spid="95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952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952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52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52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6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96260" name="Group 4"/>
          <p:cNvGrpSpPr/>
          <p:nvPr/>
        </p:nvGrpSpPr>
        <p:grpSpPr>
          <a:xfrm>
            <a:off x="547688" y="412750"/>
            <a:ext cx="3744912" cy="2474913"/>
            <a:chOff x="249" y="164"/>
            <a:chExt cx="2359" cy="1559"/>
          </a:xfrm>
        </p:grpSpPr>
        <p:sp>
          <p:nvSpPr>
            <p:cNvPr id="46117" name="Oval 5"/>
            <p:cNvSpPr/>
            <p:nvPr/>
          </p:nvSpPr>
          <p:spPr>
            <a:xfrm>
              <a:off x="249" y="1117"/>
              <a:ext cx="272" cy="317"/>
            </a:xfrm>
            <a:prstGeom prst="ellipse">
              <a:avLst/>
            </a:prstGeom>
            <a:solidFill>
              <a:schemeClr val="bg1"/>
            </a:solidFill>
            <a:ln w="3810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46118" name="Line 6"/>
            <p:cNvSpPr/>
            <p:nvPr/>
          </p:nvSpPr>
          <p:spPr>
            <a:xfrm>
              <a:off x="1055" y="894"/>
              <a:ext cx="342" cy="0"/>
            </a:xfrm>
            <a:prstGeom prst="line">
              <a:avLst/>
            </a:prstGeom>
            <a:ln w="28575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6119" name="Line 7"/>
            <p:cNvSpPr/>
            <p:nvPr/>
          </p:nvSpPr>
          <p:spPr>
            <a:xfrm flipH="1">
              <a:off x="1201" y="892"/>
              <a:ext cx="4" cy="724"/>
            </a:xfrm>
            <a:prstGeom prst="line">
              <a:avLst/>
            </a:prstGeom>
            <a:ln w="28575" cap="flat" cmpd="sng">
              <a:solidFill>
                <a:schemeClr val="accent2"/>
              </a:solidFill>
              <a:prstDash val="solid"/>
              <a:headEnd type="oval" w="med" len="med"/>
              <a:tailEnd type="none" w="med" len="med"/>
            </a:ln>
          </p:spPr>
        </p:sp>
        <p:sp>
          <p:nvSpPr>
            <p:cNvPr id="46120" name="Line 8"/>
            <p:cNvSpPr/>
            <p:nvPr/>
          </p:nvSpPr>
          <p:spPr>
            <a:xfrm flipV="1">
              <a:off x="1805" y="890"/>
              <a:ext cx="213" cy="4"/>
            </a:xfrm>
            <a:prstGeom prst="line">
              <a:avLst/>
            </a:prstGeom>
            <a:ln w="28575" cap="flat" cmpd="sng">
              <a:solidFill>
                <a:schemeClr val="accent2"/>
              </a:solidFill>
              <a:prstDash val="solid"/>
              <a:headEnd type="none" w="med" len="med"/>
              <a:tailEnd type="oval" w="med" len="med"/>
            </a:ln>
          </p:spPr>
        </p:sp>
        <p:sp>
          <p:nvSpPr>
            <p:cNvPr id="46121" name="Line 9"/>
            <p:cNvSpPr/>
            <p:nvPr/>
          </p:nvSpPr>
          <p:spPr>
            <a:xfrm>
              <a:off x="340" y="890"/>
              <a:ext cx="307" cy="4"/>
            </a:xfrm>
            <a:prstGeom prst="line">
              <a:avLst/>
            </a:prstGeom>
            <a:ln w="28575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6122" name="Line 10"/>
            <p:cNvSpPr/>
            <p:nvPr/>
          </p:nvSpPr>
          <p:spPr>
            <a:xfrm flipH="1">
              <a:off x="1202" y="1525"/>
              <a:ext cx="0" cy="136"/>
            </a:xfrm>
            <a:prstGeom prst="line">
              <a:avLst/>
            </a:prstGeom>
            <a:ln w="28575" cap="flat" cmpd="sng">
              <a:solidFill>
                <a:schemeClr val="accent2"/>
              </a:solidFill>
              <a:prstDash val="solid"/>
              <a:headEnd type="none" w="med" len="med"/>
              <a:tailEnd type="oval" w="med" len="med"/>
            </a:ln>
          </p:spPr>
        </p:sp>
        <p:grpSp>
          <p:nvGrpSpPr>
            <p:cNvPr id="46123" name="Group 11"/>
            <p:cNvGrpSpPr/>
            <p:nvPr/>
          </p:nvGrpSpPr>
          <p:grpSpPr>
            <a:xfrm flipH="1">
              <a:off x="654" y="834"/>
              <a:ext cx="401" cy="65"/>
              <a:chOff x="1200" y="1584"/>
              <a:chExt cx="379" cy="45"/>
            </a:xfrm>
          </p:grpSpPr>
          <p:sp>
            <p:nvSpPr>
              <p:cNvPr id="46145" name="Arc 12"/>
              <p:cNvSpPr/>
              <p:nvPr/>
            </p:nvSpPr>
            <p:spPr>
              <a:xfrm rot="5400000" flipH="1" flipV="1">
                <a:off x="1223" y="1561"/>
                <a:ext cx="45" cy="9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pathLst>
                  <a:path w="22723" h="43200" fill="none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</a:path>
                  <a:path w="22723" h="43200" stroke="0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3" y="0"/>
                    </a:lnTo>
                    <a:close/>
                  </a:path>
                </a:pathLst>
              </a:custGeom>
              <a:noFill/>
              <a:ln w="38100" cap="flat" cmpd="sng">
                <a:solidFill>
                  <a:schemeClr val="accent2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6146" name="Arc 13"/>
              <p:cNvSpPr/>
              <p:nvPr/>
            </p:nvSpPr>
            <p:spPr>
              <a:xfrm rot="5400000" flipH="1" flipV="1">
                <a:off x="1319" y="1561"/>
                <a:ext cx="45" cy="9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pathLst>
                  <a:path w="22723" h="43200" fill="none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</a:path>
                  <a:path w="22723" h="43200" stroke="0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3" y="0"/>
                    </a:lnTo>
                    <a:close/>
                  </a:path>
                </a:pathLst>
              </a:custGeom>
              <a:noFill/>
              <a:ln w="38100" cap="flat" cmpd="sng">
                <a:solidFill>
                  <a:schemeClr val="accent2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6147" name="Arc 14"/>
              <p:cNvSpPr/>
              <p:nvPr/>
            </p:nvSpPr>
            <p:spPr>
              <a:xfrm rot="5400000" flipH="1" flipV="1">
                <a:off x="1415" y="1561"/>
                <a:ext cx="45" cy="9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pathLst>
                  <a:path w="22723" h="43200" fill="none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</a:path>
                  <a:path w="22723" h="43200" stroke="0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3" y="0"/>
                    </a:lnTo>
                    <a:close/>
                  </a:path>
                </a:pathLst>
              </a:custGeom>
              <a:noFill/>
              <a:ln w="38100" cap="flat" cmpd="sng">
                <a:solidFill>
                  <a:schemeClr val="accent2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6148" name="Arc 15"/>
              <p:cNvSpPr/>
              <p:nvPr/>
            </p:nvSpPr>
            <p:spPr>
              <a:xfrm rot="5400000" flipH="1" flipV="1">
                <a:off x="1511" y="1561"/>
                <a:ext cx="45" cy="9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pathLst>
                  <a:path w="22723" h="43200" fill="none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</a:path>
                  <a:path w="22723" h="43200" stroke="0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3" y="0"/>
                    </a:lnTo>
                    <a:close/>
                  </a:path>
                </a:pathLst>
              </a:custGeom>
              <a:noFill/>
              <a:ln w="38100" cap="flat" cmpd="sng">
                <a:solidFill>
                  <a:schemeClr val="accent2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46124" name="Group 16"/>
            <p:cNvGrpSpPr/>
            <p:nvPr/>
          </p:nvGrpSpPr>
          <p:grpSpPr>
            <a:xfrm flipH="1">
              <a:off x="1392" y="830"/>
              <a:ext cx="401" cy="65"/>
              <a:chOff x="1200" y="1584"/>
              <a:chExt cx="379" cy="45"/>
            </a:xfrm>
          </p:grpSpPr>
          <p:sp>
            <p:nvSpPr>
              <p:cNvPr id="46141" name="Arc 17"/>
              <p:cNvSpPr/>
              <p:nvPr/>
            </p:nvSpPr>
            <p:spPr>
              <a:xfrm rot="5400000" flipH="1" flipV="1">
                <a:off x="1223" y="1561"/>
                <a:ext cx="45" cy="9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pathLst>
                  <a:path w="22723" h="43200" fill="none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</a:path>
                  <a:path w="22723" h="43200" stroke="0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3" y="0"/>
                    </a:lnTo>
                    <a:close/>
                  </a:path>
                </a:pathLst>
              </a:custGeom>
              <a:noFill/>
              <a:ln w="38100" cap="flat" cmpd="sng">
                <a:solidFill>
                  <a:schemeClr val="accent2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6142" name="Arc 18"/>
              <p:cNvSpPr/>
              <p:nvPr/>
            </p:nvSpPr>
            <p:spPr>
              <a:xfrm rot="5400000" flipH="1" flipV="1">
                <a:off x="1319" y="1561"/>
                <a:ext cx="45" cy="9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pathLst>
                  <a:path w="22723" h="43200" fill="none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</a:path>
                  <a:path w="22723" h="43200" stroke="0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3" y="0"/>
                    </a:lnTo>
                    <a:close/>
                  </a:path>
                </a:pathLst>
              </a:custGeom>
              <a:noFill/>
              <a:ln w="38100" cap="flat" cmpd="sng">
                <a:solidFill>
                  <a:schemeClr val="accent2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6143" name="Arc 19"/>
              <p:cNvSpPr/>
              <p:nvPr/>
            </p:nvSpPr>
            <p:spPr>
              <a:xfrm rot="5400000" flipH="1" flipV="1">
                <a:off x="1415" y="1561"/>
                <a:ext cx="45" cy="9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pathLst>
                  <a:path w="22723" h="43200" fill="none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</a:path>
                  <a:path w="22723" h="43200" stroke="0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3" y="0"/>
                    </a:lnTo>
                    <a:close/>
                  </a:path>
                </a:pathLst>
              </a:custGeom>
              <a:noFill/>
              <a:ln w="38100" cap="flat" cmpd="sng">
                <a:solidFill>
                  <a:schemeClr val="accent2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6144" name="Arc 20"/>
              <p:cNvSpPr/>
              <p:nvPr/>
            </p:nvSpPr>
            <p:spPr>
              <a:xfrm rot="5400000" flipH="1" flipV="1">
                <a:off x="1511" y="1561"/>
                <a:ext cx="45" cy="9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pathLst>
                  <a:path w="22723" h="43200" fill="none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</a:path>
                  <a:path w="22723" h="43200" stroke="0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3" y="0"/>
                    </a:lnTo>
                    <a:close/>
                  </a:path>
                </a:pathLst>
              </a:custGeom>
              <a:noFill/>
              <a:ln w="38100" cap="flat" cmpd="sng">
                <a:solidFill>
                  <a:schemeClr val="accent2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46125" name="Line 21"/>
            <p:cNvSpPr/>
            <p:nvPr/>
          </p:nvSpPr>
          <p:spPr>
            <a:xfrm>
              <a:off x="385" y="527"/>
              <a:ext cx="0" cy="363"/>
            </a:xfrm>
            <a:prstGeom prst="line">
              <a:avLst/>
            </a:prstGeom>
            <a:ln w="28575" cap="flat" cmpd="sng">
              <a:solidFill>
                <a:schemeClr val="accent2"/>
              </a:solidFill>
              <a:prstDash val="solid"/>
              <a:headEnd type="none" w="med" len="med"/>
              <a:tailEnd type="oval" w="med" len="med"/>
            </a:ln>
          </p:spPr>
        </p:sp>
        <p:sp>
          <p:nvSpPr>
            <p:cNvPr id="46126" name="Line 22"/>
            <p:cNvSpPr/>
            <p:nvPr/>
          </p:nvSpPr>
          <p:spPr>
            <a:xfrm>
              <a:off x="385" y="527"/>
              <a:ext cx="1633" cy="0"/>
            </a:xfrm>
            <a:prstGeom prst="line">
              <a:avLst/>
            </a:prstGeom>
            <a:ln w="28575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6127" name="Line 23"/>
            <p:cNvSpPr/>
            <p:nvPr/>
          </p:nvSpPr>
          <p:spPr>
            <a:xfrm flipH="1">
              <a:off x="2018" y="527"/>
              <a:ext cx="0" cy="680"/>
            </a:xfrm>
            <a:prstGeom prst="line">
              <a:avLst/>
            </a:prstGeom>
            <a:ln w="28575" cap="flat" cmpd="sng">
              <a:solidFill>
                <a:schemeClr val="accent2"/>
              </a:solidFill>
              <a:prstDash val="solid"/>
              <a:headEnd type="none" w="med" len="med"/>
              <a:tailEnd type="oval" w="med" len="med"/>
            </a:ln>
          </p:spPr>
        </p:sp>
        <p:sp>
          <p:nvSpPr>
            <p:cNvPr id="46128" name="Line 24"/>
            <p:cNvSpPr/>
            <p:nvPr/>
          </p:nvSpPr>
          <p:spPr>
            <a:xfrm>
              <a:off x="385" y="1661"/>
              <a:ext cx="1633" cy="0"/>
            </a:xfrm>
            <a:prstGeom prst="line">
              <a:avLst/>
            </a:prstGeom>
            <a:ln w="28575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6129" name="Line 25"/>
            <p:cNvSpPr/>
            <p:nvPr/>
          </p:nvSpPr>
          <p:spPr>
            <a:xfrm>
              <a:off x="385" y="890"/>
              <a:ext cx="0" cy="771"/>
            </a:xfrm>
            <a:prstGeom prst="line">
              <a:avLst/>
            </a:prstGeom>
            <a:ln w="28575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6130" name="Rectangle 26"/>
            <p:cNvSpPr/>
            <p:nvPr/>
          </p:nvSpPr>
          <p:spPr>
            <a:xfrm>
              <a:off x="1020" y="481"/>
              <a:ext cx="363" cy="91"/>
            </a:xfrm>
            <a:prstGeom prst="rect">
              <a:avLst/>
            </a:prstGeom>
            <a:solidFill>
              <a:schemeClr val="bg1"/>
            </a:solidFill>
            <a:ln w="38100" cap="flat" cmpd="sng">
              <a:solidFill>
                <a:schemeClr val="accent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46131" name="Text Box 27"/>
            <p:cNvSpPr txBox="1"/>
            <p:nvPr/>
          </p:nvSpPr>
          <p:spPr>
            <a:xfrm>
              <a:off x="1383" y="845"/>
              <a:ext cx="63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24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仿宋_GB2312" pitchFamily="1" charset="-122"/>
                </a:rPr>
                <a:t>j100</a:t>
              </a:r>
              <a:r>
                <a:rPr lang="en-US" altLang="zh-CN" sz="24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仿宋_GB2312" pitchFamily="1" charset="-122"/>
                  <a:sym typeface="Symbol" panose="05050102010706020507" pitchFamily="18" charset="2"/>
                </a:rPr>
                <a:t></a:t>
              </a:r>
              <a:endPara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仿宋_GB2312" pitchFamily="1" charset="-122"/>
                <a:sym typeface="Symbol" panose="05050102010706020507" pitchFamily="18" charset="2"/>
              </a:endParaRPr>
            </a:p>
          </p:txBody>
        </p:sp>
        <p:sp>
          <p:nvSpPr>
            <p:cNvPr id="46132" name="Text Box 28"/>
            <p:cNvSpPr txBox="1"/>
            <p:nvPr/>
          </p:nvSpPr>
          <p:spPr>
            <a:xfrm>
              <a:off x="884" y="164"/>
              <a:ext cx="63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24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仿宋_GB2312" pitchFamily="1" charset="-122"/>
                </a:rPr>
                <a:t>100</a:t>
              </a:r>
              <a:r>
                <a:rPr lang="en-US" altLang="zh-CN" sz="24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仿宋_GB2312" pitchFamily="1" charset="-122"/>
                  <a:sym typeface="Symbol" panose="05050102010706020507" pitchFamily="18" charset="2"/>
                </a:rPr>
                <a:t></a:t>
              </a:r>
              <a:endPara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仿宋_GB2312" pitchFamily="1" charset="-122"/>
                <a:sym typeface="Symbol" panose="05050102010706020507" pitchFamily="18" charset="2"/>
              </a:endParaRPr>
            </a:p>
          </p:txBody>
        </p:sp>
        <p:sp>
          <p:nvSpPr>
            <p:cNvPr id="46133" name="Text Box 29"/>
            <p:cNvSpPr txBox="1"/>
            <p:nvPr/>
          </p:nvSpPr>
          <p:spPr>
            <a:xfrm>
              <a:off x="385" y="572"/>
              <a:ext cx="113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24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仿宋_GB2312" pitchFamily="1" charset="-122"/>
                </a:rPr>
                <a:t>j(</a:t>
              </a:r>
              <a:r>
                <a:rPr lang="en-US" altLang="zh-CN" sz="24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仿宋_GB2312" pitchFamily="1" charset="-122"/>
                  <a:sym typeface="Symbol" panose="05050102010706020507" pitchFamily="18" charset="2"/>
                </a:rPr>
                <a:t>L-20)</a:t>
              </a:r>
              <a:endPara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仿宋_GB2312" pitchFamily="1" charset="-122"/>
                <a:sym typeface="Symbol" panose="05050102010706020507" pitchFamily="18" charset="2"/>
              </a:endParaRPr>
            </a:p>
          </p:txBody>
        </p:sp>
        <p:sp>
          <p:nvSpPr>
            <p:cNvPr id="46134" name="Text Box 30"/>
            <p:cNvSpPr txBox="1"/>
            <p:nvPr/>
          </p:nvSpPr>
          <p:spPr>
            <a:xfrm>
              <a:off x="385" y="1435"/>
              <a:ext cx="317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zh-CN" altLang="en-US" sz="24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仿宋_GB2312" pitchFamily="1" charset="-122"/>
                </a:rPr>
                <a:t>－</a:t>
              </a:r>
              <a:endParaRPr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仿宋_GB2312" pitchFamily="1" charset="-122"/>
                <a:sym typeface="Symbol" panose="05050102010706020507" pitchFamily="18" charset="2"/>
              </a:endParaRPr>
            </a:p>
          </p:txBody>
        </p:sp>
        <p:sp>
          <p:nvSpPr>
            <p:cNvPr id="46135" name="Text Box 31"/>
            <p:cNvSpPr txBox="1"/>
            <p:nvPr/>
          </p:nvSpPr>
          <p:spPr>
            <a:xfrm>
              <a:off x="431" y="935"/>
              <a:ext cx="31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zh-CN" altLang="en-US" sz="24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仿宋_GB2312" pitchFamily="1" charset="-122"/>
                </a:rPr>
                <a:t>＋</a:t>
              </a:r>
              <a:endParaRPr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仿宋_GB2312" pitchFamily="1" charset="-122"/>
                <a:sym typeface="Symbol" panose="05050102010706020507" pitchFamily="18" charset="2"/>
              </a:endParaRPr>
            </a:p>
          </p:txBody>
        </p:sp>
        <p:graphicFrame>
          <p:nvGraphicFramePr>
            <p:cNvPr id="46136" name="Object 32"/>
            <p:cNvGraphicFramePr>
              <a:graphicFrameLocks noChangeAspect="1"/>
            </p:cNvGraphicFramePr>
            <p:nvPr/>
          </p:nvGraphicFramePr>
          <p:xfrm>
            <a:off x="521" y="1208"/>
            <a:ext cx="637" cy="2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44" name="" r:id="rId1" imgW="445770" imgH="167640" progId="Equation.DSMT4">
                    <p:embed/>
                  </p:oleObj>
                </mc:Choice>
                <mc:Fallback>
                  <p:oleObj name="" r:id="rId1" imgW="445770" imgH="167640" progId="Equation.DSMT4">
                    <p:embed/>
                    <p:pic>
                      <p:nvPicPr>
                        <p:cNvPr id="0" name="图片 3343"/>
                        <p:cNvPicPr/>
                        <p:nvPr/>
                      </p:nvPicPr>
                      <p:blipFill>
                        <a:blip r:embed="rId2">
                          <a:clrChange>
                            <a:clrFrom>
                              <a:srgbClr val="000000"/>
                            </a:clrFrom>
                            <a:clrTo>
                              <a:srgbClr val="333399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521" y="1208"/>
                          <a:ext cx="637" cy="25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137" name="Line 33"/>
            <p:cNvSpPr/>
            <p:nvPr/>
          </p:nvSpPr>
          <p:spPr>
            <a:xfrm>
              <a:off x="2018" y="1434"/>
              <a:ext cx="0" cy="227"/>
            </a:xfrm>
            <a:prstGeom prst="line">
              <a:avLst/>
            </a:prstGeom>
            <a:ln w="28575" cap="flat" cmpd="sng">
              <a:solidFill>
                <a:schemeClr val="accent2"/>
              </a:solidFill>
              <a:prstDash val="solid"/>
              <a:headEnd type="oval" w="med" len="med"/>
              <a:tailEnd type="none" w="med" len="med"/>
            </a:ln>
          </p:spPr>
        </p:sp>
        <p:sp>
          <p:nvSpPr>
            <p:cNvPr id="46138" name="Text Box 34"/>
            <p:cNvSpPr txBox="1"/>
            <p:nvPr/>
          </p:nvSpPr>
          <p:spPr>
            <a:xfrm>
              <a:off x="2018" y="935"/>
              <a:ext cx="31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zh-CN" altLang="en-US" sz="24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仿宋_GB2312" pitchFamily="1" charset="-122"/>
                </a:rPr>
                <a:t>＋</a:t>
              </a:r>
              <a:endParaRPr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仿宋_GB2312" pitchFamily="1" charset="-122"/>
                <a:sym typeface="Symbol" panose="05050102010706020507" pitchFamily="18" charset="2"/>
              </a:endParaRPr>
            </a:p>
          </p:txBody>
        </p:sp>
        <p:sp>
          <p:nvSpPr>
            <p:cNvPr id="46139" name="Text Box 35"/>
            <p:cNvSpPr txBox="1"/>
            <p:nvPr/>
          </p:nvSpPr>
          <p:spPr>
            <a:xfrm>
              <a:off x="2018" y="1389"/>
              <a:ext cx="31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zh-CN" altLang="en-US" sz="24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仿宋_GB2312" pitchFamily="1" charset="-122"/>
                </a:rPr>
                <a:t>－</a:t>
              </a:r>
              <a:endParaRPr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仿宋_GB2312" pitchFamily="1" charset="-122"/>
                <a:sym typeface="Symbol" panose="05050102010706020507" pitchFamily="18" charset="2"/>
              </a:endParaRPr>
            </a:p>
          </p:txBody>
        </p:sp>
        <p:sp>
          <p:nvSpPr>
            <p:cNvPr id="46140" name="Text Box 36"/>
            <p:cNvSpPr txBox="1"/>
            <p:nvPr/>
          </p:nvSpPr>
          <p:spPr>
            <a:xfrm>
              <a:off x="2064" y="1117"/>
              <a:ext cx="544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2800" b="1" i="1" dirty="0">
                  <a:solidFill>
                    <a:schemeClr val="accent2"/>
                  </a:solidFill>
                  <a:latin typeface="Times New Roman" panose="02020603050405020304" pitchFamily="18" charset="0"/>
                  <a:ea typeface="仿宋_GB2312" pitchFamily="1" charset="-122"/>
                </a:rPr>
                <a:t>u</a:t>
              </a:r>
              <a:r>
                <a:rPr lang="en-US" altLang="zh-CN" sz="2800" b="1" baseline="-25000" dirty="0">
                  <a:solidFill>
                    <a:schemeClr val="accent2"/>
                  </a:solidFill>
                  <a:latin typeface="Times New Roman" panose="02020603050405020304" pitchFamily="18" charset="0"/>
                  <a:ea typeface="仿宋_GB2312" pitchFamily="1" charset="-122"/>
                </a:rPr>
                <a:t>oc</a:t>
              </a:r>
              <a:endParaRPr lang="en-US" altLang="zh-CN" sz="2800" b="1" baseline="-25000" dirty="0">
                <a:solidFill>
                  <a:schemeClr val="accent2"/>
                </a:solidFill>
                <a:latin typeface="Times New Roman" panose="02020603050405020304" pitchFamily="18" charset="0"/>
                <a:ea typeface="仿宋_GB2312" pitchFamily="1" charset="-122"/>
                <a:sym typeface="Symbol" panose="05050102010706020507" pitchFamily="18" charset="2"/>
              </a:endParaRPr>
            </a:p>
          </p:txBody>
        </p:sp>
      </p:grpSp>
      <p:grpSp>
        <p:nvGrpSpPr>
          <p:cNvPr id="96293" name="Group 37"/>
          <p:cNvGrpSpPr/>
          <p:nvPr/>
        </p:nvGrpSpPr>
        <p:grpSpPr>
          <a:xfrm>
            <a:off x="5084763" y="412750"/>
            <a:ext cx="3600450" cy="2401888"/>
            <a:chOff x="3107" y="210"/>
            <a:chExt cx="2268" cy="1513"/>
          </a:xfrm>
        </p:grpSpPr>
        <p:sp>
          <p:nvSpPr>
            <p:cNvPr id="46089" name="Line 38"/>
            <p:cNvSpPr/>
            <p:nvPr/>
          </p:nvSpPr>
          <p:spPr>
            <a:xfrm>
              <a:off x="3822" y="940"/>
              <a:ext cx="342" cy="0"/>
            </a:xfrm>
            <a:prstGeom prst="line">
              <a:avLst/>
            </a:prstGeom>
            <a:ln w="28575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6090" name="Line 39"/>
            <p:cNvSpPr/>
            <p:nvPr/>
          </p:nvSpPr>
          <p:spPr>
            <a:xfrm flipH="1">
              <a:off x="3968" y="938"/>
              <a:ext cx="4" cy="724"/>
            </a:xfrm>
            <a:prstGeom prst="line">
              <a:avLst/>
            </a:prstGeom>
            <a:ln w="28575" cap="flat" cmpd="sng">
              <a:solidFill>
                <a:schemeClr val="accent2"/>
              </a:solidFill>
              <a:prstDash val="solid"/>
              <a:headEnd type="oval" w="med" len="med"/>
              <a:tailEnd type="none" w="med" len="med"/>
            </a:ln>
          </p:spPr>
        </p:sp>
        <p:sp>
          <p:nvSpPr>
            <p:cNvPr id="46091" name="Line 40"/>
            <p:cNvSpPr/>
            <p:nvPr/>
          </p:nvSpPr>
          <p:spPr>
            <a:xfrm flipV="1">
              <a:off x="4572" y="936"/>
              <a:ext cx="213" cy="4"/>
            </a:xfrm>
            <a:prstGeom prst="line">
              <a:avLst/>
            </a:prstGeom>
            <a:ln w="28575" cap="flat" cmpd="sng">
              <a:solidFill>
                <a:schemeClr val="accent2"/>
              </a:solidFill>
              <a:prstDash val="solid"/>
              <a:headEnd type="none" w="med" len="med"/>
              <a:tailEnd type="oval" w="med" len="med"/>
            </a:ln>
          </p:spPr>
        </p:sp>
        <p:sp>
          <p:nvSpPr>
            <p:cNvPr id="46092" name="Line 41"/>
            <p:cNvSpPr/>
            <p:nvPr/>
          </p:nvSpPr>
          <p:spPr>
            <a:xfrm>
              <a:off x="3107" y="936"/>
              <a:ext cx="307" cy="4"/>
            </a:xfrm>
            <a:prstGeom prst="line">
              <a:avLst/>
            </a:prstGeom>
            <a:ln w="28575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6093" name="Line 42"/>
            <p:cNvSpPr/>
            <p:nvPr/>
          </p:nvSpPr>
          <p:spPr>
            <a:xfrm flipH="1">
              <a:off x="3969" y="1571"/>
              <a:ext cx="0" cy="136"/>
            </a:xfrm>
            <a:prstGeom prst="line">
              <a:avLst/>
            </a:prstGeom>
            <a:ln w="28575" cap="flat" cmpd="sng">
              <a:solidFill>
                <a:schemeClr val="accent2"/>
              </a:solidFill>
              <a:prstDash val="solid"/>
              <a:headEnd type="none" w="med" len="med"/>
              <a:tailEnd type="oval" w="med" len="med"/>
            </a:ln>
          </p:spPr>
        </p:sp>
        <p:grpSp>
          <p:nvGrpSpPr>
            <p:cNvPr id="46094" name="Group 43"/>
            <p:cNvGrpSpPr/>
            <p:nvPr/>
          </p:nvGrpSpPr>
          <p:grpSpPr>
            <a:xfrm flipH="1">
              <a:off x="3421" y="880"/>
              <a:ext cx="401" cy="65"/>
              <a:chOff x="1200" y="1584"/>
              <a:chExt cx="379" cy="45"/>
            </a:xfrm>
          </p:grpSpPr>
          <p:sp>
            <p:nvSpPr>
              <p:cNvPr id="46113" name="Arc 44"/>
              <p:cNvSpPr/>
              <p:nvPr/>
            </p:nvSpPr>
            <p:spPr>
              <a:xfrm rot="5400000" flipH="1" flipV="1">
                <a:off x="1223" y="1561"/>
                <a:ext cx="45" cy="9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pathLst>
                  <a:path w="22723" h="43200" fill="none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</a:path>
                  <a:path w="22723" h="43200" stroke="0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3" y="0"/>
                    </a:lnTo>
                    <a:close/>
                  </a:path>
                </a:pathLst>
              </a:custGeom>
              <a:noFill/>
              <a:ln w="38100" cap="flat" cmpd="sng">
                <a:solidFill>
                  <a:schemeClr val="accent2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6114" name="Arc 45"/>
              <p:cNvSpPr/>
              <p:nvPr/>
            </p:nvSpPr>
            <p:spPr>
              <a:xfrm rot="5400000" flipH="1" flipV="1">
                <a:off x="1319" y="1561"/>
                <a:ext cx="45" cy="9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pathLst>
                  <a:path w="22723" h="43200" fill="none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</a:path>
                  <a:path w="22723" h="43200" stroke="0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3" y="0"/>
                    </a:lnTo>
                    <a:close/>
                  </a:path>
                </a:pathLst>
              </a:custGeom>
              <a:noFill/>
              <a:ln w="38100" cap="flat" cmpd="sng">
                <a:solidFill>
                  <a:schemeClr val="accent2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6115" name="Arc 46"/>
              <p:cNvSpPr/>
              <p:nvPr/>
            </p:nvSpPr>
            <p:spPr>
              <a:xfrm rot="5400000" flipH="1" flipV="1">
                <a:off x="1415" y="1561"/>
                <a:ext cx="45" cy="9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pathLst>
                  <a:path w="22723" h="43200" fill="none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</a:path>
                  <a:path w="22723" h="43200" stroke="0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3" y="0"/>
                    </a:lnTo>
                    <a:close/>
                  </a:path>
                </a:pathLst>
              </a:custGeom>
              <a:noFill/>
              <a:ln w="38100" cap="flat" cmpd="sng">
                <a:solidFill>
                  <a:schemeClr val="accent2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6116" name="Arc 47"/>
              <p:cNvSpPr/>
              <p:nvPr/>
            </p:nvSpPr>
            <p:spPr>
              <a:xfrm rot="5400000" flipH="1" flipV="1">
                <a:off x="1511" y="1561"/>
                <a:ext cx="45" cy="9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pathLst>
                  <a:path w="22723" h="43200" fill="none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</a:path>
                  <a:path w="22723" h="43200" stroke="0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3" y="0"/>
                    </a:lnTo>
                    <a:close/>
                  </a:path>
                </a:pathLst>
              </a:custGeom>
              <a:noFill/>
              <a:ln w="38100" cap="flat" cmpd="sng">
                <a:solidFill>
                  <a:schemeClr val="accent2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  <p:grpSp>
          <p:nvGrpSpPr>
            <p:cNvPr id="46095" name="Group 48"/>
            <p:cNvGrpSpPr/>
            <p:nvPr/>
          </p:nvGrpSpPr>
          <p:grpSpPr>
            <a:xfrm flipH="1">
              <a:off x="4159" y="876"/>
              <a:ext cx="401" cy="65"/>
              <a:chOff x="1200" y="1584"/>
              <a:chExt cx="379" cy="45"/>
            </a:xfrm>
          </p:grpSpPr>
          <p:sp>
            <p:nvSpPr>
              <p:cNvPr id="46109" name="Arc 49"/>
              <p:cNvSpPr/>
              <p:nvPr/>
            </p:nvSpPr>
            <p:spPr>
              <a:xfrm rot="5400000" flipH="1" flipV="1">
                <a:off x="1223" y="1561"/>
                <a:ext cx="45" cy="9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pathLst>
                  <a:path w="22723" h="43200" fill="none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</a:path>
                  <a:path w="22723" h="43200" stroke="0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3" y="0"/>
                    </a:lnTo>
                    <a:close/>
                  </a:path>
                </a:pathLst>
              </a:custGeom>
              <a:noFill/>
              <a:ln w="38100" cap="flat" cmpd="sng">
                <a:solidFill>
                  <a:schemeClr val="accent2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6110" name="Arc 50"/>
              <p:cNvSpPr/>
              <p:nvPr/>
            </p:nvSpPr>
            <p:spPr>
              <a:xfrm rot="5400000" flipH="1" flipV="1">
                <a:off x="1319" y="1561"/>
                <a:ext cx="45" cy="9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pathLst>
                  <a:path w="22723" h="43200" fill="none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</a:path>
                  <a:path w="22723" h="43200" stroke="0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3" y="0"/>
                    </a:lnTo>
                    <a:close/>
                  </a:path>
                </a:pathLst>
              </a:custGeom>
              <a:noFill/>
              <a:ln w="38100" cap="flat" cmpd="sng">
                <a:solidFill>
                  <a:schemeClr val="accent2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6111" name="Arc 51"/>
              <p:cNvSpPr/>
              <p:nvPr/>
            </p:nvSpPr>
            <p:spPr>
              <a:xfrm rot="5400000" flipH="1" flipV="1">
                <a:off x="1415" y="1561"/>
                <a:ext cx="45" cy="9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pathLst>
                  <a:path w="22723" h="43200" fill="none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</a:path>
                  <a:path w="22723" h="43200" stroke="0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3" y="0"/>
                    </a:lnTo>
                    <a:close/>
                  </a:path>
                </a:pathLst>
              </a:custGeom>
              <a:noFill/>
              <a:ln w="38100" cap="flat" cmpd="sng">
                <a:solidFill>
                  <a:schemeClr val="accent2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6112" name="Arc 52"/>
              <p:cNvSpPr/>
              <p:nvPr/>
            </p:nvSpPr>
            <p:spPr>
              <a:xfrm rot="5400000" flipH="1" flipV="1">
                <a:off x="1511" y="1561"/>
                <a:ext cx="45" cy="9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pathLst>
                  <a:path w="22723" h="43200" fill="none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</a:path>
                  <a:path w="22723" h="43200" stroke="0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3" y="0"/>
                    </a:lnTo>
                    <a:close/>
                  </a:path>
                </a:pathLst>
              </a:custGeom>
              <a:noFill/>
              <a:ln w="38100" cap="flat" cmpd="sng">
                <a:solidFill>
                  <a:schemeClr val="accent2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46096" name="Line 53"/>
            <p:cNvSpPr/>
            <p:nvPr/>
          </p:nvSpPr>
          <p:spPr>
            <a:xfrm>
              <a:off x="3152" y="573"/>
              <a:ext cx="0" cy="363"/>
            </a:xfrm>
            <a:prstGeom prst="line">
              <a:avLst/>
            </a:prstGeom>
            <a:ln w="28575" cap="flat" cmpd="sng">
              <a:solidFill>
                <a:schemeClr val="accent2"/>
              </a:solidFill>
              <a:prstDash val="solid"/>
              <a:headEnd type="none" w="med" len="med"/>
              <a:tailEnd type="oval" w="med" len="med"/>
            </a:ln>
          </p:spPr>
        </p:sp>
        <p:sp>
          <p:nvSpPr>
            <p:cNvPr id="46097" name="Line 54"/>
            <p:cNvSpPr/>
            <p:nvPr/>
          </p:nvSpPr>
          <p:spPr>
            <a:xfrm>
              <a:off x="3152" y="573"/>
              <a:ext cx="1633" cy="0"/>
            </a:xfrm>
            <a:prstGeom prst="line">
              <a:avLst/>
            </a:prstGeom>
            <a:ln w="28575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6098" name="Line 55"/>
            <p:cNvSpPr/>
            <p:nvPr/>
          </p:nvSpPr>
          <p:spPr>
            <a:xfrm flipH="1">
              <a:off x="4785" y="573"/>
              <a:ext cx="0" cy="680"/>
            </a:xfrm>
            <a:prstGeom prst="line">
              <a:avLst/>
            </a:prstGeom>
            <a:ln w="28575" cap="flat" cmpd="sng">
              <a:solidFill>
                <a:schemeClr val="accent2"/>
              </a:solidFill>
              <a:prstDash val="solid"/>
              <a:headEnd type="none" w="med" len="med"/>
              <a:tailEnd type="oval" w="med" len="med"/>
            </a:ln>
          </p:spPr>
        </p:sp>
        <p:sp>
          <p:nvSpPr>
            <p:cNvPr id="46099" name="Line 56"/>
            <p:cNvSpPr/>
            <p:nvPr/>
          </p:nvSpPr>
          <p:spPr>
            <a:xfrm>
              <a:off x="3152" y="1707"/>
              <a:ext cx="1633" cy="0"/>
            </a:xfrm>
            <a:prstGeom prst="line">
              <a:avLst/>
            </a:prstGeom>
            <a:ln w="28575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6100" name="Line 57"/>
            <p:cNvSpPr/>
            <p:nvPr/>
          </p:nvSpPr>
          <p:spPr>
            <a:xfrm>
              <a:off x="3152" y="936"/>
              <a:ext cx="0" cy="771"/>
            </a:xfrm>
            <a:prstGeom prst="line">
              <a:avLst/>
            </a:prstGeom>
            <a:ln w="28575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6101" name="Rectangle 58"/>
            <p:cNvSpPr/>
            <p:nvPr/>
          </p:nvSpPr>
          <p:spPr>
            <a:xfrm>
              <a:off x="3787" y="527"/>
              <a:ext cx="363" cy="91"/>
            </a:xfrm>
            <a:prstGeom prst="rect">
              <a:avLst/>
            </a:prstGeom>
            <a:solidFill>
              <a:schemeClr val="bg1"/>
            </a:solidFill>
            <a:ln w="38100" cap="flat" cmpd="sng">
              <a:solidFill>
                <a:schemeClr val="accent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46102" name="Text Box 59"/>
            <p:cNvSpPr txBox="1"/>
            <p:nvPr/>
          </p:nvSpPr>
          <p:spPr>
            <a:xfrm>
              <a:off x="4150" y="891"/>
              <a:ext cx="63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24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仿宋_GB2312" pitchFamily="1" charset="-122"/>
                </a:rPr>
                <a:t>j100</a:t>
              </a:r>
              <a:r>
                <a:rPr lang="en-US" altLang="zh-CN" sz="24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仿宋_GB2312" pitchFamily="1" charset="-122"/>
                  <a:sym typeface="Symbol" panose="05050102010706020507" pitchFamily="18" charset="2"/>
                </a:rPr>
                <a:t></a:t>
              </a:r>
              <a:endPara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仿宋_GB2312" pitchFamily="1" charset="-122"/>
                <a:sym typeface="Symbol" panose="05050102010706020507" pitchFamily="18" charset="2"/>
              </a:endParaRPr>
            </a:p>
          </p:txBody>
        </p:sp>
        <p:sp>
          <p:nvSpPr>
            <p:cNvPr id="46103" name="Text Box 60"/>
            <p:cNvSpPr txBox="1"/>
            <p:nvPr/>
          </p:nvSpPr>
          <p:spPr>
            <a:xfrm>
              <a:off x="3651" y="210"/>
              <a:ext cx="63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24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仿宋_GB2312" pitchFamily="1" charset="-122"/>
                </a:rPr>
                <a:t>100</a:t>
              </a:r>
              <a:r>
                <a:rPr lang="en-US" altLang="zh-CN" sz="24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仿宋_GB2312" pitchFamily="1" charset="-122"/>
                  <a:sym typeface="Symbol" panose="05050102010706020507" pitchFamily="18" charset="2"/>
                </a:rPr>
                <a:t></a:t>
              </a:r>
              <a:endPara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仿宋_GB2312" pitchFamily="1" charset="-122"/>
                <a:sym typeface="Symbol" panose="05050102010706020507" pitchFamily="18" charset="2"/>
              </a:endParaRPr>
            </a:p>
          </p:txBody>
        </p:sp>
        <p:sp>
          <p:nvSpPr>
            <p:cNvPr id="46104" name="Text Box 61"/>
            <p:cNvSpPr txBox="1"/>
            <p:nvPr/>
          </p:nvSpPr>
          <p:spPr>
            <a:xfrm>
              <a:off x="3152" y="618"/>
              <a:ext cx="113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24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仿宋_GB2312" pitchFamily="1" charset="-122"/>
                </a:rPr>
                <a:t>j(</a:t>
              </a:r>
              <a:r>
                <a:rPr lang="en-US" altLang="zh-CN" sz="24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仿宋_GB2312" pitchFamily="1" charset="-122"/>
                  <a:sym typeface="Symbol" panose="05050102010706020507" pitchFamily="18" charset="2"/>
                </a:rPr>
                <a:t>L-20)</a:t>
              </a:r>
              <a:endPara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仿宋_GB2312" pitchFamily="1" charset="-122"/>
                <a:sym typeface="Symbol" panose="05050102010706020507" pitchFamily="18" charset="2"/>
              </a:endParaRPr>
            </a:p>
          </p:txBody>
        </p:sp>
        <p:sp>
          <p:nvSpPr>
            <p:cNvPr id="46105" name="Line 62"/>
            <p:cNvSpPr/>
            <p:nvPr/>
          </p:nvSpPr>
          <p:spPr>
            <a:xfrm>
              <a:off x="4785" y="1480"/>
              <a:ext cx="0" cy="227"/>
            </a:xfrm>
            <a:prstGeom prst="line">
              <a:avLst/>
            </a:prstGeom>
            <a:ln w="28575" cap="flat" cmpd="sng">
              <a:solidFill>
                <a:schemeClr val="accent2"/>
              </a:solidFill>
              <a:prstDash val="solid"/>
              <a:headEnd type="oval" w="med" len="med"/>
              <a:tailEnd type="none" w="med" len="med"/>
            </a:ln>
          </p:spPr>
        </p:sp>
        <p:sp>
          <p:nvSpPr>
            <p:cNvPr id="46106" name="Text Box 63"/>
            <p:cNvSpPr txBox="1"/>
            <p:nvPr/>
          </p:nvSpPr>
          <p:spPr>
            <a:xfrm>
              <a:off x="4785" y="981"/>
              <a:ext cx="31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endParaRPr lang="zh-CN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1" charset="-122"/>
                <a:sym typeface="Symbol" panose="05050102010706020507" pitchFamily="18" charset="2"/>
              </a:endParaRPr>
            </a:p>
          </p:txBody>
        </p:sp>
        <p:sp>
          <p:nvSpPr>
            <p:cNvPr id="46107" name="Text Box 64"/>
            <p:cNvSpPr txBox="1"/>
            <p:nvPr/>
          </p:nvSpPr>
          <p:spPr>
            <a:xfrm>
              <a:off x="4785" y="1435"/>
              <a:ext cx="31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endParaRPr lang="zh-CN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仿宋_GB2312" pitchFamily="1" charset="-122"/>
                <a:sym typeface="Symbol" panose="05050102010706020507" pitchFamily="18" charset="2"/>
              </a:endParaRPr>
            </a:p>
          </p:txBody>
        </p:sp>
        <p:sp>
          <p:nvSpPr>
            <p:cNvPr id="46108" name="Text Box 65"/>
            <p:cNvSpPr txBox="1"/>
            <p:nvPr/>
          </p:nvSpPr>
          <p:spPr>
            <a:xfrm>
              <a:off x="4831" y="1163"/>
              <a:ext cx="544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2800" b="1" i="1" dirty="0">
                  <a:solidFill>
                    <a:schemeClr val="accent2"/>
                  </a:solidFill>
                  <a:latin typeface="Times New Roman" panose="02020603050405020304" pitchFamily="18" charset="0"/>
                  <a:ea typeface="仿宋_GB2312" pitchFamily="1" charset="-122"/>
                </a:rPr>
                <a:t>Z</a:t>
              </a:r>
              <a:r>
                <a:rPr lang="en-US" altLang="zh-CN" sz="2800" b="1" baseline="-25000" dirty="0">
                  <a:solidFill>
                    <a:schemeClr val="accent2"/>
                  </a:solidFill>
                  <a:latin typeface="Times New Roman" panose="02020603050405020304" pitchFamily="18" charset="0"/>
                  <a:ea typeface="仿宋_GB2312" pitchFamily="1" charset="-122"/>
                </a:rPr>
                <a:t>eq</a:t>
              </a:r>
              <a:endParaRPr lang="en-US" altLang="zh-CN" sz="2800" b="1" baseline="-25000" dirty="0">
                <a:solidFill>
                  <a:schemeClr val="accent2"/>
                </a:solidFill>
                <a:latin typeface="Times New Roman" panose="02020603050405020304" pitchFamily="18" charset="0"/>
                <a:ea typeface="仿宋_GB2312" pitchFamily="1" charset="-122"/>
                <a:sym typeface="Symbol" panose="05050102010706020507" pitchFamily="18" charset="2"/>
              </a:endParaRPr>
            </a:p>
          </p:txBody>
        </p:sp>
      </p:grpSp>
      <p:graphicFrame>
        <p:nvGraphicFramePr>
          <p:cNvPr id="96322" name="Object 66"/>
          <p:cNvGraphicFramePr>
            <a:graphicFrameLocks noChangeAspect="1"/>
          </p:cNvGraphicFramePr>
          <p:nvPr/>
        </p:nvGraphicFramePr>
        <p:xfrm>
          <a:off x="903288" y="3005138"/>
          <a:ext cx="7599362" cy="1062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7" name="" r:id="rId3" imgW="2604135" imgH="382270" progId="Equation.DSMT4">
                  <p:embed/>
                </p:oleObj>
              </mc:Choice>
              <mc:Fallback>
                <p:oleObj name="" r:id="rId3" imgW="2604135" imgH="382270" progId="Equation.DSMT4">
                  <p:embed/>
                  <p:pic>
                    <p:nvPicPr>
                      <p:cNvPr id="0" name="图片 3346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3333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903288" y="3005138"/>
                        <a:ext cx="7599362" cy="10620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323" name="Object 67"/>
          <p:cNvGraphicFramePr>
            <a:graphicFrameLocks noChangeAspect="1"/>
          </p:cNvGraphicFramePr>
          <p:nvPr/>
        </p:nvGraphicFramePr>
        <p:xfrm>
          <a:off x="785813" y="4157663"/>
          <a:ext cx="5072062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6" name="" r:id="rId5" imgW="1684020" imgH="202565" progId="Equation.DSMT4">
                  <p:embed/>
                </p:oleObj>
              </mc:Choice>
              <mc:Fallback>
                <p:oleObj name="" r:id="rId5" imgW="1684020" imgH="202565" progId="Equation.DSMT4">
                  <p:embed/>
                  <p:pic>
                    <p:nvPicPr>
                      <p:cNvPr id="0" name="图片 3345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3333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785813" y="4157663"/>
                        <a:ext cx="5072062" cy="5937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324" name="Line 68"/>
          <p:cNvSpPr/>
          <p:nvPr/>
        </p:nvSpPr>
        <p:spPr>
          <a:xfrm>
            <a:off x="692150" y="5094288"/>
            <a:ext cx="503238" cy="0"/>
          </a:xfrm>
          <a:prstGeom prst="line">
            <a:avLst/>
          </a:prstGeom>
          <a:ln w="76200" cap="flat" cmpd="sng">
            <a:solidFill>
              <a:srgbClr val="990033"/>
            </a:solidFill>
            <a:prstDash val="solid"/>
            <a:headEnd type="none" w="med" len="med"/>
            <a:tailEnd type="triangle" w="med" len="med"/>
          </a:ln>
        </p:spPr>
      </p:sp>
      <p:graphicFrame>
        <p:nvGraphicFramePr>
          <p:cNvPr id="96325" name="Object 69"/>
          <p:cNvGraphicFramePr>
            <a:graphicFrameLocks noChangeAspect="1"/>
          </p:cNvGraphicFramePr>
          <p:nvPr/>
        </p:nvGraphicFramePr>
        <p:xfrm>
          <a:off x="1628775" y="4805363"/>
          <a:ext cx="3529013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5" name="" r:id="rId7" imgW="1198245" imgH="208280" progId="Equation.DSMT4">
                  <p:embed/>
                </p:oleObj>
              </mc:Choice>
              <mc:Fallback>
                <p:oleObj name="" r:id="rId7" imgW="1198245" imgH="208280" progId="Equation.DSMT4">
                  <p:embed/>
                  <p:pic>
                    <p:nvPicPr>
                      <p:cNvPr id="0" name="图片 3344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3333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628775" y="4805363"/>
                        <a:ext cx="3529013" cy="609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326" name="Object 70"/>
          <p:cNvGraphicFramePr>
            <a:graphicFrameLocks noChangeAspect="1"/>
          </p:cNvGraphicFramePr>
          <p:nvPr/>
        </p:nvGraphicFramePr>
        <p:xfrm>
          <a:off x="1628775" y="5310188"/>
          <a:ext cx="4967288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48" name="" r:id="rId9" imgW="1753870" imgH="416560" progId="Equation.DSMT4">
                  <p:embed/>
                </p:oleObj>
              </mc:Choice>
              <mc:Fallback>
                <p:oleObj name="" r:id="rId9" imgW="1753870" imgH="416560" progId="Equation.DSMT4">
                  <p:embed/>
                  <p:pic>
                    <p:nvPicPr>
                      <p:cNvPr id="0" name="图片 3347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3333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628775" y="5310188"/>
                        <a:ext cx="4967288" cy="1117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96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96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2000"/>
                                        <p:tgtEl>
                                          <p:spTgt spid="96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96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7" dur="500"/>
                                        <p:tgtEl>
                                          <p:spTgt spid="96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96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0"/>
                                        <p:tgtEl>
                                          <p:spTgt spid="96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5716" name="Text Box 4"/>
          <p:cNvSpPr txBox="1"/>
          <p:nvPr/>
        </p:nvSpPr>
        <p:spPr>
          <a:xfrm>
            <a:off x="395288" y="404813"/>
            <a:ext cx="901700" cy="523875"/>
          </a:xfrm>
          <a:prstGeom prst="rect">
            <a:avLst/>
          </a:prstGeom>
          <a:solidFill>
            <a:srgbClr val="990033"/>
          </a:solidFill>
          <a:ln w="1905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19</a:t>
            </a:r>
            <a:endParaRPr lang="en-US" altLang="zh-CN" sz="2800" b="1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115717" name="Group 5"/>
          <p:cNvGrpSpPr/>
          <p:nvPr/>
        </p:nvGrpSpPr>
        <p:grpSpPr>
          <a:xfrm>
            <a:off x="1301750" y="712788"/>
            <a:ext cx="5268913" cy="2033587"/>
            <a:chOff x="820" y="449"/>
            <a:chExt cx="3319" cy="1281"/>
          </a:xfrm>
        </p:grpSpPr>
        <p:sp>
          <p:nvSpPr>
            <p:cNvPr id="47118" name="Oval 6"/>
            <p:cNvSpPr/>
            <p:nvPr/>
          </p:nvSpPr>
          <p:spPr>
            <a:xfrm>
              <a:off x="1471" y="1186"/>
              <a:ext cx="272" cy="272"/>
            </a:xfrm>
            <a:prstGeom prst="ellipse">
              <a:avLst/>
            </a:prstGeom>
            <a:solidFill>
              <a:schemeClr val="bg1"/>
            </a:solidFill>
            <a:ln w="3810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graphicFrame>
          <p:nvGraphicFramePr>
            <p:cNvPr id="47119" name="Object 7"/>
            <p:cNvGraphicFramePr>
              <a:graphicFrameLocks noChangeAspect="1"/>
            </p:cNvGraphicFramePr>
            <p:nvPr/>
          </p:nvGraphicFramePr>
          <p:xfrm>
            <a:off x="1637" y="449"/>
            <a:ext cx="218" cy="3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49" name="" r:id="rId1" imgW="133350" imgH="260350" progId="Equation.DSMT4">
                    <p:embed/>
                  </p:oleObj>
                </mc:Choice>
                <mc:Fallback>
                  <p:oleObj name="" r:id="rId1" imgW="133350" imgH="260350" progId="Equation.DSMT4">
                    <p:embed/>
                    <p:pic>
                      <p:nvPicPr>
                        <p:cNvPr id="0" name="图片 3348"/>
                        <p:cNvPicPr/>
                        <p:nvPr/>
                      </p:nvPicPr>
                      <p:blipFill>
                        <a:blip r:embed="rId2">
                          <a:clrChange>
                            <a:clrFrom>
                              <a:srgbClr val="000000"/>
                            </a:clrFrom>
                            <a:clrTo>
                              <a:srgbClr val="333399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637" y="449"/>
                          <a:ext cx="218" cy="37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120" name="Object 8"/>
            <p:cNvGraphicFramePr>
              <a:graphicFrameLocks noChangeAspect="1"/>
            </p:cNvGraphicFramePr>
            <p:nvPr/>
          </p:nvGraphicFramePr>
          <p:xfrm>
            <a:off x="3290" y="449"/>
            <a:ext cx="223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50" name="" r:id="rId3" imgW="133350" imgH="260350" progId="Equation.DSMT4">
                    <p:embed/>
                  </p:oleObj>
                </mc:Choice>
                <mc:Fallback>
                  <p:oleObj name="" r:id="rId3" imgW="133350" imgH="260350" progId="Equation.DSMT4">
                    <p:embed/>
                    <p:pic>
                      <p:nvPicPr>
                        <p:cNvPr id="0" name="图片 3349"/>
                        <p:cNvPicPr/>
                        <p:nvPr/>
                      </p:nvPicPr>
                      <p:blipFill>
                        <a:blip r:embed="rId4">
                          <a:clrChange>
                            <a:clrFrom>
                              <a:srgbClr val="000000"/>
                            </a:clrFrom>
                            <a:clrTo>
                              <a:srgbClr val="333399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290" y="449"/>
                          <a:ext cx="223" cy="38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7121" name="Line 9"/>
            <p:cNvSpPr/>
            <p:nvPr/>
          </p:nvSpPr>
          <p:spPr>
            <a:xfrm>
              <a:off x="2447" y="1497"/>
              <a:ext cx="2" cy="233"/>
            </a:xfrm>
            <a:prstGeom prst="line">
              <a:avLst/>
            </a:prstGeom>
            <a:ln w="3810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7122" name="Line 10"/>
            <p:cNvSpPr/>
            <p:nvPr/>
          </p:nvSpPr>
          <p:spPr>
            <a:xfrm flipH="1">
              <a:off x="2447" y="921"/>
              <a:ext cx="5" cy="216"/>
            </a:xfrm>
            <a:prstGeom prst="line">
              <a:avLst/>
            </a:prstGeom>
            <a:ln w="3810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7123" name="Line 11"/>
            <p:cNvSpPr/>
            <p:nvPr/>
          </p:nvSpPr>
          <p:spPr>
            <a:xfrm flipH="1">
              <a:off x="2837" y="1520"/>
              <a:ext cx="0" cy="202"/>
            </a:xfrm>
            <a:prstGeom prst="line">
              <a:avLst/>
            </a:prstGeom>
            <a:ln w="3810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7124" name="Line 12"/>
            <p:cNvSpPr/>
            <p:nvPr/>
          </p:nvSpPr>
          <p:spPr>
            <a:xfrm>
              <a:off x="2839" y="916"/>
              <a:ext cx="0" cy="236"/>
            </a:xfrm>
            <a:prstGeom prst="line">
              <a:avLst/>
            </a:prstGeom>
            <a:ln w="3810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7125" name="Line 13"/>
            <p:cNvSpPr/>
            <p:nvPr/>
          </p:nvSpPr>
          <p:spPr>
            <a:xfrm>
              <a:off x="2176" y="916"/>
              <a:ext cx="273" cy="5"/>
            </a:xfrm>
            <a:prstGeom prst="line">
              <a:avLst/>
            </a:prstGeom>
            <a:ln w="3810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7126" name="Line 14"/>
            <p:cNvSpPr/>
            <p:nvPr/>
          </p:nvSpPr>
          <p:spPr>
            <a:xfrm flipV="1">
              <a:off x="2839" y="1720"/>
              <a:ext cx="725" cy="2"/>
            </a:xfrm>
            <a:prstGeom prst="line">
              <a:avLst/>
            </a:prstGeom>
            <a:ln w="3810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7127" name="Line 15"/>
            <p:cNvSpPr/>
            <p:nvPr/>
          </p:nvSpPr>
          <p:spPr>
            <a:xfrm rot="5400000">
              <a:off x="3382" y="701"/>
              <a:ext cx="0" cy="256"/>
            </a:xfrm>
            <a:prstGeom prst="line">
              <a:avLst/>
            </a:prstGeom>
            <a:ln w="38100" cap="flat" cmpd="sng">
              <a:solidFill>
                <a:schemeClr val="accent2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47128" name="Text Box 16"/>
            <p:cNvSpPr txBox="1"/>
            <p:nvPr/>
          </p:nvSpPr>
          <p:spPr>
            <a:xfrm>
              <a:off x="2433" y="941"/>
              <a:ext cx="196" cy="250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000" b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*</a:t>
              </a:r>
              <a:endParaRPr lang="en-US" altLang="zh-CN" sz="2000" b="1" dirty="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7129" name="Text Box 17"/>
            <p:cNvSpPr txBox="1"/>
            <p:nvPr/>
          </p:nvSpPr>
          <p:spPr>
            <a:xfrm>
              <a:off x="2654" y="947"/>
              <a:ext cx="189" cy="250"/>
            </a:xfrm>
            <a:prstGeom prst="rect">
              <a:avLst/>
            </a:prstGeom>
            <a:noFill/>
            <a:ln w="3810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000" b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*</a:t>
              </a:r>
              <a:endParaRPr lang="en-US" altLang="zh-CN" sz="2000" b="1" dirty="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7130" name="Line 18"/>
            <p:cNvSpPr/>
            <p:nvPr/>
          </p:nvSpPr>
          <p:spPr>
            <a:xfrm>
              <a:off x="1640" y="829"/>
              <a:ext cx="240" cy="0"/>
            </a:xfrm>
            <a:prstGeom prst="line">
              <a:avLst/>
            </a:prstGeom>
            <a:ln w="38100" cap="flat" cmpd="sng">
              <a:solidFill>
                <a:schemeClr val="accent2"/>
              </a:solidFill>
              <a:prstDash val="solid"/>
              <a:headEnd type="none" w="med" len="med"/>
              <a:tailEnd type="triangle" w="med" len="med"/>
            </a:ln>
          </p:spPr>
        </p:sp>
        <p:grpSp>
          <p:nvGrpSpPr>
            <p:cNvPr id="47131" name="Group 19"/>
            <p:cNvGrpSpPr/>
            <p:nvPr/>
          </p:nvGrpSpPr>
          <p:grpSpPr>
            <a:xfrm rot="-5400000" flipH="1">
              <a:off x="2630" y="1310"/>
              <a:ext cx="370" cy="53"/>
              <a:chOff x="1200" y="1584"/>
              <a:chExt cx="379" cy="45"/>
            </a:xfrm>
          </p:grpSpPr>
          <p:sp>
            <p:nvSpPr>
              <p:cNvPr id="47157" name="Arc 20"/>
              <p:cNvSpPr/>
              <p:nvPr/>
            </p:nvSpPr>
            <p:spPr>
              <a:xfrm rot="5400000" flipH="1" flipV="1">
                <a:off x="1223" y="1561"/>
                <a:ext cx="45" cy="9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pathLst>
                  <a:path w="22723" h="43200" fill="none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</a:path>
                  <a:path w="22723" h="43200" stroke="0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3" y="0"/>
                    </a:lnTo>
                    <a:close/>
                  </a:path>
                </a:pathLst>
              </a:custGeom>
              <a:noFill/>
              <a:ln w="38100" cap="flat" cmpd="sng">
                <a:solidFill>
                  <a:schemeClr val="accent2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7158" name="Arc 21"/>
              <p:cNvSpPr/>
              <p:nvPr/>
            </p:nvSpPr>
            <p:spPr>
              <a:xfrm rot="5400000" flipH="1" flipV="1">
                <a:off x="1319" y="1561"/>
                <a:ext cx="45" cy="9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pathLst>
                  <a:path w="22723" h="43200" fill="none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</a:path>
                  <a:path w="22723" h="43200" stroke="0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3" y="0"/>
                    </a:lnTo>
                    <a:close/>
                  </a:path>
                </a:pathLst>
              </a:custGeom>
              <a:noFill/>
              <a:ln w="38100" cap="flat" cmpd="sng">
                <a:solidFill>
                  <a:schemeClr val="accent2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7159" name="Arc 22"/>
              <p:cNvSpPr/>
              <p:nvPr/>
            </p:nvSpPr>
            <p:spPr>
              <a:xfrm rot="5400000" flipH="1" flipV="1">
                <a:off x="1415" y="1561"/>
                <a:ext cx="45" cy="9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pathLst>
                  <a:path w="22723" h="43200" fill="none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</a:path>
                  <a:path w="22723" h="43200" stroke="0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3" y="0"/>
                    </a:lnTo>
                    <a:close/>
                  </a:path>
                </a:pathLst>
              </a:custGeom>
              <a:noFill/>
              <a:ln w="38100" cap="flat" cmpd="sng">
                <a:solidFill>
                  <a:schemeClr val="accent2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7160" name="Arc 23"/>
              <p:cNvSpPr/>
              <p:nvPr/>
            </p:nvSpPr>
            <p:spPr>
              <a:xfrm rot="5400000" flipH="1" flipV="1">
                <a:off x="1511" y="1561"/>
                <a:ext cx="45" cy="9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pathLst>
                  <a:path w="22723" h="43200" fill="none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</a:path>
                  <a:path w="22723" h="43200" stroke="0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3" y="0"/>
                    </a:lnTo>
                    <a:close/>
                  </a:path>
                </a:pathLst>
              </a:custGeom>
              <a:noFill/>
              <a:ln w="38100" cap="flat" cmpd="sng">
                <a:solidFill>
                  <a:schemeClr val="accent2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47132" name="Line 24"/>
            <p:cNvSpPr/>
            <p:nvPr/>
          </p:nvSpPr>
          <p:spPr>
            <a:xfrm>
              <a:off x="2837" y="916"/>
              <a:ext cx="727" cy="5"/>
            </a:xfrm>
            <a:prstGeom prst="line">
              <a:avLst/>
            </a:prstGeom>
            <a:ln w="3810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7133" name="Line 25"/>
            <p:cNvSpPr/>
            <p:nvPr/>
          </p:nvSpPr>
          <p:spPr>
            <a:xfrm flipH="1">
              <a:off x="1617" y="1720"/>
              <a:ext cx="826" cy="0"/>
            </a:xfrm>
            <a:prstGeom prst="line">
              <a:avLst/>
            </a:prstGeom>
            <a:ln w="3810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7134" name="Text Box 26"/>
            <p:cNvSpPr txBox="1"/>
            <p:nvPr/>
          </p:nvSpPr>
          <p:spPr>
            <a:xfrm>
              <a:off x="3203" y="927"/>
              <a:ext cx="260" cy="250"/>
            </a:xfrm>
            <a:prstGeom prst="rect">
              <a:avLst/>
            </a:prstGeom>
            <a:noFill/>
            <a:ln w="3810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2000" b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+</a:t>
              </a:r>
              <a:endParaRPr lang="en-US" altLang="zh-CN" sz="2000" b="1" dirty="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7135" name="Text Box 27"/>
            <p:cNvSpPr txBox="1"/>
            <p:nvPr/>
          </p:nvSpPr>
          <p:spPr>
            <a:xfrm>
              <a:off x="3203" y="1420"/>
              <a:ext cx="259" cy="250"/>
            </a:xfrm>
            <a:prstGeom prst="rect">
              <a:avLst/>
            </a:prstGeom>
            <a:noFill/>
            <a:ln w="3810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2000" b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–</a:t>
              </a:r>
              <a:endParaRPr lang="en-US" altLang="zh-CN" sz="2000" b="1" dirty="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47136" name="Object 28"/>
            <p:cNvGraphicFramePr>
              <a:graphicFrameLocks noChangeAspect="1"/>
            </p:cNvGraphicFramePr>
            <p:nvPr/>
          </p:nvGraphicFramePr>
          <p:xfrm>
            <a:off x="3191" y="1105"/>
            <a:ext cx="232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51" name="" r:id="rId5" imgW="167640" imgH="260350" progId="Equation.DSMT4">
                    <p:embed/>
                  </p:oleObj>
                </mc:Choice>
                <mc:Fallback>
                  <p:oleObj name="" r:id="rId5" imgW="167640" imgH="260350" progId="Equation.DSMT4">
                    <p:embed/>
                    <p:pic>
                      <p:nvPicPr>
                        <p:cNvPr id="0" name="图片 3350"/>
                        <p:cNvPicPr/>
                        <p:nvPr/>
                      </p:nvPicPr>
                      <p:blipFill>
                        <a:blip r:embed="rId6">
                          <a:clrChange>
                            <a:clrFrom>
                              <a:srgbClr val="000000"/>
                            </a:clrFrom>
                            <a:clrTo>
                              <a:srgbClr val="333399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3191" y="1105"/>
                          <a:ext cx="232" cy="38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7137" name="Text Box 29"/>
            <p:cNvSpPr txBox="1"/>
            <p:nvPr/>
          </p:nvSpPr>
          <p:spPr>
            <a:xfrm>
              <a:off x="2192" y="941"/>
              <a:ext cx="260" cy="250"/>
            </a:xfrm>
            <a:prstGeom prst="rect">
              <a:avLst/>
            </a:prstGeom>
            <a:noFill/>
            <a:ln w="3810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2000" b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+</a:t>
              </a:r>
              <a:endParaRPr lang="en-US" altLang="zh-CN" sz="2000" b="1" dirty="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7138" name="Text Box 30"/>
            <p:cNvSpPr txBox="1"/>
            <p:nvPr/>
          </p:nvSpPr>
          <p:spPr>
            <a:xfrm>
              <a:off x="2186" y="1446"/>
              <a:ext cx="260" cy="250"/>
            </a:xfrm>
            <a:prstGeom prst="rect">
              <a:avLst/>
            </a:prstGeom>
            <a:noFill/>
            <a:ln w="3810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2000" b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–</a:t>
              </a:r>
              <a:endParaRPr lang="en-US" altLang="zh-CN" sz="2000" b="1" dirty="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47139" name="Object 31"/>
            <p:cNvGraphicFramePr>
              <a:graphicFrameLocks noChangeAspect="1"/>
            </p:cNvGraphicFramePr>
            <p:nvPr/>
          </p:nvGraphicFramePr>
          <p:xfrm>
            <a:off x="2174" y="1102"/>
            <a:ext cx="235" cy="3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52" name="" r:id="rId7" imgW="167640" imgH="260350" progId="Equation.DSMT4">
                    <p:embed/>
                  </p:oleObj>
                </mc:Choice>
                <mc:Fallback>
                  <p:oleObj name="" r:id="rId7" imgW="167640" imgH="260350" progId="Equation.DSMT4">
                    <p:embed/>
                    <p:pic>
                      <p:nvPicPr>
                        <p:cNvPr id="0" name="图片 3351"/>
                        <p:cNvPicPr/>
                        <p:nvPr/>
                      </p:nvPicPr>
                      <p:blipFill>
                        <a:blip r:embed="rId8">
                          <a:clrChange>
                            <a:clrFrom>
                              <a:srgbClr val="000000"/>
                            </a:clrFrom>
                            <a:clrTo>
                              <a:srgbClr val="333399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174" y="1102"/>
                          <a:ext cx="235" cy="38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47140" name="Group 32"/>
            <p:cNvGrpSpPr/>
            <p:nvPr/>
          </p:nvGrpSpPr>
          <p:grpSpPr>
            <a:xfrm rot="5400000">
              <a:off x="2287" y="1291"/>
              <a:ext cx="370" cy="53"/>
              <a:chOff x="1200" y="1584"/>
              <a:chExt cx="379" cy="45"/>
            </a:xfrm>
          </p:grpSpPr>
          <p:sp>
            <p:nvSpPr>
              <p:cNvPr id="47153" name="Arc 33"/>
              <p:cNvSpPr/>
              <p:nvPr/>
            </p:nvSpPr>
            <p:spPr>
              <a:xfrm rot="5400000" flipH="1" flipV="1">
                <a:off x="1223" y="1561"/>
                <a:ext cx="45" cy="9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pathLst>
                  <a:path w="22723" h="43200" fill="none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</a:path>
                  <a:path w="22723" h="43200" stroke="0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3" y="0"/>
                    </a:lnTo>
                    <a:close/>
                  </a:path>
                </a:pathLst>
              </a:custGeom>
              <a:noFill/>
              <a:ln w="38100" cap="flat" cmpd="sng">
                <a:solidFill>
                  <a:schemeClr val="accent2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7154" name="Arc 34"/>
              <p:cNvSpPr/>
              <p:nvPr/>
            </p:nvSpPr>
            <p:spPr>
              <a:xfrm rot="5400000" flipH="1" flipV="1">
                <a:off x="1319" y="1561"/>
                <a:ext cx="45" cy="9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pathLst>
                  <a:path w="22723" h="43200" fill="none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</a:path>
                  <a:path w="22723" h="43200" stroke="0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3" y="0"/>
                    </a:lnTo>
                    <a:close/>
                  </a:path>
                </a:pathLst>
              </a:custGeom>
              <a:noFill/>
              <a:ln w="38100" cap="flat" cmpd="sng">
                <a:solidFill>
                  <a:schemeClr val="accent2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7155" name="Arc 35"/>
              <p:cNvSpPr/>
              <p:nvPr/>
            </p:nvSpPr>
            <p:spPr>
              <a:xfrm rot="5400000" flipH="1" flipV="1">
                <a:off x="1415" y="1561"/>
                <a:ext cx="45" cy="9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pathLst>
                  <a:path w="22723" h="43200" fill="none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</a:path>
                  <a:path w="22723" h="43200" stroke="0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3" y="0"/>
                    </a:lnTo>
                    <a:close/>
                  </a:path>
                </a:pathLst>
              </a:custGeom>
              <a:noFill/>
              <a:ln w="38100" cap="flat" cmpd="sng">
                <a:solidFill>
                  <a:schemeClr val="accent2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7156" name="Arc 36"/>
              <p:cNvSpPr/>
              <p:nvPr/>
            </p:nvSpPr>
            <p:spPr>
              <a:xfrm rot="5400000" flipH="1" flipV="1">
                <a:off x="1511" y="1561"/>
                <a:ext cx="45" cy="9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pathLst>
                  <a:path w="22723" h="43200" fill="none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</a:path>
                  <a:path w="22723" h="43200" stroke="0">
                    <a:moveTo>
                      <a:pt x="1123" y="0"/>
                    </a:moveTo>
                    <a:cubicBezTo>
                      <a:pt x="13052" y="0"/>
                      <a:pt x="22723" y="9670"/>
                      <a:pt x="22723" y="21600"/>
                    </a:cubicBezTo>
                    <a:cubicBezTo>
                      <a:pt x="22723" y="33529"/>
                      <a:pt x="13052" y="43200"/>
                      <a:pt x="1123" y="43200"/>
                    </a:cubicBezTo>
                    <a:cubicBezTo>
                      <a:pt x="748" y="43199"/>
                      <a:pt x="374" y="43190"/>
                      <a:pt x="0" y="43170"/>
                    </a:cubicBezTo>
                    <a:lnTo>
                      <a:pt x="1123" y="21600"/>
                    </a:lnTo>
                    <a:lnTo>
                      <a:pt x="1123" y="0"/>
                    </a:lnTo>
                    <a:close/>
                  </a:path>
                </a:pathLst>
              </a:custGeom>
              <a:noFill/>
              <a:ln w="38100" cap="flat" cmpd="sng">
                <a:solidFill>
                  <a:schemeClr val="accent2">
                    <a:alpha val="10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47141" name="Text Box 37"/>
            <p:cNvSpPr txBox="1"/>
            <p:nvPr/>
          </p:nvSpPr>
          <p:spPr>
            <a:xfrm>
              <a:off x="2365" y="590"/>
              <a:ext cx="685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2400" b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1 : 10</a:t>
              </a:r>
              <a:endPara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7142" name="Rectangle 38"/>
            <p:cNvSpPr/>
            <p:nvPr/>
          </p:nvSpPr>
          <p:spPr>
            <a:xfrm>
              <a:off x="3510" y="1158"/>
              <a:ext cx="102" cy="272"/>
            </a:xfrm>
            <a:prstGeom prst="rect">
              <a:avLst/>
            </a:prstGeom>
            <a:solidFill>
              <a:schemeClr val="bg1"/>
            </a:solidFill>
            <a:ln w="38100" cap="flat" cmpd="sng">
              <a:solidFill>
                <a:schemeClr val="accent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47143" name="Line 39"/>
            <p:cNvSpPr/>
            <p:nvPr/>
          </p:nvSpPr>
          <p:spPr>
            <a:xfrm>
              <a:off x="3564" y="928"/>
              <a:ext cx="0" cy="242"/>
            </a:xfrm>
            <a:prstGeom prst="line">
              <a:avLst/>
            </a:prstGeom>
            <a:ln w="3810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7144" name="Line 40"/>
            <p:cNvSpPr/>
            <p:nvPr/>
          </p:nvSpPr>
          <p:spPr>
            <a:xfrm>
              <a:off x="3564" y="1431"/>
              <a:ext cx="0" cy="289"/>
            </a:xfrm>
            <a:prstGeom prst="line">
              <a:avLst/>
            </a:prstGeom>
            <a:ln w="3810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7145" name="Text Box 41"/>
            <p:cNvSpPr txBox="1"/>
            <p:nvPr/>
          </p:nvSpPr>
          <p:spPr>
            <a:xfrm>
              <a:off x="3624" y="1162"/>
              <a:ext cx="515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2400" b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50</a:t>
              </a:r>
              <a:r>
                <a:rPr lang="en-US" altLang="zh-CN" sz="2400" b="1" dirty="0">
                  <a:solidFill>
                    <a:schemeClr val="accent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</a:t>
              </a:r>
              <a:endPara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7146" name="Rectangle 42"/>
            <p:cNvSpPr/>
            <p:nvPr/>
          </p:nvSpPr>
          <p:spPr>
            <a:xfrm rot="5400000">
              <a:off x="1981" y="781"/>
              <a:ext cx="102" cy="272"/>
            </a:xfrm>
            <a:prstGeom prst="rect">
              <a:avLst/>
            </a:prstGeom>
            <a:solidFill>
              <a:schemeClr val="bg1"/>
            </a:solidFill>
            <a:ln w="38100" cap="flat" cmpd="sng">
              <a:solidFill>
                <a:schemeClr val="accent2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47147" name="Line 43"/>
            <p:cNvSpPr/>
            <p:nvPr/>
          </p:nvSpPr>
          <p:spPr>
            <a:xfrm>
              <a:off x="1617" y="910"/>
              <a:ext cx="273" cy="5"/>
            </a:xfrm>
            <a:prstGeom prst="line">
              <a:avLst/>
            </a:prstGeom>
            <a:ln w="3810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7148" name="Line 44"/>
            <p:cNvSpPr/>
            <p:nvPr/>
          </p:nvSpPr>
          <p:spPr>
            <a:xfrm>
              <a:off x="1617" y="916"/>
              <a:ext cx="0" cy="814"/>
            </a:xfrm>
            <a:prstGeom prst="line">
              <a:avLst/>
            </a:prstGeom>
            <a:ln w="3810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7149" name="Text Box 45"/>
            <p:cNvSpPr txBox="1"/>
            <p:nvPr/>
          </p:nvSpPr>
          <p:spPr>
            <a:xfrm>
              <a:off x="1409" y="953"/>
              <a:ext cx="260" cy="250"/>
            </a:xfrm>
            <a:prstGeom prst="rect">
              <a:avLst/>
            </a:prstGeom>
            <a:noFill/>
            <a:ln w="3810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2000" b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+</a:t>
              </a:r>
              <a:endParaRPr lang="en-US" altLang="zh-CN" sz="2000" b="1" dirty="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7150" name="Text Box 46"/>
            <p:cNvSpPr txBox="1"/>
            <p:nvPr/>
          </p:nvSpPr>
          <p:spPr>
            <a:xfrm>
              <a:off x="1409" y="1440"/>
              <a:ext cx="260" cy="250"/>
            </a:xfrm>
            <a:prstGeom prst="rect">
              <a:avLst/>
            </a:prstGeom>
            <a:noFill/>
            <a:ln w="3810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2000" b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–</a:t>
              </a:r>
              <a:endParaRPr lang="en-US" altLang="zh-CN" sz="2000" b="1" dirty="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47151" name="Object 47"/>
            <p:cNvGraphicFramePr>
              <a:graphicFrameLocks noChangeAspect="1"/>
            </p:cNvGraphicFramePr>
            <p:nvPr/>
          </p:nvGraphicFramePr>
          <p:xfrm>
            <a:off x="820" y="1161"/>
            <a:ext cx="626" cy="2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53" name="" r:id="rId9" imgW="514985" imgH="167640" progId="Equation.DSMT4">
                    <p:embed/>
                  </p:oleObj>
                </mc:Choice>
                <mc:Fallback>
                  <p:oleObj name="" r:id="rId9" imgW="514985" imgH="167640" progId="Equation.DSMT4">
                    <p:embed/>
                    <p:pic>
                      <p:nvPicPr>
                        <p:cNvPr id="0" name="图片 3352"/>
                        <p:cNvPicPr/>
                        <p:nvPr/>
                      </p:nvPicPr>
                      <p:blipFill>
                        <a:blip r:embed="rId10">
                          <a:clrChange>
                            <a:clrFrom>
                              <a:srgbClr val="000000"/>
                            </a:clrFrom>
                            <a:clrTo>
                              <a:srgbClr val="333399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820" y="1161"/>
                          <a:ext cx="626" cy="23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7152" name="Text Box 48"/>
            <p:cNvSpPr txBox="1"/>
            <p:nvPr/>
          </p:nvSpPr>
          <p:spPr>
            <a:xfrm>
              <a:off x="1855" y="580"/>
              <a:ext cx="456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2400" b="1" dirty="0">
                  <a:solidFill>
                    <a:schemeClr val="accent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1</a:t>
              </a:r>
              <a:endPara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</p:grpSp>
      <p:graphicFrame>
        <p:nvGraphicFramePr>
          <p:cNvPr id="115761" name="Object 49"/>
          <p:cNvGraphicFramePr>
            <a:graphicFrameLocks noChangeAspect="1"/>
          </p:cNvGraphicFramePr>
          <p:nvPr/>
        </p:nvGraphicFramePr>
        <p:xfrm>
          <a:off x="1382713" y="323850"/>
          <a:ext cx="835025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4" name="" r:id="rId11" imgW="399415" imgH="260350" progId="Equation.DSMT4">
                  <p:embed/>
                </p:oleObj>
              </mc:Choice>
              <mc:Fallback>
                <p:oleObj name="" r:id="rId11" imgW="399415" imgH="260350" progId="Equation.DSMT4">
                  <p:embed/>
                  <p:pic>
                    <p:nvPicPr>
                      <p:cNvPr id="0" name="图片 3353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3333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382713" y="323850"/>
                        <a:ext cx="835025" cy="609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5762" name="Text Box 50"/>
          <p:cNvSpPr txBox="1"/>
          <p:nvPr/>
        </p:nvSpPr>
        <p:spPr>
          <a:xfrm>
            <a:off x="571500" y="3032125"/>
            <a:ext cx="2584450" cy="457200"/>
          </a:xfrm>
          <a:prstGeom prst="rect">
            <a:avLst/>
          </a:prstGeom>
          <a:solidFill>
            <a:schemeClr val="hlink"/>
          </a:solidFill>
          <a:ln w="1905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列方程</a:t>
            </a:r>
            <a:endParaRPr lang="zh-CN" altLang="en-US" sz="2400" b="1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15763" name="Object 51"/>
          <p:cNvGraphicFramePr>
            <a:graphicFrameLocks noChangeAspect="1"/>
          </p:cNvGraphicFramePr>
          <p:nvPr/>
        </p:nvGraphicFramePr>
        <p:xfrm>
          <a:off x="1524000" y="4452938"/>
          <a:ext cx="1604963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6" name="" r:id="rId13" imgW="711835" imgH="347345" progId="Equation.DSMT4">
                  <p:embed/>
                </p:oleObj>
              </mc:Choice>
              <mc:Fallback>
                <p:oleObj name="" r:id="rId13" imgW="711835" imgH="347345" progId="Equation.DSMT4">
                  <p:embed/>
                  <p:pic>
                    <p:nvPicPr>
                      <p:cNvPr id="0" name="图片 3355"/>
                      <p:cNvPicPr/>
                      <p:nvPr/>
                    </p:nvPicPr>
                    <p:blipFill>
                      <a:blip r:embed="rId14">
                        <a:clrChange>
                          <a:clrFrom>
                            <a:srgbClr val="000000"/>
                          </a:clrFrom>
                          <a:clrTo>
                            <a:srgbClr val="3333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524000" y="4452938"/>
                        <a:ext cx="1604963" cy="809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764" name="Object 52"/>
          <p:cNvGraphicFramePr>
            <a:graphicFrameLocks noChangeAspect="1"/>
          </p:cNvGraphicFramePr>
          <p:nvPr/>
        </p:nvGraphicFramePr>
        <p:xfrm>
          <a:off x="1497013" y="5232400"/>
          <a:ext cx="146685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5" name="" r:id="rId15" imgW="642620" imgH="191135" progId="Equation.DSMT4">
                  <p:embed/>
                </p:oleObj>
              </mc:Choice>
              <mc:Fallback>
                <p:oleObj name="" r:id="rId15" imgW="642620" imgH="191135" progId="Equation.DSMT4">
                  <p:embed/>
                  <p:pic>
                    <p:nvPicPr>
                      <p:cNvPr id="0" name="图片 3354"/>
                      <p:cNvPicPr/>
                      <p:nvPr/>
                    </p:nvPicPr>
                    <p:blipFill>
                      <a:blip r:embed="rId16">
                        <a:clrChange>
                          <a:clrFrom>
                            <a:srgbClr val="000000"/>
                          </a:clrFrom>
                          <a:clrTo>
                            <a:srgbClr val="3333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497013" y="5232400"/>
                        <a:ext cx="1466850" cy="4635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5765" name="AutoShape 53"/>
          <p:cNvSpPr/>
          <p:nvPr/>
        </p:nvSpPr>
        <p:spPr>
          <a:xfrm>
            <a:off x="1244600" y="3679825"/>
            <a:ext cx="190500" cy="1997075"/>
          </a:xfrm>
          <a:prstGeom prst="leftBrace">
            <a:avLst>
              <a:gd name="adj1" fmla="val 87361"/>
              <a:gd name="adj2" fmla="val 50000"/>
            </a:avLst>
          </a:prstGeom>
          <a:noFill/>
          <a:ln w="38100" cap="flat" cmpd="sng">
            <a:solidFill>
              <a:srgbClr val="990033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graphicFrame>
        <p:nvGraphicFramePr>
          <p:cNvPr id="115766" name="Object 54"/>
          <p:cNvGraphicFramePr>
            <a:graphicFrameLocks noChangeAspect="1"/>
          </p:cNvGraphicFramePr>
          <p:nvPr/>
        </p:nvGraphicFramePr>
        <p:xfrm>
          <a:off x="1589088" y="3432175"/>
          <a:ext cx="2605087" cy="614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7" name="" r:id="rId17" imgW="1146175" imgH="260350" progId="Equation.DSMT4">
                  <p:embed/>
                </p:oleObj>
              </mc:Choice>
              <mc:Fallback>
                <p:oleObj name="" r:id="rId17" imgW="1146175" imgH="260350" progId="Equation.DSMT4">
                  <p:embed/>
                  <p:pic>
                    <p:nvPicPr>
                      <p:cNvPr id="0" name="图片 3356"/>
                      <p:cNvPicPr/>
                      <p:nvPr/>
                    </p:nvPicPr>
                    <p:blipFill>
                      <a:blip r:embed="rId18">
                        <a:clrChange>
                          <a:clrFrom>
                            <a:srgbClr val="000000"/>
                          </a:clrFrom>
                          <a:clrTo>
                            <a:srgbClr val="3333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589088" y="3432175"/>
                        <a:ext cx="2605087" cy="6143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767" name="Object 55"/>
          <p:cNvGraphicFramePr>
            <a:graphicFrameLocks noChangeAspect="1"/>
          </p:cNvGraphicFramePr>
          <p:nvPr/>
        </p:nvGraphicFramePr>
        <p:xfrm>
          <a:off x="1612900" y="3919538"/>
          <a:ext cx="1830388" cy="614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8" name="" r:id="rId19" imgW="798830" imgH="260350" progId="Equation.DSMT4">
                  <p:embed/>
                </p:oleObj>
              </mc:Choice>
              <mc:Fallback>
                <p:oleObj name="" r:id="rId19" imgW="798830" imgH="260350" progId="Equation.DSMT4">
                  <p:embed/>
                  <p:pic>
                    <p:nvPicPr>
                      <p:cNvPr id="0" name="图片 3357"/>
                      <p:cNvPicPr/>
                      <p:nvPr/>
                    </p:nvPicPr>
                    <p:blipFill>
                      <a:blip r:embed="rId20">
                        <a:clrChange>
                          <a:clrFrom>
                            <a:srgbClr val="000000"/>
                          </a:clrFrom>
                          <a:clrTo>
                            <a:srgbClr val="3333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612900" y="3919538"/>
                        <a:ext cx="1830388" cy="6143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5768" name="AutoShape 56"/>
          <p:cNvSpPr/>
          <p:nvPr/>
        </p:nvSpPr>
        <p:spPr>
          <a:xfrm>
            <a:off x="4291013" y="4533900"/>
            <a:ext cx="874712" cy="304800"/>
          </a:xfrm>
          <a:prstGeom prst="rightArrow">
            <a:avLst>
              <a:gd name="adj1" fmla="val 50000"/>
              <a:gd name="adj2" fmla="val 71744"/>
            </a:avLst>
          </a:prstGeom>
          <a:solidFill>
            <a:schemeClr val="hlink"/>
          </a:solidFill>
          <a:ln w="19050" cap="flat" cmpd="sng">
            <a:solidFill>
              <a:schemeClr val="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115769" name="Text Box 57"/>
          <p:cNvSpPr txBox="1"/>
          <p:nvPr/>
        </p:nvSpPr>
        <p:spPr>
          <a:xfrm>
            <a:off x="4270375" y="4033838"/>
            <a:ext cx="971550" cy="457200"/>
          </a:xfrm>
          <a:prstGeom prst="rect">
            <a:avLst/>
          </a:prstGeom>
          <a:noFill/>
          <a:ln w="1905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400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解得</a:t>
            </a:r>
            <a:endParaRPr lang="zh-CN" altLang="en-US" sz="2400" b="1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15770" name="Object 58"/>
          <p:cNvGraphicFramePr>
            <a:graphicFrameLocks noChangeAspect="1"/>
          </p:cNvGraphicFramePr>
          <p:nvPr/>
        </p:nvGraphicFramePr>
        <p:xfrm>
          <a:off x="5435600" y="4221163"/>
          <a:ext cx="28575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59" name="" r:id="rId21" imgW="1024255" imgH="237490" progId="Equation.DSMT4">
                  <p:embed/>
                </p:oleObj>
              </mc:Choice>
              <mc:Fallback>
                <p:oleObj name="" r:id="rId21" imgW="1024255" imgH="237490" progId="Equation.DSMT4">
                  <p:embed/>
                  <p:pic>
                    <p:nvPicPr>
                      <p:cNvPr id="0" name="图片 3358"/>
                      <p:cNvPicPr/>
                      <p:nvPr/>
                    </p:nvPicPr>
                    <p:blipFill>
                      <a:blip r:embed="rId22">
                        <a:clrChange>
                          <a:clrFrom>
                            <a:srgbClr val="000000"/>
                          </a:clrFrom>
                          <a:clrTo>
                            <a:srgbClr val="333399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435600" y="4221163"/>
                        <a:ext cx="2857500" cy="698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57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57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57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157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000"/>
                                        <p:tgtEl>
                                          <p:spTgt spid="115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6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8" dur="500"/>
                                        <p:tgtEl>
                                          <p:spTgt spid="115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57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57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115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000"/>
                                        <p:tgtEl>
                                          <p:spTgt spid="115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000"/>
                                        <p:tgtEl>
                                          <p:spTgt spid="115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2000"/>
                                        <p:tgtEl>
                                          <p:spTgt spid="115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2" dur="500"/>
                                        <p:tgtEl>
                                          <p:spTgt spid="115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6" dur="500"/>
                                        <p:tgtEl>
                                          <p:spTgt spid="115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61" dur="500"/>
                                        <p:tgtEl>
                                          <p:spTgt spid="115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6" grpId="0" animBg="1"/>
      <p:bldP spid="115762" grpId="0" animBg="1"/>
      <p:bldP spid="115769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130" name="Text Box 4"/>
          <p:cNvSpPr txBox="1"/>
          <p:nvPr/>
        </p:nvSpPr>
        <p:spPr>
          <a:xfrm>
            <a:off x="533400" y="457200"/>
            <a:ext cx="7488238" cy="7620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4400" b="1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第十一章  电路的频率响应</a:t>
            </a:r>
            <a:endParaRPr lang="zh-CN" altLang="en-US" sz="4400" b="1" dirty="0">
              <a:solidFill>
                <a:srgbClr val="FF0000"/>
              </a:solidFill>
              <a:latin typeface="楷体_GB2312" pitchFamily="1" charset="-122"/>
              <a:ea typeface="楷体_GB2312" pitchFamily="1" charset="-122"/>
            </a:endParaRPr>
          </a:p>
        </p:txBody>
      </p:sp>
      <p:sp>
        <p:nvSpPr>
          <p:cNvPr id="48131" name="Text Box 5"/>
          <p:cNvSpPr txBox="1"/>
          <p:nvPr/>
        </p:nvSpPr>
        <p:spPr>
          <a:xfrm>
            <a:off x="609600" y="1524000"/>
            <a:ext cx="7526338" cy="18002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b="1" dirty="0"/>
              <a:t>1</a:t>
            </a:r>
            <a:r>
              <a:rPr lang="zh-CN" altLang="en-US" sz="2800" b="1" dirty="0"/>
              <a:t>、谐振的概念，串联谐振的谐振频率、特点、</a:t>
            </a:r>
            <a:endParaRPr lang="zh-CN" altLang="en-US" sz="2800" b="1" dirty="0"/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/>
              <a:t>品质因数与谐振曲线的关系；</a:t>
            </a:r>
            <a:endParaRPr lang="zh-CN" altLang="en-US" sz="2800" b="1" dirty="0"/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b="1" dirty="0"/>
              <a:t>2</a:t>
            </a:r>
            <a:r>
              <a:rPr lang="zh-CN" altLang="en-US" sz="2800" b="1" dirty="0"/>
              <a:t>、并联谐振的谐振频率、特点、品质因数与</a:t>
            </a:r>
            <a:endParaRPr lang="zh-CN" altLang="en-US" sz="2800" b="1" dirty="0"/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/>
              <a:t>谐振曲线关系。</a:t>
            </a:r>
            <a:endParaRPr lang="zh-CN" altLang="en-US" sz="2800" b="1" dirty="0"/>
          </a:p>
        </p:txBody>
      </p:sp>
      <p:sp>
        <p:nvSpPr>
          <p:cNvPr id="98310" name="Text Box 6"/>
          <p:cNvSpPr txBox="1"/>
          <p:nvPr/>
        </p:nvSpPr>
        <p:spPr>
          <a:xfrm>
            <a:off x="609600" y="3810000"/>
            <a:ext cx="8153400" cy="15525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当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R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等于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0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时，</a:t>
            </a:r>
            <a:endParaRPr lang="zh-CN" altLang="en-US" sz="24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串联谐振：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Z=0 (  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短路 ）；</a:t>
            </a:r>
            <a:endParaRPr lang="zh-CN" altLang="en-US" sz="24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并联谐振：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Z=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 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( 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开路 ）</a:t>
            </a:r>
            <a:endParaRPr lang="zh-CN" altLang="en-US" sz="2400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83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83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10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4" name="Rectangle 3"/>
          <p:cNvSpPr>
            <a:spLocks noGrp="1"/>
          </p:cNvSpPr>
          <p:nvPr>
            <p:ph idx="1" hasCustomPrompt="1"/>
          </p:nvPr>
        </p:nvSpPr>
        <p:spPr/>
        <p:txBody>
          <a:bodyPr vert="horz" wrap="square" lIns="68580" tIns="34290" rIns="68580" bIns="34290" anchor="t" anchorCtr="0"/>
          <a:p>
            <a:pPr eaLnBrk="1" hangingPunct="1"/>
            <a:endParaRPr lang="zh-CN" altLang="zh-CN" dirty="0"/>
          </a:p>
        </p:txBody>
      </p:sp>
      <p:grpSp>
        <p:nvGrpSpPr>
          <p:cNvPr id="49155" name="组合 2"/>
          <p:cNvGrpSpPr/>
          <p:nvPr/>
        </p:nvGrpSpPr>
        <p:grpSpPr>
          <a:xfrm>
            <a:off x="2303463" y="1860550"/>
            <a:ext cx="5886450" cy="3871913"/>
            <a:chOff x="3071664" y="1338262"/>
            <a:chExt cx="7848600" cy="5160963"/>
          </a:xfrm>
        </p:grpSpPr>
        <p:pic>
          <p:nvPicPr>
            <p:cNvPr id="49157" name="Picture 4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071664" y="1338262"/>
              <a:ext cx="7848600" cy="5160963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35846" name="矩形 1"/>
            <p:cNvSpPr>
              <a:spLocks noChangeArrowheads="1"/>
            </p:cNvSpPr>
            <p:nvPr/>
          </p:nvSpPr>
          <p:spPr bwMode="auto">
            <a:xfrm>
              <a:off x="3071664" y="1342494"/>
              <a:ext cx="1991783" cy="3576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/>
            <a:lstStyle>
              <a:lvl1pPr>
                <a:defRPr kumimoji="1" sz="3200" b="1">
                  <a:solidFill>
                    <a:srgbClr val="FFFF00"/>
                  </a:solidFill>
                  <a:latin typeface="楷体_GB2312" pitchFamily="1" charset="-122"/>
                  <a:ea typeface="楷体_GB2312" pitchFamily="1" charset="-122"/>
                </a:defRPr>
              </a:lvl1pPr>
              <a:lvl2pPr marL="742950" indent="-285750">
                <a:defRPr kumimoji="1" sz="3200" b="1">
                  <a:solidFill>
                    <a:srgbClr val="FFFF00"/>
                  </a:solidFill>
                  <a:latin typeface="楷体_GB2312" pitchFamily="1" charset="-122"/>
                  <a:ea typeface="楷体_GB2312" pitchFamily="1" charset="-122"/>
                </a:defRPr>
              </a:lvl2pPr>
              <a:lvl3pPr marL="1143000" indent="-228600">
                <a:defRPr kumimoji="1" sz="3200" b="1">
                  <a:solidFill>
                    <a:srgbClr val="FFFF00"/>
                  </a:solidFill>
                  <a:latin typeface="楷体_GB2312" pitchFamily="1" charset="-122"/>
                  <a:ea typeface="楷体_GB2312" pitchFamily="1" charset="-122"/>
                </a:defRPr>
              </a:lvl3pPr>
              <a:lvl4pPr marL="1600200" indent="-228600">
                <a:defRPr kumimoji="1" sz="3200" b="1">
                  <a:solidFill>
                    <a:srgbClr val="FFFF00"/>
                  </a:solidFill>
                  <a:latin typeface="楷体_GB2312" pitchFamily="1" charset="-122"/>
                  <a:ea typeface="楷体_GB2312" pitchFamily="1" charset="-122"/>
                </a:defRPr>
              </a:lvl4pPr>
              <a:lvl5pPr marL="2057400" indent="-228600">
                <a:defRPr kumimoji="1" sz="3200" b="1">
                  <a:solidFill>
                    <a:srgbClr val="FFFF00"/>
                  </a:solidFill>
                  <a:latin typeface="楷体_GB2312" pitchFamily="1" charset="-122"/>
                  <a:ea typeface="楷体_GB2312" pitchFamily="1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rgbClr val="FFFF00"/>
                  </a:solidFill>
                  <a:latin typeface="楷体_GB2312" pitchFamily="1" charset="-122"/>
                  <a:ea typeface="楷体_GB2312" pitchFamily="1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rgbClr val="FFFF00"/>
                  </a:solidFill>
                  <a:latin typeface="楷体_GB2312" pitchFamily="1" charset="-122"/>
                  <a:ea typeface="楷体_GB2312" pitchFamily="1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rgbClr val="FFFF00"/>
                  </a:solidFill>
                  <a:latin typeface="楷体_GB2312" pitchFamily="1" charset="-122"/>
                  <a:ea typeface="楷体_GB2312" pitchFamily="1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3200" b="1">
                  <a:solidFill>
                    <a:srgbClr val="FFFF00"/>
                  </a:solidFill>
                  <a:latin typeface="楷体_GB2312" pitchFamily="1" charset="-122"/>
                  <a:ea typeface="楷体_GB2312" pitchFamily="1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1" charset="-122"/>
                <a:cs typeface="+mn-cs"/>
              </a:endParaRPr>
            </a:p>
          </p:txBody>
        </p:sp>
      </p:grpSp>
      <p:sp>
        <p:nvSpPr>
          <p:cNvPr id="49156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endParaRPr lang="zh-CN" altLang="en-US" dirty="0"/>
          </a:p>
        </p:txBody>
      </p:sp>
    </p:spTree>
  </p:cSld>
  <p:clrMapOvr>
    <a:masterClrMapping/>
  </p:clrMapOvr>
  <p:transition spd="slow" advTm="103640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7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>
              <a:buNone/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实际并联谐振电路</a:t>
            </a:r>
            <a:endParaRPr lang="zh-CN" altLang="zh-CN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0179" name="Rectangle 3"/>
          <p:cNvSpPr>
            <a:spLocks noGrp="1"/>
          </p:cNvSpPr>
          <p:nvPr>
            <p:ph idx="1" hasCustomPrompt="1"/>
          </p:nvPr>
        </p:nvSpPr>
        <p:spPr/>
        <p:txBody>
          <a:bodyPr vert="horz" wrap="square" lIns="68580" tIns="34290" rIns="68580" bIns="34290" anchor="t" anchorCtr="0"/>
          <a:p>
            <a:pPr eaLnBrk="1" hangingPunct="1"/>
            <a:r>
              <a:rPr lang="zh-CN" altLang="en-US" sz="2100" dirty="0">
                <a:latin typeface="Times New Roman" panose="02020603050405020304" pitchFamily="18" charset="0"/>
                <a:ea typeface="微软雅黑" panose="020B0503020204020204" charset="-122"/>
              </a:rPr>
              <a:t>实际电路中电感线圈存在电阻，设其电阻为</a:t>
            </a:r>
            <a:r>
              <a:rPr lang="en-US" altLang="zh-CN" sz="2100" dirty="0">
                <a:latin typeface="Times New Roman" panose="02020603050405020304" pitchFamily="18" charset="0"/>
                <a:ea typeface="微软雅黑" panose="020B0503020204020204" charset="-122"/>
              </a:rPr>
              <a:t>r</a:t>
            </a:r>
            <a:r>
              <a:rPr lang="zh-CN" altLang="en-US" sz="2100" dirty="0">
                <a:latin typeface="Times New Roman" panose="02020603050405020304" pitchFamily="18" charset="0"/>
                <a:ea typeface="微软雅黑" panose="020B0503020204020204" charset="-122"/>
              </a:rPr>
              <a:t>， 电路如下图所示</a:t>
            </a:r>
            <a:endParaRPr lang="zh-CN" altLang="zh-CN" sz="2100" dirty="0">
              <a:latin typeface="Times New Roman" panose="02020603050405020304" pitchFamily="18" charset="0"/>
              <a:ea typeface="微软雅黑" panose="020B0503020204020204" charset="-122"/>
            </a:endParaRPr>
          </a:p>
        </p:txBody>
      </p:sp>
      <p:pic>
        <p:nvPicPr>
          <p:cNvPr id="50180" name="Picture 4"/>
          <p:cNvPicPr>
            <a:picLocks noChangeAspect="1"/>
          </p:cNvPicPr>
          <p:nvPr/>
        </p:nvPicPr>
        <p:blipFill>
          <a:blip r:embed="rId1"/>
          <a:srcRect t="28841"/>
          <a:stretch>
            <a:fillRect/>
          </a:stretch>
        </p:blipFill>
        <p:spPr>
          <a:xfrm>
            <a:off x="1752600" y="2193925"/>
            <a:ext cx="6318250" cy="30638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0181" name="文本框 5"/>
          <p:cNvSpPr txBox="1"/>
          <p:nvPr/>
        </p:nvSpPr>
        <p:spPr>
          <a:xfrm>
            <a:off x="457200" y="5743575"/>
            <a:ext cx="4572000" cy="646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buNone/>
            </a:pPr>
            <a:r>
              <a:rPr lang="zh-CN" altLang="en-US" dirty="0">
                <a:latin typeface="Times New Roman" panose="02020603050405020304" pitchFamily="18" charset="0"/>
                <a:ea typeface="微软雅黑" panose="020B0503020204020204" charset="-122"/>
              </a:rPr>
              <a:t>实际应用中电感线圈电阻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charset="-122"/>
              </a:rPr>
              <a:t>r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charset="-122"/>
              </a:rPr>
              <a:t>较小，                          则中心频率可约等</a:t>
            </a:r>
            <a:endParaRPr lang="en-US" altLang="zh-CN" dirty="0">
              <a:latin typeface="Times New Roman" panose="02020603050405020304" pitchFamily="18" charset="0"/>
              <a:ea typeface="微软雅黑" panose="020B0503020204020204" charset="-122"/>
            </a:endParaRPr>
          </a:p>
        </p:txBody>
      </p:sp>
      <p:pic>
        <p:nvPicPr>
          <p:cNvPr id="50182" name="Picture 5"/>
          <p:cNvPicPr>
            <a:picLocks noChangeAspect="1"/>
          </p:cNvPicPr>
          <p:nvPr/>
        </p:nvPicPr>
        <p:blipFill>
          <a:blip r:embed="rId2"/>
          <a:srcRect l="7082" t="7669" r="74815" b="78284"/>
          <a:stretch>
            <a:fillRect/>
          </a:stretch>
        </p:blipFill>
        <p:spPr>
          <a:xfrm>
            <a:off x="3657600" y="5586413"/>
            <a:ext cx="1135063" cy="5937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0183" name="Picture 5"/>
          <p:cNvPicPr>
            <a:picLocks noChangeAspect="1"/>
          </p:cNvPicPr>
          <p:nvPr/>
        </p:nvPicPr>
        <p:blipFill>
          <a:blip r:embed="rId2"/>
          <a:srcRect l="8620" t="20634" r="39658" b="62766"/>
          <a:stretch>
            <a:fillRect/>
          </a:stretch>
        </p:blipFill>
        <p:spPr>
          <a:xfrm>
            <a:off x="2952750" y="6126163"/>
            <a:ext cx="3238500" cy="70326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 advTm="7240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5" name="Rectangle 3"/>
          <p:cNvSpPr>
            <a:spLocks noGrp="1" noChangeArrowheads="1"/>
          </p:cNvSpPr>
          <p:nvPr>
            <p:ph idx="1" hasCustomPrompt="1"/>
          </p:nvPr>
        </p:nvSpPr>
        <p:spPr>
          <a:xfrm>
            <a:off x="436563" y="17463"/>
            <a:ext cx="8229600" cy="6049963"/>
          </a:xfrm>
        </p:spPr>
        <p:txBody>
          <a:bodyPr vert="horz" wrap="square" lIns="68580" tIns="34290" rIns="68580" bIns="3429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串并混联电路发生谐振时，电路呈电阻性，等效阻抗为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    r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越小，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Z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越大，当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r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=0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时，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Z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趋于无穷大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将</a:t>
            </a:r>
            <a:r>
              <a:rPr kumimoji="0" lang="en-US" altLang="zh-CN" sz="32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r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折合到并联谐振电路两侧，等效电阻为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zh-CN" altLang="zh-CN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pic>
        <p:nvPicPr>
          <p:cNvPr id="51203" name="Picture 5"/>
          <p:cNvPicPr>
            <a:picLocks noChangeAspect="1"/>
          </p:cNvPicPr>
          <p:nvPr/>
        </p:nvPicPr>
        <p:blipFill>
          <a:blip r:embed="rId1"/>
          <a:srcRect t="48727" r="46555" b="34671"/>
          <a:stretch>
            <a:fillRect/>
          </a:stretch>
        </p:blipFill>
        <p:spPr>
          <a:xfrm>
            <a:off x="3124200" y="3078163"/>
            <a:ext cx="3348038" cy="7016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1204" name="Picture 5"/>
          <p:cNvPicPr>
            <a:picLocks noChangeAspect="1"/>
          </p:cNvPicPr>
          <p:nvPr/>
        </p:nvPicPr>
        <p:blipFill>
          <a:blip r:embed="rId1"/>
          <a:srcRect l="34480" t="81604" r="50003"/>
          <a:stretch>
            <a:fillRect/>
          </a:stretch>
        </p:blipFill>
        <p:spPr>
          <a:xfrm>
            <a:off x="2446338" y="5530850"/>
            <a:ext cx="971550" cy="7778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1205" name="Picture 5"/>
          <p:cNvPicPr>
            <a:picLocks noChangeAspect="1"/>
          </p:cNvPicPr>
          <p:nvPr/>
        </p:nvPicPr>
        <p:blipFill>
          <a:blip r:embed="rId2"/>
          <a:srcRect r="60634" b="67105"/>
          <a:stretch>
            <a:fillRect/>
          </a:stretch>
        </p:blipFill>
        <p:spPr>
          <a:xfrm>
            <a:off x="1143000" y="542925"/>
            <a:ext cx="2274888" cy="140493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 advTm="3668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Text Box 4"/>
          <p:cNvSpPr txBox="1"/>
          <p:nvPr/>
        </p:nvSpPr>
        <p:spPr>
          <a:xfrm>
            <a:off x="0" y="152400"/>
            <a:ext cx="5486400" cy="1200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400" b="1" dirty="0">
                <a:solidFill>
                  <a:srgbClr val="0000CC"/>
                </a:solidFill>
                <a:latin typeface="楷体_GB2312" pitchFamily="1" charset="-122"/>
                <a:ea typeface="楷体_GB2312" pitchFamily="1" charset="-122"/>
              </a:rPr>
              <a:t>例</a:t>
            </a:r>
            <a:r>
              <a:rPr lang="en-US" altLang="zh-CN" sz="2400" b="1" dirty="0">
                <a:solidFill>
                  <a:srgbClr val="0000CC"/>
                </a:solidFill>
                <a:latin typeface="楷体_GB2312" pitchFamily="1" charset="-122"/>
                <a:ea typeface="楷体_GB2312" pitchFamily="1" charset="-122"/>
              </a:rPr>
              <a:t>4</a:t>
            </a:r>
            <a:r>
              <a:rPr lang="en-US" altLang="zh-CN" sz="2400" b="1" dirty="0">
                <a:solidFill>
                  <a:srgbClr val="000000"/>
                </a:solidFill>
                <a:latin typeface="楷体_GB2312" pitchFamily="1" charset="-122"/>
                <a:ea typeface="楷体_GB2312" pitchFamily="1" charset="-122"/>
              </a:rPr>
              <a:t>: </a:t>
            </a:r>
            <a:r>
              <a:rPr lang="zh-CN" altLang="en-US" sz="2400" b="1" dirty="0">
                <a:solidFill>
                  <a:srgbClr val="000000"/>
                </a:solidFill>
                <a:latin typeface="楷体_GB2312" pitchFamily="1" charset="-122"/>
                <a:ea typeface="楷体_GB2312" pitchFamily="1" charset="-122"/>
              </a:rPr>
              <a:t>电路如图</a:t>
            </a:r>
            <a:r>
              <a:rPr lang="en-US" altLang="zh-CN" sz="2400" b="1" dirty="0">
                <a:solidFill>
                  <a:srgbClr val="000000"/>
                </a:solidFill>
                <a:latin typeface="楷体_GB2312" pitchFamily="1" charset="-122"/>
                <a:ea typeface="楷体_GB2312" pitchFamily="1" charset="-122"/>
              </a:rPr>
              <a:t>, </a:t>
            </a:r>
            <a:r>
              <a:rPr lang="zh-CN" altLang="en-US" sz="2400" b="1" dirty="0">
                <a:solidFill>
                  <a:srgbClr val="000000"/>
                </a:solidFill>
                <a:latin typeface="楷体_GB2312" pitchFamily="1" charset="-122"/>
                <a:ea typeface="楷体_GB2312" pitchFamily="1" charset="-122"/>
              </a:rPr>
              <a:t>测得</a:t>
            </a:r>
            <a:r>
              <a:rPr lang="en-US" altLang="zh-CN" sz="2400" b="1" dirty="0">
                <a:solidFill>
                  <a:srgbClr val="000000"/>
                </a:solidFill>
                <a:latin typeface="楷体_GB2312" pitchFamily="1" charset="-122"/>
                <a:ea typeface="楷体_GB2312" pitchFamily="1" charset="-122"/>
              </a:rPr>
              <a:t>U</a:t>
            </a:r>
            <a:r>
              <a:rPr lang="en-US" altLang="zh-CN" sz="1600" b="1" dirty="0">
                <a:solidFill>
                  <a:srgbClr val="000000"/>
                </a:solidFill>
                <a:latin typeface="楷体_GB2312" pitchFamily="1" charset="-122"/>
                <a:ea typeface="楷体_GB2312" pitchFamily="1" charset="-122"/>
              </a:rPr>
              <a:t>S</a:t>
            </a:r>
            <a:r>
              <a:rPr lang="en-US" altLang="zh-CN" sz="2400" b="1" dirty="0">
                <a:solidFill>
                  <a:srgbClr val="000000"/>
                </a:solidFill>
                <a:latin typeface="楷体_GB2312" pitchFamily="1" charset="-122"/>
                <a:ea typeface="楷体_GB2312" pitchFamily="1" charset="-122"/>
              </a:rPr>
              <a:t>=80V, U</a:t>
            </a:r>
            <a:r>
              <a:rPr lang="en-US" altLang="zh-CN" sz="1600" b="1" dirty="0">
                <a:solidFill>
                  <a:srgbClr val="000000"/>
                </a:solidFill>
                <a:latin typeface="楷体_GB2312" pitchFamily="1" charset="-122"/>
                <a:ea typeface="楷体_GB2312" pitchFamily="1" charset="-122"/>
              </a:rPr>
              <a:t>C</a:t>
            </a:r>
            <a:r>
              <a:rPr lang="en-US" altLang="zh-CN" sz="2400" b="1" dirty="0">
                <a:solidFill>
                  <a:srgbClr val="000000"/>
                </a:solidFill>
                <a:latin typeface="楷体_GB2312" pitchFamily="1" charset="-122"/>
                <a:ea typeface="楷体_GB2312" pitchFamily="1" charset="-122"/>
              </a:rPr>
              <a:t>=60V, U</a:t>
            </a:r>
            <a:r>
              <a:rPr lang="en-US" altLang="zh-CN" sz="1600" b="1" dirty="0">
                <a:solidFill>
                  <a:srgbClr val="000000"/>
                </a:solidFill>
                <a:latin typeface="楷体_GB2312" pitchFamily="1" charset="-122"/>
                <a:ea typeface="楷体_GB2312" pitchFamily="1" charset="-122"/>
              </a:rPr>
              <a:t>L</a:t>
            </a:r>
            <a:r>
              <a:rPr lang="en-US" altLang="zh-CN" sz="2400" b="1" dirty="0">
                <a:solidFill>
                  <a:srgbClr val="000000"/>
                </a:solidFill>
                <a:latin typeface="楷体_GB2312" pitchFamily="1" charset="-122"/>
                <a:ea typeface="楷体_GB2312" pitchFamily="1" charset="-122"/>
              </a:rPr>
              <a:t>=100V, </a:t>
            </a:r>
            <a:r>
              <a:rPr lang="en-US" altLang="zh-CN" sz="2400" b="1" dirty="0">
                <a:solidFill>
                  <a:srgbClr val="000000"/>
                </a:solidFill>
                <a:latin typeface="楷体_GB2312" pitchFamily="1" charset="-122"/>
                <a:ea typeface="楷体_GB2312" pitchFamily="1" charset="-122"/>
                <a:sym typeface="Symbol" panose="05050102010706020507" pitchFamily="18" charset="2"/>
              </a:rPr>
              <a:t>=100, </a:t>
            </a:r>
            <a:r>
              <a:rPr lang="en-US" altLang="zh-CN" sz="2400" b="1" dirty="0">
                <a:solidFill>
                  <a:srgbClr val="000000"/>
                </a:solidFill>
                <a:latin typeface="楷体_GB2312" pitchFamily="1" charset="-122"/>
                <a:ea typeface="楷体_GB2312" pitchFamily="1" charset="-122"/>
              </a:rPr>
              <a:t>I</a:t>
            </a:r>
            <a:r>
              <a:rPr lang="en-US" altLang="zh-CN" sz="1600" b="1" dirty="0">
                <a:solidFill>
                  <a:srgbClr val="000000"/>
                </a:solidFill>
                <a:latin typeface="楷体_GB2312" pitchFamily="1" charset="-122"/>
                <a:ea typeface="楷体_GB2312" pitchFamily="1" charset="-122"/>
              </a:rPr>
              <a:t>L</a:t>
            </a:r>
            <a:r>
              <a:rPr lang="en-US" altLang="zh-CN" sz="2400" b="1" dirty="0">
                <a:solidFill>
                  <a:srgbClr val="000000"/>
                </a:solidFill>
                <a:latin typeface="楷体_GB2312" pitchFamily="1" charset="-122"/>
                <a:ea typeface="楷体_GB2312" pitchFamily="1" charset="-122"/>
              </a:rPr>
              <a:t>=6A, </a:t>
            </a:r>
            <a:r>
              <a:rPr lang="zh-CN" altLang="en-US" sz="2400" b="1" dirty="0">
                <a:solidFill>
                  <a:srgbClr val="000000"/>
                </a:solidFill>
                <a:latin typeface="楷体_GB2312" pitchFamily="1" charset="-122"/>
                <a:ea typeface="楷体_GB2312" pitchFamily="1" charset="-122"/>
              </a:rPr>
              <a:t>求</a:t>
            </a:r>
            <a:r>
              <a:rPr lang="en-US" altLang="zh-CN" sz="2400" b="1" dirty="0">
                <a:solidFill>
                  <a:srgbClr val="000000"/>
                </a:solidFill>
                <a:latin typeface="楷体_GB2312" pitchFamily="1" charset="-122"/>
                <a:ea typeface="楷体_GB2312" pitchFamily="1" charset="-122"/>
              </a:rPr>
              <a:t>R,L,C</a:t>
            </a:r>
            <a:r>
              <a:rPr lang="zh-CN" altLang="en-US" sz="2400" b="1" dirty="0">
                <a:solidFill>
                  <a:srgbClr val="000000"/>
                </a:solidFill>
                <a:latin typeface="楷体_GB2312" pitchFamily="1" charset="-122"/>
                <a:ea typeface="楷体_GB2312" pitchFamily="1" charset="-122"/>
              </a:rPr>
              <a:t>的值</a:t>
            </a:r>
            <a:r>
              <a:rPr lang="en-US" altLang="zh-CN" sz="2400" b="1" dirty="0">
                <a:solidFill>
                  <a:srgbClr val="000000"/>
                </a:solidFill>
                <a:latin typeface="楷体_GB2312" pitchFamily="1" charset="-122"/>
                <a:ea typeface="楷体_GB2312" pitchFamily="1" charset="-122"/>
              </a:rPr>
              <a:t>.</a:t>
            </a:r>
            <a:endParaRPr lang="en-US" altLang="zh-CN" sz="2400" b="1" dirty="0">
              <a:solidFill>
                <a:srgbClr val="000000"/>
              </a:solidFill>
              <a:latin typeface="楷体_GB2312" pitchFamily="1" charset="-122"/>
              <a:ea typeface="楷体_GB2312" pitchFamily="1" charset="-122"/>
            </a:endParaRPr>
          </a:p>
        </p:txBody>
      </p:sp>
      <p:sp>
        <p:nvSpPr>
          <p:cNvPr id="71685" name="Text Box 5"/>
          <p:cNvSpPr txBox="1"/>
          <p:nvPr/>
        </p:nvSpPr>
        <p:spPr>
          <a:xfrm>
            <a:off x="152400" y="1219200"/>
            <a:ext cx="5334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400" b="1" dirty="0">
                <a:solidFill>
                  <a:srgbClr val="000000"/>
                </a:solidFill>
                <a:latin typeface="楷体_GB2312" pitchFamily="1" charset="-122"/>
                <a:ea typeface="楷体_GB2312" pitchFamily="1" charset="-122"/>
              </a:rPr>
              <a:t>解</a:t>
            </a:r>
            <a:r>
              <a:rPr lang="en-US" altLang="zh-CN" sz="2400" b="1" dirty="0">
                <a:solidFill>
                  <a:srgbClr val="000000"/>
                </a:solidFill>
                <a:latin typeface="楷体_GB2312" pitchFamily="1" charset="-122"/>
                <a:ea typeface="楷体_GB2312" pitchFamily="1" charset="-122"/>
              </a:rPr>
              <a:t>:</a:t>
            </a:r>
            <a:r>
              <a:rPr lang="zh-CN" altLang="en-US" sz="2400" b="1" dirty="0">
                <a:solidFill>
                  <a:srgbClr val="000000"/>
                </a:solidFill>
                <a:latin typeface="楷体_GB2312" pitchFamily="1" charset="-122"/>
                <a:ea typeface="楷体_GB2312" pitchFamily="1" charset="-122"/>
              </a:rPr>
              <a:t>以</a:t>
            </a:r>
            <a:r>
              <a:rPr lang="en-US" altLang="zh-CN" sz="2400" b="1" dirty="0">
                <a:solidFill>
                  <a:srgbClr val="000000"/>
                </a:solidFill>
                <a:latin typeface="楷体_GB2312" pitchFamily="1" charset="-122"/>
                <a:ea typeface="楷体_GB2312" pitchFamily="1" charset="-122"/>
              </a:rPr>
              <a:t>U</a:t>
            </a:r>
            <a:r>
              <a:rPr lang="en-US" altLang="zh-CN" sz="1600" b="1" dirty="0">
                <a:solidFill>
                  <a:srgbClr val="000000"/>
                </a:solidFill>
                <a:latin typeface="楷体_GB2312" pitchFamily="1" charset="-122"/>
                <a:ea typeface="楷体_GB2312" pitchFamily="1" charset="-122"/>
              </a:rPr>
              <a:t>L</a:t>
            </a:r>
            <a:r>
              <a:rPr lang="zh-CN" altLang="en-US" sz="2400" b="1" dirty="0">
                <a:solidFill>
                  <a:srgbClr val="000000"/>
                </a:solidFill>
                <a:latin typeface="楷体_GB2312" pitchFamily="1" charset="-122"/>
                <a:ea typeface="楷体_GB2312" pitchFamily="1" charset="-122"/>
              </a:rPr>
              <a:t>为基准相量</a:t>
            </a:r>
            <a:r>
              <a:rPr lang="en-US" altLang="zh-CN" sz="2400" b="1" dirty="0">
                <a:solidFill>
                  <a:srgbClr val="000000"/>
                </a:solidFill>
                <a:latin typeface="楷体_GB2312" pitchFamily="1" charset="-122"/>
                <a:ea typeface="楷体_GB2312" pitchFamily="1" charset="-122"/>
              </a:rPr>
              <a:t>, </a:t>
            </a:r>
            <a:r>
              <a:rPr lang="zh-CN" altLang="en-US" sz="2400" b="1" dirty="0">
                <a:solidFill>
                  <a:srgbClr val="000000"/>
                </a:solidFill>
                <a:latin typeface="楷体_GB2312" pitchFamily="1" charset="-122"/>
                <a:ea typeface="楷体_GB2312" pitchFamily="1" charset="-122"/>
              </a:rPr>
              <a:t>画电路的相量图</a:t>
            </a:r>
            <a:r>
              <a:rPr lang="en-US" altLang="zh-CN" sz="2400" b="1" dirty="0">
                <a:solidFill>
                  <a:srgbClr val="000000"/>
                </a:solidFill>
                <a:latin typeface="楷体_GB2312" pitchFamily="1" charset="-122"/>
                <a:ea typeface="楷体_GB2312" pitchFamily="1" charset="-122"/>
              </a:rPr>
              <a:t>.</a:t>
            </a:r>
            <a:endParaRPr lang="en-US" altLang="zh-CN" sz="2400" b="1" dirty="0">
              <a:solidFill>
                <a:srgbClr val="000000"/>
              </a:solidFill>
              <a:latin typeface="楷体_GB2312" pitchFamily="1" charset="-122"/>
              <a:ea typeface="楷体_GB2312" pitchFamily="1" charset="-122"/>
            </a:endParaRPr>
          </a:p>
        </p:txBody>
      </p:sp>
      <p:graphicFrame>
        <p:nvGraphicFramePr>
          <p:cNvPr id="6148" name="Object 6"/>
          <p:cNvGraphicFramePr>
            <a:graphicFrameLocks noChangeAspect="1"/>
          </p:cNvGraphicFramePr>
          <p:nvPr/>
        </p:nvGraphicFramePr>
        <p:xfrm>
          <a:off x="0" y="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" r:id="rId1" imgW="434975" imgH="676910" progId="Equation.DSMT4">
                  <p:embed/>
                </p:oleObj>
              </mc:Choice>
              <mc:Fallback>
                <p:oleObj name="" r:id="rId1" imgW="434975" imgH="676910" progId="Equation.DSMT4">
                  <p:embed/>
                  <p:pic>
                    <p:nvPicPr>
                      <p:cNvPr id="0" name="图片 309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914400" cy="1984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9" name="Object 7"/>
          <p:cNvGraphicFramePr>
            <a:graphicFrameLocks noChangeAspect="1"/>
          </p:cNvGraphicFramePr>
          <p:nvPr/>
        </p:nvGraphicFramePr>
        <p:xfrm>
          <a:off x="0" y="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name="" r:id="rId3" imgW="434975" imgH="676910" progId="Equation.DSMT4">
                  <p:embed/>
                </p:oleObj>
              </mc:Choice>
              <mc:Fallback>
                <p:oleObj name="" r:id="rId3" imgW="434975" imgH="676910" progId="Equation.DSMT4">
                  <p:embed/>
                  <p:pic>
                    <p:nvPicPr>
                      <p:cNvPr id="0" name="图片 310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914400" cy="1984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0" name="Object 8"/>
          <p:cNvGraphicFramePr>
            <a:graphicFrameLocks noChangeAspect="1"/>
          </p:cNvGraphicFramePr>
          <p:nvPr/>
        </p:nvGraphicFramePr>
        <p:xfrm>
          <a:off x="5562600" y="-228600"/>
          <a:ext cx="3429000" cy="282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" r:id="rId4" imgW="1330325" imgH="1070610" progId="Visio.Drawing.6">
                  <p:embed/>
                </p:oleObj>
              </mc:Choice>
              <mc:Fallback>
                <p:oleObj name="" r:id="rId4" imgW="1330325" imgH="1070610" progId="Visio.Drawing.6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562600" y="-228600"/>
                        <a:ext cx="3429000" cy="28225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89" name="Text Box 9"/>
          <p:cNvSpPr txBox="1"/>
          <p:nvPr/>
        </p:nvSpPr>
        <p:spPr>
          <a:xfrm>
            <a:off x="152400" y="2819400"/>
            <a:ext cx="4724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楷体_GB2312" pitchFamily="1" charset="-122"/>
                <a:ea typeface="楷体_GB2312" pitchFamily="1" charset="-122"/>
              </a:rPr>
              <a:t>U</a:t>
            </a:r>
            <a:r>
              <a:rPr lang="en-US" altLang="zh-CN" sz="1600" b="1" dirty="0">
                <a:solidFill>
                  <a:srgbClr val="000000"/>
                </a:solidFill>
                <a:latin typeface="楷体_GB2312" pitchFamily="1" charset="-122"/>
                <a:ea typeface="楷体_GB2312" pitchFamily="1" charset="-122"/>
              </a:rPr>
              <a:t>L</a:t>
            </a:r>
            <a:r>
              <a:rPr lang="en-US" altLang="zh-CN" sz="2400" b="1" dirty="0">
                <a:solidFill>
                  <a:srgbClr val="000000"/>
                </a:solidFill>
                <a:latin typeface="楷体_GB2312" pitchFamily="1" charset="-122"/>
                <a:ea typeface="楷体_GB2312" pitchFamily="1" charset="-122"/>
              </a:rPr>
              <a:t>,U</a:t>
            </a:r>
            <a:r>
              <a:rPr lang="en-US" altLang="zh-CN" sz="1600" b="1" dirty="0">
                <a:solidFill>
                  <a:srgbClr val="000000"/>
                </a:solidFill>
                <a:latin typeface="楷体_GB2312" pitchFamily="1" charset="-122"/>
                <a:ea typeface="楷体_GB2312" pitchFamily="1" charset="-122"/>
              </a:rPr>
              <a:t>C</a:t>
            </a:r>
            <a:r>
              <a:rPr lang="zh-CN" altLang="en-US" sz="2400" b="1" dirty="0">
                <a:solidFill>
                  <a:srgbClr val="000000"/>
                </a:solidFill>
                <a:latin typeface="楷体_GB2312" pitchFamily="1" charset="-122"/>
                <a:ea typeface="楷体_GB2312" pitchFamily="1" charset="-122"/>
              </a:rPr>
              <a:t>和</a:t>
            </a:r>
            <a:r>
              <a:rPr lang="en-US" altLang="zh-CN" sz="2400" b="1" dirty="0">
                <a:solidFill>
                  <a:srgbClr val="000000"/>
                </a:solidFill>
                <a:latin typeface="楷体_GB2312" pitchFamily="1" charset="-122"/>
                <a:ea typeface="楷体_GB2312" pitchFamily="1" charset="-122"/>
              </a:rPr>
              <a:t>U</a:t>
            </a:r>
            <a:r>
              <a:rPr lang="en-US" altLang="zh-CN" sz="1600" b="1" dirty="0">
                <a:solidFill>
                  <a:srgbClr val="000000"/>
                </a:solidFill>
                <a:latin typeface="楷体_GB2312" pitchFamily="1" charset="-122"/>
                <a:ea typeface="楷体_GB2312" pitchFamily="1" charset="-122"/>
              </a:rPr>
              <a:t>S</a:t>
            </a:r>
            <a:r>
              <a:rPr lang="zh-CN" altLang="en-US" sz="2400" b="1" dirty="0">
                <a:solidFill>
                  <a:srgbClr val="000000"/>
                </a:solidFill>
                <a:latin typeface="楷体_GB2312" pitchFamily="1" charset="-122"/>
                <a:ea typeface="楷体_GB2312" pitchFamily="1" charset="-122"/>
              </a:rPr>
              <a:t>组成一个直角三角形</a:t>
            </a:r>
            <a:r>
              <a:rPr lang="en-US" altLang="zh-CN" sz="2400" b="1" dirty="0">
                <a:solidFill>
                  <a:srgbClr val="000000"/>
                </a:solidFill>
                <a:latin typeface="楷体_GB2312" pitchFamily="1" charset="-122"/>
                <a:ea typeface="楷体_GB2312" pitchFamily="1" charset="-122"/>
              </a:rPr>
              <a:t>,</a:t>
            </a:r>
            <a:endParaRPr lang="en-US" altLang="zh-CN" sz="2400" b="1" dirty="0">
              <a:solidFill>
                <a:srgbClr val="000000"/>
              </a:solidFill>
              <a:latin typeface="楷体_GB2312" pitchFamily="1" charset="-122"/>
              <a:ea typeface="楷体_GB2312" pitchFamily="1" charset="-122"/>
            </a:endParaRPr>
          </a:p>
        </p:txBody>
      </p:sp>
      <p:graphicFrame>
        <p:nvGraphicFramePr>
          <p:cNvPr id="71690" name="Object 10"/>
          <p:cNvGraphicFramePr>
            <a:graphicFrameLocks noChangeAspect="1"/>
          </p:cNvGraphicFramePr>
          <p:nvPr/>
        </p:nvGraphicFramePr>
        <p:xfrm>
          <a:off x="615950" y="3352800"/>
          <a:ext cx="1441450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" r:id="rId6" imgW="596900" imgH="203200" progId="Equation.DSMT4">
                  <p:embed/>
                </p:oleObj>
              </mc:Choice>
              <mc:Fallback>
                <p:oleObj name="" r:id="rId6" imgW="596900" imgH="203200" progId="Equation.DSMT4">
                  <p:embed/>
                  <p:pic>
                    <p:nvPicPr>
                      <p:cNvPr id="0" name="图片 3096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15950" y="3352800"/>
                        <a:ext cx="1441450" cy="4905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3" name="Object 11"/>
          <p:cNvGraphicFramePr>
            <a:graphicFrameLocks noChangeAspect="1"/>
          </p:cNvGraphicFramePr>
          <p:nvPr/>
        </p:nvGraphicFramePr>
        <p:xfrm>
          <a:off x="0" y="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" r:id="rId8" imgW="434975" imgH="676910" progId="Equation.DSMT4">
                  <p:embed/>
                </p:oleObj>
              </mc:Choice>
              <mc:Fallback>
                <p:oleObj name="" r:id="rId8" imgW="434975" imgH="676910" progId="Equation.DSMT4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914400" cy="1984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92" name="Object 12"/>
          <p:cNvGraphicFramePr>
            <a:graphicFrameLocks noChangeAspect="1"/>
          </p:cNvGraphicFramePr>
          <p:nvPr/>
        </p:nvGraphicFramePr>
        <p:xfrm>
          <a:off x="2573338" y="3429000"/>
          <a:ext cx="1254125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" name="" r:id="rId9" imgW="508000" imgH="228600" progId="Equation.DSMT4">
                  <p:embed/>
                </p:oleObj>
              </mc:Choice>
              <mc:Fallback>
                <p:oleObj name="" r:id="rId9" imgW="508000" imgH="228600" progId="Equation.DSMT4">
                  <p:embed/>
                  <p:pic>
                    <p:nvPicPr>
                      <p:cNvPr id="0" name="图片 310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573338" y="3429000"/>
                        <a:ext cx="1254125" cy="5635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93" name="Object 13"/>
          <p:cNvGraphicFramePr>
            <a:graphicFrameLocks noChangeAspect="1"/>
          </p:cNvGraphicFramePr>
          <p:nvPr/>
        </p:nvGraphicFramePr>
        <p:xfrm>
          <a:off x="4343400" y="3429000"/>
          <a:ext cx="1295400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" r:id="rId11" imgW="584200" imgH="228600" progId="Equation.DSMT4">
                  <p:embed/>
                </p:oleObj>
              </mc:Choice>
              <mc:Fallback>
                <p:oleObj name="" r:id="rId11" imgW="584200" imgH="228600" progId="Equation.DSMT4">
                  <p:embed/>
                  <p:pic>
                    <p:nvPicPr>
                      <p:cNvPr id="0" name="图片 309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343400" y="3429000"/>
                        <a:ext cx="1295400" cy="5064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94" name="Object 14"/>
          <p:cNvGraphicFramePr>
            <a:graphicFrameLocks noChangeAspect="1"/>
          </p:cNvGraphicFramePr>
          <p:nvPr/>
        </p:nvGraphicFramePr>
        <p:xfrm>
          <a:off x="304800" y="3992563"/>
          <a:ext cx="2133600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" name="" r:id="rId13" imgW="989965" imgH="431800" progId="Equation.DSMT4">
                  <p:embed/>
                </p:oleObj>
              </mc:Choice>
              <mc:Fallback>
                <p:oleObj name="" r:id="rId13" imgW="989965" imgH="431800" progId="Equation.DSMT4">
                  <p:embed/>
                  <p:pic>
                    <p:nvPicPr>
                      <p:cNvPr id="0" name="图片 3104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04800" y="3992563"/>
                        <a:ext cx="2133600" cy="9302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95" name="Object 15"/>
          <p:cNvGraphicFramePr>
            <a:graphicFrameLocks noChangeAspect="1"/>
          </p:cNvGraphicFramePr>
          <p:nvPr/>
        </p:nvGraphicFramePr>
        <p:xfrm>
          <a:off x="381000" y="5043488"/>
          <a:ext cx="2006600" cy="896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name="" r:id="rId15" imgW="965200" imgH="431800" progId="Equation.DSMT4">
                  <p:embed/>
                </p:oleObj>
              </mc:Choice>
              <mc:Fallback>
                <p:oleObj name="" r:id="rId15" imgW="965200" imgH="431800" progId="Equation.DSMT4">
                  <p:embed/>
                  <p:pic>
                    <p:nvPicPr>
                      <p:cNvPr id="0" name="图片 3100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81000" y="5043488"/>
                        <a:ext cx="2006600" cy="8969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96" name="Object 16"/>
          <p:cNvGraphicFramePr>
            <a:graphicFrameLocks noChangeAspect="1"/>
          </p:cNvGraphicFramePr>
          <p:nvPr/>
        </p:nvGraphicFramePr>
        <p:xfrm>
          <a:off x="2881313" y="5013325"/>
          <a:ext cx="2482850" cy="928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name="" r:id="rId17" imgW="1155700" imgH="431800" progId="Equation.DSMT4">
                  <p:embed/>
                </p:oleObj>
              </mc:Choice>
              <mc:Fallback>
                <p:oleObj name="" r:id="rId17" imgW="1155700" imgH="431800" progId="Equation.DSMT4">
                  <p:embed/>
                  <p:pic>
                    <p:nvPicPr>
                      <p:cNvPr id="0" name="图片 3101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881313" y="5013325"/>
                        <a:ext cx="2482850" cy="9286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97" name="Text Box 17"/>
          <p:cNvSpPr txBox="1"/>
          <p:nvPr/>
        </p:nvSpPr>
        <p:spPr>
          <a:xfrm>
            <a:off x="6096000" y="5638800"/>
            <a:ext cx="2590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注意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:</a:t>
            </a:r>
            <a:endParaRPr lang="en-US" altLang="zh-CN" sz="24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71698" name="Object 18"/>
          <p:cNvGraphicFramePr>
            <a:graphicFrameLocks noChangeAspect="1"/>
          </p:cNvGraphicFramePr>
          <p:nvPr/>
        </p:nvGraphicFramePr>
        <p:xfrm>
          <a:off x="7086600" y="5638800"/>
          <a:ext cx="129540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" r:id="rId19" imgW="546100" imgH="228600" progId="Equation.DSMT4">
                  <p:embed/>
                </p:oleObj>
              </mc:Choice>
              <mc:Fallback>
                <p:oleObj name="" r:id="rId19" imgW="546100" imgH="228600" progId="Equation.DSMT4">
                  <p:embed/>
                  <p:pic>
                    <p:nvPicPr>
                      <p:cNvPr id="0" name="图片 3103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7086600" y="5638800"/>
                        <a:ext cx="1295400" cy="542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99" name="Object 19"/>
          <p:cNvGraphicFramePr>
            <a:graphicFrameLocks noChangeAspect="1"/>
          </p:cNvGraphicFramePr>
          <p:nvPr/>
        </p:nvGraphicFramePr>
        <p:xfrm>
          <a:off x="5486400" y="2803525"/>
          <a:ext cx="3429000" cy="2674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" r:id="rId21" imgW="1357630" imgH="1035685" progId="Visio.Drawing.6">
                  <p:embed/>
                </p:oleObj>
              </mc:Choice>
              <mc:Fallback>
                <p:oleObj name="" r:id="rId21" imgW="1357630" imgH="1035685" progId="Visio.Drawing.6">
                  <p:embed/>
                  <p:pic>
                    <p:nvPicPr>
                      <p:cNvPr id="0" name="图片 3098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5486400" y="2803525"/>
                        <a:ext cx="3429000" cy="26749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00" name="Object 20"/>
          <p:cNvGraphicFramePr>
            <a:graphicFrameLocks noChangeAspect="1"/>
          </p:cNvGraphicFramePr>
          <p:nvPr/>
        </p:nvGraphicFramePr>
        <p:xfrm>
          <a:off x="539750" y="1916113"/>
          <a:ext cx="1944688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" r:id="rId23" imgW="876300" imgH="241300" progId="Equation.3">
                  <p:embed/>
                </p:oleObj>
              </mc:Choice>
              <mc:Fallback>
                <p:oleObj name="" r:id="rId23" imgW="876300" imgH="241300" progId="Equation.3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539750" y="1916113"/>
                        <a:ext cx="1944688" cy="5365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01" name="Object 21"/>
          <p:cNvGraphicFramePr>
            <a:graphicFrameLocks noChangeAspect="1"/>
          </p:cNvGraphicFramePr>
          <p:nvPr/>
        </p:nvGraphicFramePr>
        <p:xfrm>
          <a:off x="3059113" y="1955800"/>
          <a:ext cx="1662112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" r:id="rId25" imgW="748665" imgH="241300" progId="Equation.3">
                  <p:embed/>
                </p:oleObj>
              </mc:Choice>
              <mc:Fallback>
                <p:oleObj name="" r:id="rId25" imgW="748665" imgH="241300" progId="Equation.3">
                  <p:embed/>
                  <p:pic>
                    <p:nvPicPr>
                      <p:cNvPr id="0" name="图片 3099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3059113" y="1955800"/>
                        <a:ext cx="1662112" cy="5365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02" name="Text Box 22"/>
          <p:cNvSpPr txBox="1"/>
          <p:nvPr/>
        </p:nvSpPr>
        <p:spPr>
          <a:xfrm>
            <a:off x="287338" y="6211888"/>
            <a:ext cx="8323262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4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利用相量图关系计算是交流电路的一种计算方法</a:t>
            </a:r>
            <a:r>
              <a:rPr lang="en-US" altLang="zh-CN" sz="24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.</a:t>
            </a:r>
            <a:endParaRPr lang="en-US" altLang="zh-CN" sz="2400" b="1" dirty="0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1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1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1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1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1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1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1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71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71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71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71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71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71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5" grpId="0"/>
      <p:bldP spid="71689" grpId="0"/>
      <p:bldP spid="71697" grpId="0"/>
      <p:bldP spid="71702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22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>
              <a:buNone/>
            </a:pPr>
            <a:endParaRPr lang="zh-CN" altLang="zh-CN" dirty="0"/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 hasCustomPrompt="1"/>
          </p:nvPr>
        </p:nvSpPr>
        <p:spPr/>
        <p:txBody>
          <a:bodyPr vert="horz" wrap="square" lIns="68580" tIns="34290" rIns="68580" bIns="3429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en-US" altLang="zh-CN" sz="21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1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串并联谐振电路的品质因数为</a:t>
            </a:r>
            <a:endParaRPr kumimoji="0" lang="en-US" altLang="zh-CN" sz="21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1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                           </a:t>
            </a:r>
            <a:r>
              <a:rPr kumimoji="0" lang="en-US" altLang="zh-CN" sz="21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GLC</a:t>
            </a:r>
            <a:r>
              <a:rPr kumimoji="0" lang="zh-CN" altLang="en-US" sz="21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并联</a:t>
            </a:r>
            <a:endParaRPr kumimoji="0" lang="en-US" altLang="zh-CN" sz="21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1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                               </a:t>
            </a:r>
            <a:endParaRPr kumimoji="0" lang="en-US" altLang="zh-CN" sz="21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1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                                  RLC</a:t>
            </a:r>
            <a:r>
              <a:rPr kumimoji="0" lang="zh-CN" altLang="en-US" sz="21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串联</a:t>
            </a:r>
            <a:endParaRPr kumimoji="0" lang="en-US" altLang="zh-CN" sz="21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将                代入，得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其表达式的形式与</a:t>
            </a: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RLC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串联电路相同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pic>
        <p:nvPicPr>
          <p:cNvPr id="52228" name="Picture 5"/>
          <p:cNvPicPr>
            <a:picLocks noChangeAspect="1"/>
          </p:cNvPicPr>
          <p:nvPr/>
        </p:nvPicPr>
        <p:blipFill>
          <a:blip r:embed="rId1"/>
          <a:srcRect b="67105"/>
          <a:stretch>
            <a:fillRect/>
          </a:stretch>
        </p:blipFill>
        <p:spPr>
          <a:xfrm>
            <a:off x="1143000" y="542925"/>
            <a:ext cx="5778500" cy="140493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2229" name="Picture 5"/>
          <p:cNvPicPr>
            <a:picLocks noChangeAspect="1"/>
          </p:cNvPicPr>
          <p:nvPr/>
        </p:nvPicPr>
        <p:blipFill>
          <a:blip r:embed="rId1"/>
          <a:srcRect t="43015" r="45950" b="26628"/>
          <a:stretch>
            <a:fillRect/>
          </a:stretch>
        </p:blipFill>
        <p:spPr>
          <a:xfrm>
            <a:off x="4419600" y="2217738"/>
            <a:ext cx="3122613" cy="12954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2230" name="Picture 5"/>
          <p:cNvPicPr>
            <a:picLocks noChangeAspect="1"/>
          </p:cNvPicPr>
          <p:nvPr/>
        </p:nvPicPr>
        <p:blipFill>
          <a:blip r:embed="rId1"/>
          <a:srcRect l="4755" t="74973" r="80292" b="9885"/>
          <a:stretch>
            <a:fillRect/>
          </a:stretch>
        </p:blipFill>
        <p:spPr>
          <a:xfrm>
            <a:off x="1654175" y="3584575"/>
            <a:ext cx="863600" cy="6477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2231" name="Picture 5"/>
          <p:cNvPicPr>
            <a:picLocks noChangeAspect="1"/>
          </p:cNvPicPr>
          <p:nvPr/>
        </p:nvPicPr>
        <p:blipFill>
          <a:blip r:embed="rId1"/>
          <a:srcRect l="57005" t="77167" b="8919"/>
          <a:stretch>
            <a:fillRect/>
          </a:stretch>
        </p:blipFill>
        <p:spPr>
          <a:xfrm>
            <a:off x="3667125" y="4232275"/>
            <a:ext cx="2822575" cy="67468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 advTm="52240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250" name="Text Box 4"/>
          <p:cNvSpPr txBox="1"/>
          <p:nvPr/>
        </p:nvSpPr>
        <p:spPr>
          <a:xfrm>
            <a:off x="609600" y="381000"/>
            <a:ext cx="7488238" cy="7620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zh-CN" altLang="en-US" sz="4400" b="1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第十二章  三相电路</a:t>
            </a:r>
            <a:endParaRPr lang="zh-CN" altLang="en-US" sz="4400" b="1" dirty="0">
              <a:solidFill>
                <a:srgbClr val="FF0000"/>
              </a:solidFill>
              <a:latin typeface="楷体_GB2312" pitchFamily="1" charset="-122"/>
              <a:ea typeface="楷体_GB2312" pitchFamily="1" charset="-122"/>
            </a:endParaRPr>
          </a:p>
        </p:txBody>
      </p:sp>
      <p:sp>
        <p:nvSpPr>
          <p:cNvPr id="53251" name="Text Box 5"/>
          <p:cNvSpPr txBox="1"/>
          <p:nvPr/>
        </p:nvSpPr>
        <p:spPr>
          <a:xfrm>
            <a:off x="533400" y="1447800"/>
            <a:ext cx="7883525" cy="13731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b="1" dirty="0"/>
              <a:t>1</a:t>
            </a:r>
            <a:r>
              <a:rPr lang="zh-CN" altLang="en-US" sz="2800" b="1" dirty="0"/>
              <a:t>、三相电压：三相电源的连接，线电压、相电压</a:t>
            </a:r>
            <a:endParaRPr lang="zh-CN" altLang="en-US" sz="2800" b="1" dirty="0"/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/>
              <a:t>线电流、相电流的概念及其之间的关系；</a:t>
            </a:r>
            <a:endParaRPr lang="zh-CN" altLang="en-US" sz="2800" b="1" dirty="0"/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/>
              <a:t>三相对称电压、三相对称电流的概念以及特点。</a:t>
            </a:r>
            <a:endParaRPr lang="zh-CN" altLang="en-US" sz="2800" b="1" dirty="0"/>
          </a:p>
        </p:txBody>
      </p:sp>
      <p:sp>
        <p:nvSpPr>
          <p:cNvPr id="53252" name="Text Box 6"/>
          <p:cNvSpPr txBox="1"/>
          <p:nvPr/>
        </p:nvSpPr>
        <p:spPr>
          <a:xfrm>
            <a:off x="533400" y="3046413"/>
            <a:ext cx="8120063" cy="13731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b="1" dirty="0"/>
              <a:t>2</a:t>
            </a:r>
            <a:r>
              <a:rPr lang="zh-CN" altLang="en-US" sz="2800" b="1" dirty="0"/>
              <a:t>、三相负载的</a:t>
            </a:r>
            <a:r>
              <a:rPr lang="en-US" altLang="zh-CN" sz="2800" b="1" dirty="0"/>
              <a:t>Y</a:t>
            </a:r>
            <a:r>
              <a:rPr lang="zh-CN" altLang="en-US" sz="2800" b="1" dirty="0"/>
              <a:t>形连接的特点、电压电流的计算，</a:t>
            </a:r>
            <a:endParaRPr lang="zh-CN" altLang="en-US" sz="2800" b="1" dirty="0"/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/>
              <a:t>三相对称负载的定义。三相对称负载</a:t>
            </a:r>
            <a:r>
              <a:rPr lang="en-US" altLang="zh-CN" sz="2800" b="1" dirty="0"/>
              <a:t>Y</a:t>
            </a:r>
            <a:r>
              <a:rPr lang="zh-CN" altLang="en-US" sz="2800" b="1" dirty="0"/>
              <a:t>形连接的</a:t>
            </a:r>
            <a:endParaRPr lang="zh-CN" altLang="en-US" sz="2800" b="1" dirty="0"/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/>
              <a:t>电流计算；中线的作用。</a:t>
            </a:r>
            <a:endParaRPr lang="zh-CN" altLang="en-US" sz="2800" b="1" dirty="0"/>
          </a:p>
        </p:txBody>
      </p:sp>
      <p:sp>
        <p:nvSpPr>
          <p:cNvPr id="53253" name="Text Box 7"/>
          <p:cNvSpPr txBox="1"/>
          <p:nvPr/>
        </p:nvSpPr>
        <p:spPr>
          <a:xfrm>
            <a:off x="533400" y="4641850"/>
            <a:ext cx="8101013" cy="13731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b="1" dirty="0"/>
              <a:t>3</a:t>
            </a:r>
            <a:r>
              <a:rPr lang="zh-CN" altLang="en-US" sz="2800" b="1" dirty="0"/>
              <a:t>、三相负载的</a:t>
            </a:r>
            <a:r>
              <a:rPr lang="zh-CN" altLang="en-US" sz="2800" b="1" dirty="0">
                <a:sym typeface="Symbol" panose="05050102010706020507" pitchFamily="18" charset="2"/>
              </a:rPr>
              <a:t></a:t>
            </a:r>
            <a:r>
              <a:rPr lang="zh-CN" altLang="en-US" sz="2800" b="1" dirty="0"/>
              <a:t>形连接的特点、电压电流的计算，</a:t>
            </a:r>
            <a:endParaRPr lang="zh-CN" altLang="en-US" sz="2800" b="1" dirty="0"/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/>
              <a:t>三相对称负载的定义。三相对称负载</a:t>
            </a:r>
            <a:r>
              <a:rPr lang="zh-CN" altLang="en-US" sz="2800" b="1" dirty="0">
                <a:sym typeface="Symbol" panose="05050102010706020507" pitchFamily="18" charset="2"/>
              </a:rPr>
              <a:t></a:t>
            </a:r>
            <a:r>
              <a:rPr lang="zh-CN" altLang="en-US" sz="2800" b="1" dirty="0"/>
              <a:t>形连接的</a:t>
            </a:r>
            <a:endParaRPr lang="zh-CN" altLang="en-US" sz="2800" b="1" dirty="0"/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/>
              <a:t>电流计算。</a:t>
            </a:r>
            <a:endParaRPr lang="zh-CN" altLang="en-US" sz="2800" b="1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-214748258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t="35764" b="7433"/>
          <a:stretch>
            <a:fillRect/>
          </a:stretch>
        </p:blipFill>
        <p:spPr>
          <a:xfrm>
            <a:off x="1295400" y="2514600"/>
            <a:ext cx="6932295" cy="2057400"/>
          </a:xfrm>
          <a:prstGeom prst="rect">
            <a:avLst/>
          </a:prstGeom>
          <a:noFill/>
          <a:ln w="9525">
            <a:noFill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1"/>
              <p:nvPr/>
            </p:nvSpPr>
            <p:spPr>
              <a:xfrm>
                <a:off x="967740" y="865505"/>
                <a:ext cx="6913245" cy="9385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/>
                  <a:t>下面所示对称三相电路中，已知对称三相电源线电压位</a:t>
                </a:r>
                <a:r>
                  <a:rPr lang="en-US" altLang="zh-CN"/>
                  <a:t>380V</a:t>
                </a:r>
                <a:r>
                  <a:rPr lang="zh-CN" altLang="en-US"/>
                  <a:t>，接有两组对称三相负载，其中</a:t>
                </a:r>
                <a:r>
                  <a:rPr lang="en-US" altLang="zh-CN"/>
                  <a:t>R=100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𝛺</m:t>
                    </m:r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，求线电流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𝐼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𝐴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、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𝐼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B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、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𝐼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C</m:t>
                        </m:r>
                      </m:sub>
                    </m:sSub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，和电源端功率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因数。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740" y="865505"/>
                <a:ext cx="6913245" cy="93853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274" name="Rectangle 4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vert="horz" wrap="square" lIns="91440" tIns="45720" rIns="91440" bIns="45720" anchor="ctr" anchorCtr="0"/>
          <a:p>
            <a:pPr eaLnBrk="1" hangingPunct="1">
              <a:buClrTx/>
              <a:buSzTx/>
              <a:buFontTx/>
            </a:pPr>
            <a:r>
              <a:rPr lang="zh-CN" altLang="en-US" sz="4400" b="1" kern="1200" dirty="0">
                <a:solidFill>
                  <a:srgbClr val="FF0000"/>
                </a:solidFill>
                <a:latin typeface="+mj-lt"/>
                <a:ea typeface="楷体_GB2312" pitchFamily="1" charset="-122"/>
                <a:cs typeface="+mj-cs"/>
              </a:rPr>
              <a:t>祝考试顺利！</a:t>
            </a:r>
            <a:endParaRPr lang="zh-CN" altLang="en-US" sz="4400" b="1" kern="1200" dirty="0">
              <a:solidFill>
                <a:srgbClr val="FF0000"/>
              </a:solidFill>
              <a:latin typeface="+mj-lt"/>
              <a:ea typeface="楷体_GB2312" pitchFamily="1" charset="-122"/>
              <a:cs typeface="+mj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Text Box 4"/>
          <p:cNvSpPr txBox="1"/>
          <p:nvPr/>
        </p:nvSpPr>
        <p:spPr>
          <a:xfrm>
            <a:off x="533400" y="228600"/>
            <a:ext cx="7488238" cy="7620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4400" b="1" dirty="0">
                <a:solidFill>
                  <a:srgbClr val="FF0000"/>
                </a:solidFill>
                <a:latin typeface="楷体_GB2312" pitchFamily="1" charset="-122"/>
                <a:ea typeface="楷体_GB2312" pitchFamily="1" charset="-122"/>
              </a:rPr>
              <a:t>第九章  正弦稳态电路的分析</a:t>
            </a:r>
            <a:endParaRPr lang="zh-CN" altLang="en-US" sz="4400" b="1" dirty="0">
              <a:solidFill>
                <a:srgbClr val="FF0000"/>
              </a:solidFill>
              <a:latin typeface="楷体_GB2312" pitchFamily="1" charset="-122"/>
              <a:ea typeface="楷体_GB2312" pitchFamily="1" charset="-122"/>
            </a:endParaRPr>
          </a:p>
        </p:txBody>
      </p:sp>
      <p:sp>
        <p:nvSpPr>
          <p:cNvPr id="7171" name="Text Box 5"/>
          <p:cNvSpPr txBox="1"/>
          <p:nvPr/>
        </p:nvSpPr>
        <p:spPr>
          <a:xfrm>
            <a:off x="593725" y="1360488"/>
            <a:ext cx="8399463" cy="18002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b="1" dirty="0"/>
              <a:t>1</a:t>
            </a:r>
            <a:r>
              <a:rPr lang="zh-CN" altLang="en-US" sz="2800" b="1" dirty="0"/>
              <a:t>、阻抗、导纳的定义，阻抗的串联和并联等效，</a:t>
            </a:r>
            <a:endParaRPr lang="zh-CN" altLang="en-US" sz="2800" b="1" dirty="0"/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/>
              <a:t>阻抗的性质。交流稳态电路的分析；相量图的画法；</a:t>
            </a:r>
            <a:endParaRPr lang="zh-CN" altLang="en-US" sz="2800" b="1" dirty="0"/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/>
              <a:t>交流电路的有功功率、无功功率、视在功率、复功率</a:t>
            </a:r>
            <a:endParaRPr lang="zh-CN" altLang="en-US" sz="2800" b="1" dirty="0"/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/>
              <a:t>的定义以及计算。</a:t>
            </a:r>
            <a:endParaRPr lang="zh-CN" altLang="en-US" sz="2800" b="1" dirty="0"/>
          </a:p>
        </p:txBody>
      </p:sp>
      <p:sp>
        <p:nvSpPr>
          <p:cNvPr id="7172" name="Text Box 6"/>
          <p:cNvSpPr txBox="1"/>
          <p:nvPr/>
        </p:nvSpPr>
        <p:spPr>
          <a:xfrm>
            <a:off x="609600" y="3505200"/>
            <a:ext cx="6097588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b="1" dirty="0"/>
              <a:t>2</a:t>
            </a:r>
            <a:r>
              <a:rPr lang="zh-CN" altLang="en-US" sz="2800" b="1" dirty="0"/>
              <a:t>、提高感性负载的功率因数的方法。</a:t>
            </a:r>
            <a:endParaRPr lang="zh-CN" altLang="en-US" sz="2800" b="1" dirty="0"/>
          </a:p>
        </p:txBody>
      </p:sp>
      <p:sp>
        <p:nvSpPr>
          <p:cNvPr id="72711" name="Rectangle 7"/>
          <p:cNvSpPr/>
          <p:nvPr/>
        </p:nvSpPr>
        <p:spPr>
          <a:xfrm>
            <a:off x="0" y="4267200"/>
            <a:ext cx="5257800" cy="21336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342900" lvl="0" indent="-342900" eaLnBrk="1" hangingPunct="1">
              <a:lnSpc>
                <a:spcPct val="90000"/>
              </a:lnSpc>
              <a:buNone/>
            </a:pPr>
            <a:r>
              <a:rPr lang="en-US" altLang="zh-CN" sz="2800" b="1" dirty="0">
                <a:solidFill>
                  <a:srgbClr val="FF00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结果：</a:t>
            </a:r>
            <a:endParaRPr lang="zh-CN" altLang="en-US" sz="2400" b="1" dirty="0">
              <a:solidFill>
                <a:srgbClr val="FF0000"/>
              </a:solidFill>
              <a:latin typeface="宋体" panose="02010600030101010101" pitchFamily="2" charset="-122"/>
              <a:sym typeface="Symbol" panose="05050102010706020507" pitchFamily="18" charset="2"/>
            </a:endParaRPr>
          </a:p>
          <a:p>
            <a:pPr marL="342900" lvl="0" indent="-342900" eaLnBrk="1" hangingPunct="1">
              <a:lnSpc>
                <a:spcPct val="90000"/>
              </a:lnSpc>
              <a:buNone/>
            </a:pPr>
            <a:r>
              <a:rPr lang="en-US" altLang="zh-CN" sz="2800" b="1" dirty="0">
                <a:solidFill>
                  <a:srgbClr val="003300"/>
                </a:solidFill>
                <a:latin typeface="楷体_GB2312" pitchFamily="1" charset="-122"/>
                <a:ea typeface="楷体_GB2312" pitchFamily="1" charset="-122"/>
                <a:sym typeface="Symbol" panose="05050102010706020507" pitchFamily="18" charset="2"/>
              </a:rPr>
              <a:t>1</a:t>
            </a:r>
            <a:r>
              <a:rPr lang="zh-CN" altLang="en-US" sz="2800" b="1" dirty="0">
                <a:solidFill>
                  <a:srgbClr val="003300"/>
                </a:solidFill>
                <a:latin typeface="楷体_GB2312" pitchFamily="1" charset="-122"/>
                <a:ea typeface="楷体_GB2312" pitchFamily="1" charset="-122"/>
                <a:sym typeface="Symbol" panose="05050102010706020507" pitchFamily="18" charset="2"/>
              </a:rPr>
              <a:t>）</a:t>
            </a:r>
            <a:r>
              <a:rPr lang="en-US" altLang="zh-CN" sz="2800" b="1" dirty="0">
                <a:solidFill>
                  <a:srgbClr val="003300"/>
                </a:solidFill>
                <a:latin typeface="楷体_GB2312" pitchFamily="1" charset="-122"/>
                <a:ea typeface="楷体_GB2312" pitchFamily="1" charset="-122"/>
                <a:sym typeface="Symbol" panose="05050102010706020507" pitchFamily="18" charset="2"/>
              </a:rPr>
              <a:t>P</a:t>
            </a:r>
            <a:r>
              <a:rPr lang="zh-CN" altLang="en-US" sz="2800" b="1" dirty="0">
                <a:solidFill>
                  <a:srgbClr val="003300"/>
                </a:solidFill>
                <a:latin typeface="楷体_GB2312" pitchFamily="1" charset="-122"/>
                <a:ea typeface="楷体_GB2312" pitchFamily="1" charset="-122"/>
                <a:sym typeface="Symbol" panose="05050102010706020507" pitchFamily="18" charset="2"/>
              </a:rPr>
              <a:t>不变条件下：</a:t>
            </a:r>
            <a:endParaRPr lang="zh-CN" altLang="en-US" sz="2800" b="1" dirty="0">
              <a:solidFill>
                <a:srgbClr val="003300"/>
              </a:solidFill>
              <a:latin typeface="楷体_GB2312" pitchFamily="1" charset="-122"/>
              <a:ea typeface="楷体_GB2312" pitchFamily="1" charset="-122"/>
              <a:sym typeface="Symbol" panose="05050102010706020507" pitchFamily="18" charset="2"/>
            </a:endParaRPr>
          </a:p>
          <a:p>
            <a:pPr marL="342900" lvl="0" indent="-342900" eaLnBrk="1" hangingPunct="1">
              <a:lnSpc>
                <a:spcPct val="90000"/>
              </a:lnSpc>
              <a:buNone/>
            </a:pPr>
            <a:r>
              <a:rPr lang="zh-CN" altLang="en-US" sz="2800" b="1" dirty="0">
                <a:solidFill>
                  <a:srgbClr val="660033"/>
                </a:solidFill>
                <a:latin typeface="楷体_GB2312" pitchFamily="1" charset="-122"/>
                <a:ea typeface="楷体_GB2312" pitchFamily="1" charset="-122"/>
                <a:sym typeface="Symbol" panose="05050102010706020507" pitchFamily="18" charset="2"/>
              </a:rPr>
              <a:t>  对输电线要求降低，输电效率提高；</a:t>
            </a:r>
            <a:endParaRPr lang="zh-CN" altLang="en-US" sz="2800" b="1" dirty="0">
              <a:solidFill>
                <a:srgbClr val="660033"/>
              </a:solidFill>
              <a:latin typeface="楷体_GB2312" pitchFamily="1" charset="-122"/>
              <a:ea typeface="楷体_GB2312" pitchFamily="1" charset="-122"/>
              <a:sym typeface="Symbol" panose="05050102010706020507" pitchFamily="18" charset="2"/>
            </a:endParaRPr>
          </a:p>
          <a:p>
            <a:pPr marL="342900" lvl="0" indent="-342900" eaLnBrk="1" hangingPunct="1">
              <a:lnSpc>
                <a:spcPct val="90000"/>
              </a:lnSpc>
              <a:buNone/>
            </a:pPr>
            <a:r>
              <a:rPr lang="zh-CN" altLang="en-US" sz="2800" b="1" dirty="0">
                <a:solidFill>
                  <a:srgbClr val="003300"/>
                </a:solidFill>
                <a:latin typeface="楷体_GB2312" pitchFamily="1" charset="-122"/>
                <a:ea typeface="楷体_GB2312" pitchFamily="1" charset="-122"/>
                <a:sym typeface="Symbol" panose="05050102010706020507" pitchFamily="18" charset="2"/>
              </a:rPr>
              <a:t>  </a:t>
            </a:r>
            <a:r>
              <a:rPr lang="zh-CN" altLang="en-US" sz="2800" b="1" dirty="0">
                <a:solidFill>
                  <a:srgbClr val="660033"/>
                </a:solidFill>
                <a:latin typeface="楷体_GB2312" pitchFamily="1" charset="-122"/>
                <a:ea typeface="楷体_GB2312" pitchFamily="1" charset="-122"/>
                <a:sym typeface="Symbol" panose="05050102010706020507" pitchFamily="18" charset="2"/>
              </a:rPr>
              <a:t>电源容量要求降低。</a:t>
            </a:r>
            <a:endParaRPr lang="zh-CN" altLang="en-US" sz="2800" b="1" dirty="0">
              <a:solidFill>
                <a:srgbClr val="660033"/>
              </a:solidFill>
              <a:latin typeface="楷体_GB2312" pitchFamily="1" charset="-122"/>
              <a:ea typeface="楷体_GB2312" pitchFamily="1" charset="-122"/>
              <a:sym typeface="Symbol" panose="05050102010706020507" pitchFamily="18" charset="2"/>
            </a:endParaRPr>
          </a:p>
        </p:txBody>
      </p:sp>
      <p:graphicFrame>
        <p:nvGraphicFramePr>
          <p:cNvPr id="72712" name="Object 8"/>
          <p:cNvGraphicFramePr>
            <a:graphicFrameLocks noChangeAspect="1"/>
          </p:cNvGraphicFramePr>
          <p:nvPr/>
        </p:nvGraphicFramePr>
        <p:xfrm>
          <a:off x="5256213" y="4724400"/>
          <a:ext cx="3887787" cy="1190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7" name="" r:id="rId1" imgW="1422400" imgH="393700" progId="Equation.3">
                  <p:embed/>
                </p:oleObj>
              </mc:Choice>
              <mc:Fallback>
                <p:oleObj name="" r:id="rId1" imgW="1422400" imgH="393700" progId="Equation.3">
                  <p:embed/>
                  <p:pic>
                    <p:nvPicPr>
                      <p:cNvPr id="0" name="图片 312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256213" y="4724400"/>
                        <a:ext cx="3887787" cy="1190625"/>
                      </a:xfrm>
                      <a:prstGeom prst="rect">
                        <a:avLst/>
                      </a:prstGeom>
                      <a:solidFill>
                        <a:srgbClr val="00FFFF">
                          <a:alpha val="50195"/>
                        </a:srgbClr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1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2711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1">
                                            <p:txEl>
                                              <p:charRg st="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2711">
                                            <p:txEl>
                                              <p:charRg st="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1">
                                            <p:txEl>
                                              <p:charRg st="15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2711">
                                            <p:txEl>
                                              <p:charRg st="15" end="3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1">
                                            <p:txEl>
                                              <p:charRg st="34" end="4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2711">
                                            <p:txEl>
                                              <p:charRg st="34" end="4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2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11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20836" name="Object 4"/>
          <p:cNvGraphicFramePr>
            <a:graphicFrameLocks noChangeAspect="1"/>
          </p:cNvGraphicFramePr>
          <p:nvPr/>
        </p:nvGraphicFramePr>
        <p:xfrm>
          <a:off x="609600" y="5791200"/>
          <a:ext cx="1584325" cy="703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2" name="" r:id="rId1" imgW="508000" imgH="279400" progId="Equation.3">
                  <p:embed/>
                </p:oleObj>
              </mc:Choice>
              <mc:Fallback>
                <p:oleObj name="" r:id="rId1" imgW="508000" imgH="279400" progId="Equation.3">
                  <p:embed/>
                  <p:pic>
                    <p:nvPicPr>
                      <p:cNvPr id="0" name="图片 312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09600" y="5791200"/>
                        <a:ext cx="1584325" cy="7032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837" name="Object 5"/>
          <p:cNvGraphicFramePr>
            <a:graphicFrameLocks noChangeAspect="1"/>
          </p:cNvGraphicFramePr>
          <p:nvPr/>
        </p:nvGraphicFramePr>
        <p:xfrm>
          <a:off x="533400" y="4876800"/>
          <a:ext cx="1743075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6" name="" r:id="rId3" imgW="558800" imgH="330200" progId="Equation.DSMT4">
                  <p:embed/>
                </p:oleObj>
              </mc:Choice>
              <mc:Fallback>
                <p:oleObj name="" r:id="rId3" imgW="558800" imgH="330200" progId="Equation.DSMT4">
                  <p:embed/>
                  <p:pic>
                    <p:nvPicPr>
                      <p:cNvPr id="0" name="图片 311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3400" y="4876800"/>
                        <a:ext cx="1743075" cy="8302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838" name="Object 6"/>
          <p:cNvGraphicFramePr>
            <a:graphicFrameLocks noChangeAspect="1"/>
          </p:cNvGraphicFramePr>
          <p:nvPr/>
        </p:nvGraphicFramePr>
        <p:xfrm>
          <a:off x="685800" y="304800"/>
          <a:ext cx="1465263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1" name="" r:id="rId5" imgW="469900" imgH="228600" progId="Equation.DSMT4">
                  <p:embed/>
                </p:oleObj>
              </mc:Choice>
              <mc:Fallback>
                <p:oleObj name="" r:id="rId5" imgW="469900" imgH="228600" progId="Equation.DSMT4">
                  <p:embed/>
                  <p:pic>
                    <p:nvPicPr>
                      <p:cNvPr id="0" name="图片 312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85800" y="304800"/>
                        <a:ext cx="1465263" cy="5746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839" name="Object 7"/>
          <p:cNvGraphicFramePr>
            <a:graphicFrameLocks noChangeAspect="1"/>
          </p:cNvGraphicFramePr>
          <p:nvPr/>
        </p:nvGraphicFramePr>
        <p:xfrm>
          <a:off x="2895600" y="381000"/>
          <a:ext cx="1979613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7" name="" r:id="rId7" imgW="635000" imgH="228600" progId="Equation.DSMT4">
                  <p:embed/>
                </p:oleObj>
              </mc:Choice>
              <mc:Fallback>
                <p:oleObj name="" r:id="rId7" imgW="635000" imgH="228600" progId="Equation.DSMT4">
                  <p:embed/>
                  <p:pic>
                    <p:nvPicPr>
                      <p:cNvPr id="0" name="图片 311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895600" y="381000"/>
                        <a:ext cx="1979613" cy="5746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840" name="Object 8"/>
          <p:cNvGraphicFramePr>
            <a:graphicFrameLocks noChangeAspect="1"/>
          </p:cNvGraphicFramePr>
          <p:nvPr/>
        </p:nvGraphicFramePr>
        <p:xfrm>
          <a:off x="457200" y="914400"/>
          <a:ext cx="2455863" cy="989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9" name="" r:id="rId9" imgW="786765" imgH="393700" progId="Equation.DSMT4">
                  <p:embed/>
                </p:oleObj>
              </mc:Choice>
              <mc:Fallback>
                <p:oleObj name="" r:id="rId9" imgW="786765" imgH="393700" progId="Equation.DSMT4">
                  <p:embed/>
                  <p:pic>
                    <p:nvPicPr>
                      <p:cNvPr id="0" name="图片 311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57200" y="914400"/>
                        <a:ext cx="2455863" cy="9890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841" name="Object 9"/>
          <p:cNvGraphicFramePr>
            <a:graphicFrameLocks noChangeAspect="1"/>
          </p:cNvGraphicFramePr>
          <p:nvPr/>
        </p:nvGraphicFramePr>
        <p:xfrm>
          <a:off x="381000" y="2133600"/>
          <a:ext cx="2060575" cy="703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6" name="" r:id="rId11" imgW="660400" imgH="279400" progId="Equation.DSMT4">
                  <p:embed/>
                </p:oleObj>
              </mc:Choice>
              <mc:Fallback>
                <p:oleObj name="" r:id="rId11" imgW="660400" imgH="279400" progId="Equation.DSMT4">
                  <p:embed/>
                  <p:pic>
                    <p:nvPicPr>
                      <p:cNvPr id="0" name="图片 312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81000" y="2133600"/>
                        <a:ext cx="2060575" cy="7032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842" name="Object 10"/>
          <p:cNvGraphicFramePr>
            <a:graphicFrameLocks noChangeAspect="1"/>
          </p:cNvGraphicFramePr>
          <p:nvPr/>
        </p:nvGraphicFramePr>
        <p:xfrm>
          <a:off x="381000" y="3124200"/>
          <a:ext cx="249555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8" name="" r:id="rId13" imgW="799465" imgH="317500" progId="Equation.DSMT4">
                  <p:embed/>
                </p:oleObj>
              </mc:Choice>
              <mc:Fallback>
                <p:oleObj name="" r:id="rId13" imgW="799465" imgH="317500" progId="Equation.DSMT4">
                  <p:embed/>
                  <p:pic>
                    <p:nvPicPr>
                      <p:cNvPr id="0" name="图片 3117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81000" y="3124200"/>
                        <a:ext cx="2495550" cy="800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843" name="Object 11"/>
          <p:cNvGraphicFramePr>
            <a:graphicFrameLocks noChangeAspect="1"/>
          </p:cNvGraphicFramePr>
          <p:nvPr/>
        </p:nvGraphicFramePr>
        <p:xfrm>
          <a:off x="304800" y="3886200"/>
          <a:ext cx="2852738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3" name="" r:id="rId15" imgW="913765" imgH="317500" progId="Equation.DSMT4">
                  <p:embed/>
                </p:oleObj>
              </mc:Choice>
              <mc:Fallback>
                <p:oleObj name="" r:id="rId15" imgW="913765" imgH="317500" progId="Equation.DSMT4">
                  <p:embed/>
                  <p:pic>
                    <p:nvPicPr>
                      <p:cNvPr id="0" name="图片 3122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04800" y="3886200"/>
                        <a:ext cx="2852738" cy="800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844" name="Object 12"/>
          <p:cNvGraphicFramePr>
            <a:graphicFrameLocks noChangeAspect="1"/>
          </p:cNvGraphicFramePr>
          <p:nvPr/>
        </p:nvGraphicFramePr>
        <p:xfrm>
          <a:off x="4344988" y="1390650"/>
          <a:ext cx="2495550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4" name="" r:id="rId17" imgW="799465" imgH="203200" progId="Equation.DSMT4">
                  <p:embed/>
                </p:oleObj>
              </mc:Choice>
              <mc:Fallback>
                <p:oleObj name="" r:id="rId17" imgW="799465" imgH="203200" progId="Equation.DSMT4">
                  <p:embed/>
                  <p:pic>
                    <p:nvPicPr>
                      <p:cNvPr id="0" name="图片 3123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4344988" y="1390650"/>
                        <a:ext cx="2495550" cy="5127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845" name="Object 13"/>
          <p:cNvGraphicFramePr>
            <a:graphicFrameLocks noChangeAspect="1"/>
          </p:cNvGraphicFramePr>
          <p:nvPr/>
        </p:nvGraphicFramePr>
        <p:xfrm>
          <a:off x="4286250" y="2362200"/>
          <a:ext cx="2455863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8" name="" r:id="rId19" imgW="786765" imgH="203200" progId="Equation.DSMT4">
                  <p:embed/>
                </p:oleObj>
              </mc:Choice>
              <mc:Fallback>
                <p:oleObj name="" r:id="rId19" imgW="786765" imgH="203200" progId="Equation.DSMT4">
                  <p:embed/>
                  <p:pic>
                    <p:nvPicPr>
                      <p:cNvPr id="0" name="图片 3127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4286250" y="2362200"/>
                        <a:ext cx="2455863" cy="5127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846" name="Object 14"/>
          <p:cNvGraphicFramePr>
            <a:graphicFrameLocks noChangeAspect="1"/>
          </p:cNvGraphicFramePr>
          <p:nvPr/>
        </p:nvGraphicFramePr>
        <p:xfrm>
          <a:off x="4038600" y="3200400"/>
          <a:ext cx="3762375" cy="706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5" name="" r:id="rId21" imgW="1206500" imgH="279400" progId="Equation.DSMT4">
                  <p:embed/>
                </p:oleObj>
              </mc:Choice>
              <mc:Fallback>
                <p:oleObj name="" r:id="rId21" imgW="1206500" imgH="279400" progId="Equation.DSMT4">
                  <p:embed/>
                  <p:pic>
                    <p:nvPicPr>
                      <p:cNvPr id="0" name="图片 3124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4038600" y="3200400"/>
                        <a:ext cx="3762375" cy="7064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847" name="Object 15"/>
          <p:cNvGraphicFramePr>
            <a:graphicFrameLocks noChangeAspect="1"/>
          </p:cNvGraphicFramePr>
          <p:nvPr/>
        </p:nvGraphicFramePr>
        <p:xfrm>
          <a:off x="4191000" y="4038600"/>
          <a:ext cx="3563938" cy="833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0" name="" r:id="rId23" imgW="1143000" imgH="330200" progId="Equation.DSMT4">
                  <p:embed/>
                </p:oleObj>
              </mc:Choice>
              <mc:Fallback>
                <p:oleObj name="" r:id="rId23" imgW="1143000" imgH="330200" progId="Equation.DSMT4">
                  <p:embed/>
                  <p:pic>
                    <p:nvPicPr>
                      <p:cNvPr id="0" name="图片 3119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4191000" y="4038600"/>
                        <a:ext cx="3563938" cy="8334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0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0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0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0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0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20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20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20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20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20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20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20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Text Box 4"/>
          <p:cNvSpPr txBox="1"/>
          <p:nvPr/>
        </p:nvSpPr>
        <p:spPr>
          <a:xfrm>
            <a:off x="1760538" y="187325"/>
            <a:ext cx="2687637" cy="519113"/>
          </a:xfrm>
          <a:prstGeom prst="rect">
            <a:avLst/>
          </a:prstGeom>
          <a:noFill/>
          <a:ln w="127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画相量图的方法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114693" name="Text Box 5"/>
          <p:cNvSpPr txBox="1"/>
          <p:nvPr/>
        </p:nvSpPr>
        <p:spPr>
          <a:xfrm>
            <a:off x="790575" y="681038"/>
            <a:ext cx="3046413" cy="519112"/>
          </a:xfrm>
          <a:prstGeom prst="rect">
            <a:avLst/>
          </a:prstGeom>
          <a:noFill/>
          <a:ln w="127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一、选择参考相量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114694" name="Text Box 6"/>
          <p:cNvSpPr txBox="1"/>
          <p:nvPr/>
        </p:nvSpPr>
        <p:spPr>
          <a:xfrm>
            <a:off x="1530350" y="1157288"/>
            <a:ext cx="3763963" cy="519112"/>
          </a:xfrm>
          <a:prstGeom prst="rect">
            <a:avLst/>
          </a:prstGeom>
          <a:noFill/>
          <a:ln w="127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串联以电流为参考相量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114695" name="Text Box 7"/>
          <p:cNvSpPr txBox="1"/>
          <p:nvPr/>
        </p:nvSpPr>
        <p:spPr>
          <a:xfrm>
            <a:off x="1512888" y="1579563"/>
            <a:ext cx="3763962" cy="519112"/>
          </a:xfrm>
          <a:prstGeom prst="rect">
            <a:avLst/>
          </a:prstGeom>
          <a:noFill/>
          <a:ln w="127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并联以电压为参考相量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114696" name="Text Box 8"/>
          <p:cNvSpPr txBox="1"/>
          <p:nvPr/>
        </p:nvSpPr>
        <p:spPr>
          <a:xfrm>
            <a:off x="1497013" y="2073275"/>
            <a:ext cx="5557837" cy="519113"/>
          </a:xfrm>
          <a:prstGeom prst="rect">
            <a:avLst/>
          </a:prstGeom>
          <a:noFill/>
          <a:ln w="127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混联以并联部分的电压为参考相量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114697" name="Text Box 9"/>
          <p:cNvSpPr txBox="1"/>
          <p:nvPr/>
        </p:nvSpPr>
        <p:spPr>
          <a:xfrm>
            <a:off x="454025" y="2620963"/>
            <a:ext cx="3405188" cy="519112"/>
          </a:xfrm>
          <a:prstGeom prst="rect">
            <a:avLst/>
          </a:prstGeom>
          <a:noFill/>
          <a:ln w="127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二、画相量图的根据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114698" name="Text Box 10"/>
          <p:cNvSpPr txBox="1"/>
          <p:nvPr/>
        </p:nvSpPr>
        <p:spPr>
          <a:xfrm>
            <a:off x="1301750" y="2990850"/>
            <a:ext cx="4114800" cy="519113"/>
          </a:xfrm>
          <a:prstGeom prst="rect">
            <a:avLst/>
          </a:prstGeom>
          <a:noFill/>
          <a:ln w="127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电阻电路电压与电流同相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114699" name="Text Box 11"/>
          <p:cNvSpPr txBox="1"/>
          <p:nvPr/>
        </p:nvSpPr>
        <p:spPr>
          <a:xfrm>
            <a:off x="1301750" y="3541713"/>
            <a:ext cx="4248150" cy="519112"/>
          </a:xfrm>
          <a:prstGeom prst="rect">
            <a:avLst/>
          </a:prstGeom>
          <a:noFill/>
          <a:ln w="127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电感电路电压超前电流</a:t>
            </a:r>
            <a:r>
              <a:rPr lang="en-US" altLang="zh-CN" sz="2800" b="1" dirty="0">
                <a:latin typeface="Times New Roman" panose="02020603050405020304" pitchFamily="18" charset="0"/>
              </a:rPr>
              <a:t>90</a:t>
            </a:r>
            <a:r>
              <a:rPr lang="en-US" altLang="zh-CN" sz="2800" b="1" baseline="30000" dirty="0">
                <a:latin typeface="Times New Roman" panose="02020603050405020304" pitchFamily="18" charset="0"/>
              </a:rPr>
              <a:t>o</a:t>
            </a:r>
            <a:endParaRPr lang="en-US" altLang="zh-CN" sz="2800" b="1" dirty="0">
              <a:latin typeface="Times New Roman" panose="02020603050405020304" pitchFamily="18" charset="0"/>
            </a:endParaRPr>
          </a:p>
        </p:txBody>
      </p:sp>
      <p:sp>
        <p:nvSpPr>
          <p:cNvPr id="114700" name="Text Box 12"/>
          <p:cNvSpPr txBox="1"/>
          <p:nvPr/>
        </p:nvSpPr>
        <p:spPr>
          <a:xfrm>
            <a:off x="1355725" y="4210050"/>
            <a:ext cx="4248150" cy="519113"/>
          </a:xfrm>
          <a:prstGeom prst="rect">
            <a:avLst/>
          </a:prstGeom>
          <a:noFill/>
          <a:ln w="127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电容电路电压滞后电流</a:t>
            </a:r>
            <a:r>
              <a:rPr lang="en-US" altLang="zh-CN" sz="2800" b="1" dirty="0">
                <a:latin typeface="Times New Roman" panose="02020603050405020304" pitchFamily="18" charset="0"/>
              </a:rPr>
              <a:t>90</a:t>
            </a:r>
            <a:r>
              <a:rPr lang="en-US" altLang="zh-CN" sz="2800" b="1" baseline="30000" dirty="0">
                <a:latin typeface="Times New Roman" panose="02020603050405020304" pitchFamily="18" charset="0"/>
              </a:rPr>
              <a:t>o</a:t>
            </a:r>
            <a:endParaRPr lang="en-US" altLang="zh-CN" sz="2800" b="1" dirty="0">
              <a:latin typeface="Times New Roman" panose="02020603050405020304" pitchFamily="18" charset="0"/>
            </a:endParaRPr>
          </a:p>
        </p:txBody>
      </p:sp>
      <p:sp>
        <p:nvSpPr>
          <p:cNvPr id="114701" name="Text Box 13"/>
          <p:cNvSpPr txBox="1"/>
          <p:nvPr/>
        </p:nvSpPr>
        <p:spPr>
          <a:xfrm>
            <a:off x="1409700" y="4994275"/>
            <a:ext cx="5421313" cy="519113"/>
          </a:xfrm>
          <a:prstGeom prst="rect">
            <a:avLst/>
          </a:prstGeom>
          <a:noFill/>
          <a:ln w="127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感性电路电压超前电流一个角度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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114702" name="Text Box 14"/>
          <p:cNvSpPr txBox="1"/>
          <p:nvPr/>
        </p:nvSpPr>
        <p:spPr>
          <a:xfrm>
            <a:off x="1438275" y="5627688"/>
            <a:ext cx="5421313" cy="519112"/>
          </a:xfrm>
          <a:prstGeom prst="rect">
            <a:avLst/>
          </a:prstGeom>
          <a:noFill/>
          <a:ln w="127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容性电路电压滞后电流一个角度</a:t>
            </a:r>
            <a:r>
              <a:rPr lang="zh-CN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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695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46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46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46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46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46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46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46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46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47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47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47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47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3" grpId="0"/>
      <p:bldP spid="114694" grpId="0"/>
      <p:bldP spid="114695" grpId="0" build="p"/>
      <p:bldP spid="114696" grpId="0"/>
      <p:bldP spid="114697" grpId="0"/>
      <p:bldP spid="114698" grpId="0"/>
      <p:bldP spid="114699" grpId="0"/>
      <p:bldP spid="114700" grpId="0"/>
      <p:bldP spid="114701" grpId="0"/>
      <p:bldP spid="11470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Text Box 4"/>
          <p:cNvSpPr txBox="1"/>
          <p:nvPr/>
        </p:nvSpPr>
        <p:spPr>
          <a:xfrm>
            <a:off x="914400" y="381000"/>
            <a:ext cx="6811963" cy="18002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b="1" dirty="0"/>
              <a:t>3</a:t>
            </a:r>
            <a:r>
              <a:rPr lang="zh-CN" altLang="en-US" sz="2800" b="1" dirty="0"/>
              <a:t>、交流电路中最大功率传输条件以及负载</a:t>
            </a:r>
            <a:endParaRPr lang="zh-CN" altLang="en-US" sz="2800" b="1" dirty="0"/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/>
              <a:t>最大功率计算。</a:t>
            </a:r>
            <a:endParaRPr lang="zh-CN" altLang="en-US" sz="2800" b="1" dirty="0"/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/>
              <a:t>（</a:t>
            </a:r>
            <a:r>
              <a:rPr lang="en-US" altLang="zh-CN" sz="2800" b="1" dirty="0"/>
              <a:t>1</a:t>
            </a:r>
            <a:r>
              <a:rPr lang="zh-CN" altLang="en-US" sz="2800" b="1" dirty="0"/>
              <a:t>）共轭匹配</a:t>
            </a:r>
            <a:endParaRPr lang="zh-CN" altLang="en-US" sz="2800" b="1" dirty="0"/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/>
              <a:t>（</a:t>
            </a:r>
            <a:r>
              <a:rPr lang="en-US" altLang="zh-CN" sz="2800" b="1" dirty="0"/>
              <a:t>2</a:t>
            </a:r>
            <a:r>
              <a:rPr lang="zh-CN" altLang="en-US" sz="2800" b="1" dirty="0"/>
              <a:t>）等模匹配</a:t>
            </a:r>
            <a:endParaRPr lang="zh-CN" altLang="en-US" sz="2800" b="1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  <p:tag name="KSO_WM_UNIT_PLACING_PICTURE_USER_VIEWPORT" val="{&quot;height&quot;:4335,&quot;width&quot;:8297}"/>
</p:tagLst>
</file>

<file path=ppt/tags/tag2.xml><?xml version="1.0" encoding="utf-8"?>
<p:tagLst xmlns:p="http://schemas.openxmlformats.org/presentationml/2006/main">
  <p:tag name="COMMONDATA" val="eyJoZGlkIjoiNzAwZDA3MGQ1MmU0OTJhODRhNmQ5ZTI2YjhhZTAyNjIifQ=="/>
  <p:tag name="KSO_WPP_MARK_KEY" val="3c8f9af3-aaf1-47e6-b06b-13b000c33d55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4099</Words>
  <Application>WPS 演示</Application>
  <PresentationFormat/>
  <Paragraphs>1154</Paragraphs>
  <Slides>53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343</vt:i4>
      </vt:variant>
      <vt:variant>
        <vt:lpstr>幻灯片标题</vt:lpstr>
      </vt:variant>
      <vt:variant>
        <vt:i4>53</vt:i4>
      </vt:variant>
    </vt:vector>
  </HeadingPairs>
  <TitlesOfParts>
    <vt:vector size="413" baseType="lpstr">
      <vt:lpstr>Arial</vt:lpstr>
      <vt:lpstr>宋体</vt:lpstr>
      <vt:lpstr>Wingdings</vt:lpstr>
      <vt:lpstr>楷体_GB2312</vt:lpstr>
      <vt:lpstr>新宋体</vt:lpstr>
      <vt:lpstr>Times New Roman</vt:lpstr>
      <vt:lpstr>Monotype Sorts</vt:lpstr>
      <vt:lpstr>Tahoma</vt:lpstr>
      <vt:lpstr>Symbol</vt:lpstr>
      <vt:lpstr>Wingdings</vt:lpstr>
      <vt:lpstr>微软雅黑</vt:lpstr>
      <vt:lpstr>Arial Unicode MS</vt:lpstr>
      <vt:lpstr>Calibri</vt:lpstr>
      <vt:lpstr>仿宋_GB2312</vt:lpstr>
      <vt:lpstr>仿宋</vt:lpstr>
      <vt:lpstr>Cambria Math</vt:lpstr>
      <vt:lpstr>默认设计模板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Paint.Picture</vt:lpstr>
      <vt:lpstr>Paint.Picture</vt:lpstr>
      <vt:lpstr>Equation.3</vt:lpstr>
      <vt:lpstr>Equation.3</vt:lpstr>
      <vt:lpstr>Paint.Picture</vt:lpstr>
      <vt:lpstr>Paint.Picture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Paint.Picture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Equation.DSMT4</vt:lpstr>
      <vt:lpstr>Equation.DSMT4</vt:lpstr>
      <vt:lpstr>Equation.3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Visio.Drawing.6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Visio.Drawing.6</vt:lpstr>
      <vt:lpstr>Equation.DSMT4</vt:lpstr>
      <vt:lpstr>Paint.Picture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Paint.Picture</vt:lpstr>
      <vt:lpstr>Paint.Picture</vt:lpstr>
      <vt:lpstr>Equation.3</vt:lpstr>
      <vt:lpstr>Equation.3</vt:lpstr>
      <vt:lpstr>Visio.Drawing.6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Paint.Picture</vt:lpstr>
      <vt:lpstr>Equation.DSMT4</vt:lpstr>
      <vt:lpstr>Paint.Picture</vt:lpstr>
      <vt:lpstr>Equation.3</vt:lpstr>
      <vt:lpstr>Equation.3</vt:lpstr>
      <vt:lpstr>Equation.3</vt:lpstr>
      <vt:lpstr>Equation.3</vt:lpstr>
      <vt:lpstr>Paint.Picture</vt:lpstr>
      <vt:lpstr>Paint.Picture</vt:lpstr>
      <vt:lpstr>Equation.3</vt:lpstr>
      <vt:lpstr>Equation.3</vt:lpstr>
      <vt:lpstr>Equation.3</vt:lpstr>
      <vt:lpstr>Equation.DSMT4</vt:lpstr>
      <vt:lpstr>Paint.Picture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Visio.Drawing.6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Visio.Drawing.6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Visio.Drawing.6</vt:lpstr>
      <vt:lpstr>Equation.DSMT4</vt:lpstr>
      <vt:lpstr>Equation.3</vt:lpstr>
      <vt:lpstr>Equation.DSMT4</vt:lpstr>
      <vt:lpstr>Equation.DSMT4</vt:lpstr>
      <vt:lpstr>Visio.Drawing.6</vt:lpstr>
      <vt:lpstr>Equation.DSMT4</vt:lpstr>
      <vt:lpstr>Equation.DSMT4</vt:lpstr>
      <vt:lpstr>Equation.DSMT4</vt:lpstr>
      <vt:lpstr>Equation.DSMT4</vt:lpstr>
      <vt:lpstr>Equation.DSMT4</vt:lpstr>
      <vt:lpstr>Equation.3</vt:lpstr>
      <vt:lpstr>Paint.Picture</vt:lpstr>
      <vt:lpstr>Equation.3</vt:lpstr>
      <vt:lpstr>Paint.Picture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例6：图示电路。已知</vt:lpstr>
      <vt:lpstr>例7：图示电路。已知</vt:lpstr>
      <vt:lpstr>PowerPoint 演示文稿</vt:lpstr>
      <vt:lpstr>*  图示电路， 求电流İ。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例11：图示电路，=100rad/s， U=220V。求</vt:lpstr>
      <vt:lpstr>PowerPoint 演示文稿</vt:lpstr>
      <vt:lpstr>    例13： 图示电路，=10rad/s。 分别求K=0.5和K=1时,电路中的电流İ1和İ2以及电阻R=10时吸收的功率.             </vt:lpstr>
      <vt:lpstr>例14：图示电路，求Z为何值可获最大功率？其中：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实际并联谐振电路</vt:lpstr>
      <vt:lpstr>PowerPoint 演示文稿</vt:lpstr>
      <vt:lpstr>PowerPoint 演示文稿</vt:lpstr>
      <vt:lpstr>PowerPoint 演示文稿</vt:lpstr>
      <vt:lpstr>PowerPoint 演示文稿</vt:lpstr>
      <vt:lpstr>祝考试顺利！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shilyh</dc:creator>
  <cp:lastModifiedBy>李琳</cp:lastModifiedBy>
  <cp:revision>110</cp:revision>
  <dcterms:created xsi:type="dcterms:W3CDTF">2023-06-12T10:26:00Z</dcterms:created>
  <dcterms:modified xsi:type="dcterms:W3CDTF">2023-06-14T11:57:32Z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ICV">
    <vt:lpwstr>6C8267AFD25E4AF3843E50F9AC9870B4_12</vt:lpwstr>
  </property>
  <property fmtid="{D5CDD505-2E9C-101B-9397-08002B2CF9AE}" pid="4" name="KSOProductBuildVer">
    <vt:lpwstr>2052-11.1.0.14309</vt:lpwstr>
  </property>
</Properties>
</file>