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E24F-54B3-4B4F-84DA-B3D7E8597B56}" type="datetimeFigureOut">
              <a:rPr lang="zh-CN" altLang="en-US" smtClean="0"/>
              <a:t>2019-9-24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5BBA-E8AC-481C-B912-460200286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0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E24F-54B3-4B4F-84DA-B3D7E8597B56}" type="datetimeFigureOut">
              <a:rPr lang="zh-CN" altLang="en-US" smtClean="0"/>
              <a:t>2019-9-24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5BBA-E8AC-481C-B912-460200286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9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E24F-54B3-4B4F-84DA-B3D7E8597B56}" type="datetimeFigureOut">
              <a:rPr lang="zh-CN" altLang="en-US" smtClean="0"/>
              <a:t>2019-9-24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5BBA-E8AC-481C-B912-460200286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5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E24F-54B3-4B4F-84DA-B3D7E8597B56}" type="datetimeFigureOut">
              <a:rPr lang="zh-CN" altLang="en-US" smtClean="0"/>
              <a:t>2019-9-24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5BBA-E8AC-481C-B912-460200286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E24F-54B3-4B4F-84DA-B3D7E8597B56}" type="datetimeFigureOut">
              <a:rPr lang="zh-CN" altLang="en-US" smtClean="0"/>
              <a:t>2019-9-24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5BBA-E8AC-481C-B912-460200286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53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E24F-54B3-4B4F-84DA-B3D7E8597B56}" type="datetimeFigureOut">
              <a:rPr lang="zh-CN" altLang="en-US" smtClean="0"/>
              <a:t>2019-9-24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5BBA-E8AC-481C-B912-460200286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E24F-54B3-4B4F-84DA-B3D7E8597B56}" type="datetimeFigureOut">
              <a:rPr lang="zh-CN" altLang="en-US" smtClean="0"/>
              <a:t>2019-9-24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5BBA-E8AC-481C-B912-460200286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E24F-54B3-4B4F-84DA-B3D7E8597B56}" type="datetimeFigureOut">
              <a:rPr lang="zh-CN" altLang="en-US" smtClean="0"/>
              <a:t>2019-9-24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5BBA-E8AC-481C-B912-460200286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3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E24F-54B3-4B4F-84DA-B3D7E8597B56}" type="datetimeFigureOut">
              <a:rPr lang="zh-CN" altLang="en-US" smtClean="0"/>
              <a:t>2019-9-24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5BBA-E8AC-481C-B912-460200286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79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E24F-54B3-4B4F-84DA-B3D7E8597B56}" type="datetimeFigureOut">
              <a:rPr lang="zh-CN" altLang="en-US" smtClean="0"/>
              <a:t>2019-9-24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5BBA-E8AC-481C-B912-460200286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E24F-54B3-4B4F-84DA-B3D7E8597B56}" type="datetimeFigureOut">
              <a:rPr lang="zh-CN" altLang="en-US" smtClean="0"/>
              <a:t>2019-9-24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5BBA-E8AC-481C-B912-460200286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9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9E24F-54B3-4B4F-84DA-B3D7E8597B56}" type="datetimeFigureOut">
              <a:rPr lang="zh-CN" altLang="en-US" smtClean="0"/>
              <a:t>2019-9-24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5BBA-E8AC-481C-B912-460200286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8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下如何使用</a:t>
            </a:r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8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771" y="2125075"/>
            <a:ext cx="6142857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8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762" y="2172722"/>
            <a:ext cx="5990476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DOSBOX </a:t>
            </a:r>
            <a:r>
              <a:rPr lang="zh-CN" altLang="en-US" dirty="0" smtClean="0"/>
              <a:t>运行界面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095" y="2077484"/>
            <a:ext cx="6323809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3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Step4: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1" y="2290895"/>
            <a:ext cx="6295238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7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164" y="648043"/>
            <a:ext cx="6162311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4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Windows下如何使用debug</vt:lpstr>
      <vt:lpstr>Step1：</vt:lpstr>
      <vt:lpstr>Step2:</vt:lpstr>
      <vt:lpstr>DOSBOX 运行界面</vt:lpstr>
      <vt:lpstr>Step4: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Windows下如何使用debug</dc:title>
  <dc:creator>张海英(2006100207)</dc:creator>
  <cp:lastModifiedBy>张海英(2006100207)</cp:lastModifiedBy>
  <cp:revision>1</cp:revision>
  <dcterms:created xsi:type="dcterms:W3CDTF">2019-09-24T02:32:14Z</dcterms:created>
  <dcterms:modified xsi:type="dcterms:W3CDTF">2019-09-24T02:35:19Z</dcterms:modified>
</cp:coreProperties>
</file>