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5" r:id="rId1"/>
  </p:sldMasterIdLst>
  <p:notesMasterIdLst>
    <p:notesMasterId r:id="rId15"/>
  </p:notesMasterIdLst>
  <p:handoutMasterIdLst>
    <p:handoutMasterId r:id="rId16"/>
  </p:handoutMasterIdLst>
  <p:sldIdLst>
    <p:sldId id="569" r:id="rId2"/>
    <p:sldId id="550" r:id="rId3"/>
    <p:sldId id="562" r:id="rId4"/>
    <p:sldId id="572" r:id="rId5"/>
    <p:sldId id="573" r:id="rId6"/>
    <p:sldId id="571" r:id="rId7"/>
    <p:sldId id="560" r:id="rId8"/>
    <p:sldId id="561" r:id="rId9"/>
    <p:sldId id="574" r:id="rId10"/>
    <p:sldId id="565" r:id="rId11"/>
    <p:sldId id="566" r:id="rId12"/>
    <p:sldId id="570" r:id="rId13"/>
    <p:sldId id="575" r:id="rId14"/>
  </p:sldIdLst>
  <p:sldSz cx="9144000" cy="6858000" type="screen4x3"/>
  <p:notesSz cx="6858000" cy="9144000"/>
  <p:defaultTextStyle>
    <a:defPPr>
      <a:defRPr lang="zh-CN"/>
    </a:defPPr>
    <a:lvl1pPr algn="l" rtl="0" eaLnBrk="0" fontAlgn="base" hangingPunct="0">
      <a:spcBef>
        <a:spcPct val="0"/>
      </a:spcBef>
      <a:spcAft>
        <a:spcPct val="0"/>
      </a:spcAft>
      <a:defRPr kumimoji="1" sz="3200" b="1" kern="1200">
        <a:solidFill>
          <a:srgbClr val="070605"/>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3200" b="1" kern="1200">
        <a:solidFill>
          <a:srgbClr val="070605"/>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3200" b="1" kern="1200">
        <a:solidFill>
          <a:srgbClr val="070605"/>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3200" b="1" kern="1200">
        <a:solidFill>
          <a:srgbClr val="070605"/>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3200" b="1" kern="1200">
        <a:solidFill>
          <a:srgbClr val="070605"/>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3200" b="1" kern="1200">
        <a:solidFill>
          <a:srgbClr val="070605"/>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3200" b="1" kern="1200">
        <a:solidFill>
          <a:srgbClr val="070605"/>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3200" b="1" kern="1200">
        <a:solidFill>
          <a:srgbClr val="070605"/>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3200" b="1" kern="1200">
        <a:solidFill>
          <a:srgbClr val="070605"/>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CC0099"/>
    <a:srgbClr val="0099FF"/>
    <a:srgbClr val="000000"/>
    <a:srgbClr val="FF0000"/>
    <a:srgbClr val="FF6600"/>
    <a:srgbClr val="CC00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64" autoAdjust="0"/>
    <p:restoredTop sz="94660" autoAdjust="0"/>
  </p:normalViewPr>
  <p:slideViewPr>
    <p:cSldViewPr>
      <p:cViewPr varScale="1">
        <p:scale>
          <a:sx n="127" d="100"/>
          <a:sy n="127" d="100"/>
        </p:scale>
        <p:origin x="1266" y="114"/>
      </p:cViewPr>
      <p:guideLst>
        <p:guide orient="horz" pos="2161"/>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641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08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420867"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420868"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420869"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41D61094-926A-494F-9BB9-B454D8D1695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bodyPr>
          <a:lstStyle>
            <a:lvl1pPr eaLnBrk="1" hangingPunct="1">
              <a:defRPr sz="1200" b="0">
                <a:solidFill>
                  <a:schemeClr val="tx1"/>
                </a:solidFill>
              </a:defRPr>
            </a:lvl1pPr>
          </a:lstStyle>
          <a:p>
            <a:pPr>
              <a:defRPr/>
            </a:pPr>
            <a:endParaRPr lang="en-US" altLang="zh-CN"/>
          </a:p>
        </p:txBody>
      </p:sp>
      <p:sp>
        <p:nvSpPr>
          <p:cNvPr id="6451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bodyPr>
          <a:lstStyle>
            <a:lvl1pPr algn="r" eaLnBrk="1" hangingPunct="1">
              <a:defRPr sz="1200" b="0">
                <a:solidFill>
                  <a:schemeClr val="tx1"/>
                </a:solidFill>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451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451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b" anchorCtr="0" compatLnSpc="1">
            <a:prstTxWarp prst="textNoShape">
              <a:avLst/>
            </a:prstTxWarp>
          </a:bodyPr>
          <a:lstStyle>
            <a:lvl1pPr eaLnBrk="1" hangingPunct="1">
              <a:defRPr sz="1200" b="0">
                <a:solidFill>
                  <a:schemeClr val="tx1"/>
                </a:solidFill>
              </a:defRPr>
            </a:lvl1pPr>
          </a:lstStyle>
          <a:p>
            <a:pPr>
              <a:defRPr/>
            </a:pPr>
            <a:endParaRPr lang="en-US" altLang="zh-CN"/>
          </a:p>
        </p:txBody>
      </p:sp>
      <p:sp>
        <p:nvSpPr>
          <p:cNvPr id="6451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b" anchorCtr="0" compatLnSpc="1">
            <a:prstTxWarp prst="textNoShape">
              <a:avLst/>
            </a:prstTxWarp>
          </a:bodyPr>
          <a:lstStyle>
            <a:lvl1pPr algn="r" eaLnBrk="1" hangingPunct="1">
              <a:defRPr sz="1200" b="0">
                <a:solidFill>
                  <a:schemeClr val="tx1"/>
                </a:solidFill>
              </a:defRPr>
            </a:lvl1pPr>
          </a:lstStyle>
          <a:p>
            <a:pPr>
              <a:defRPr/>
            </a:pPr>
            <a:fld id="{9CE135B1-30EA-4329-9301-3DC4E3BE93F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4"/>
          <p:cNvGrpSpPr>
            <a:grpSpLocks/>
          </p:cNvGrpSpPr>
          <p:nvPr userDrawn="1"/>
        </p:nvGrpSpPr>
        <p:grpSpPr bwMode="auto">
          <a:xfrm>
            <a:off x="0" y="0"/>
            <a:ext cx="8542338" cy="1052513"/>
            <a:chOff x="80" y="624"/>
            <a:chExt cx="5381" cy="663"/>
          </a:xfrm>
        </p:grpSpPr>
        <p:sp>
          <p:nvSpPr>
            <p:cNvPr id="5" name="Rectangle 5"/>
            <p:cNvSpPr>
              <a:spLocks noChangeArrowheads="1"/>
            </p:cNvSpPr>
            <p:nvPr/>
          </p:nvSpPr>
          <p:spPr bwMode="ltGray">
            <a:xfrm>
              <a:off x="263" y="692"/>
              <a:ext cx="276" cy="299"/>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8" tIns="45704" rIns="91408" bIns="45704" anchor="ct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marL="1370013">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zh-CN" b="0" smtClean="0">
                <a:latin typeface="Tahoma" panose="020B0604030504040204" pitchFamily="34" charset="0"/>
              </a:endParaRPr>
            </a:p>
          </p:txBody>
        </p:sp>
        <p:sp>
          <p:nvSpPr>
            <p:cNvPr id="6" name="Rectangle 6"/>
            <p:cNvSpPr>
              <a:spLocks noChangeArrowheads="1"/>
            </p:cNvSpPr>
            <p:nvPr/>
          </p:nvSpPr>
          <p:spPr bwMode="ltGray">
            <a:xfrm>
              <a:off x="504" y="692"/>
              <a:ext cx="207" cy="299"/>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8" tIns="45704" rIns="91408" bIns="45704" anchor="ct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marL="1370013">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zh-CN" b="0" smtClean="0">
                <a:latin typeface="Tahoma" panose="020B0604030504040204" pitchFamily="34" charset="0"/>
              </a:endParaRPr>
            </a:p>
          </p:txBody>
        </p:sp>
        <p:sp>
          <p:nvSpPr>
            <p:cNvPr id="7" name="Rectangle 7"/>
            <p:cNvSpPr>
              <a:spLocks noChangeArrowheads="1"/>
            </p:cNvSpPr>
            <p:nvPr/>
          </p:nvSpPr>
          <p:spPr bwMode="ltGray">
            <a:xfrm>
              <a:off x="341" y="958"/>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8" tIns="45704" rIns="91408" bIns="45704" anchor="ct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marL="1370013">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zh-CN" b="0" smtClean="0">
                <a:latin typeface="Tahoma" panose="020B0604030504040204" pitchFamily="34" charset="0"/>
              </a:endParaRPr>
            </a:p>
          </p:txBody>
        </p:sp>
        <p:sp>
          <p:nvSpPr>
            <p:cNvPr id="8" name="Rectangle 8"/>
            <p:cNvSpPr>
              <a:spLocks noChangeArrowheads="1"/>
            </p:cNvSpPr>
            <p:nvPr/>
          </p:nvSpPr>
          <p:spPr bwMode="ltGray">
            <a:xfrm>
              <a:off x="574" y="958"/>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8" tIns="45704" rIns="91408" bIns="45704" anchor="ct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marL="1370013">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zh-CN" b="0" smtClean="0">
                <a:latin typeface="Tahoma" panose="020B0604030504040204" pitchFamily="34" charset="0"/>
              </a:endParaRPr>
            </a:p>
          </p:txBody>
        </p:sp>
        <p:sp>
          <p:nvSpPr>
            <p:cNvPr id="9" name="Rectangle 9"/>
            <p:cNvSpPr>
              <a:spLocks noChangeArrowheads="1"/>
            </p:cNvSpPr>
            <p:nvPr/>
          </p:nvSpPr>
          <p:spPr bwMode="ltGray">
            <a:xfrm>
              <a:off x="80" y="912"/>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8" tIns="45704" rIns="91408" bIns="45704" anchor="ct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marL="1370013">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zh-CN" b="0" smtClean="0">
                <a:latin typeface="Tahoma" panose="020B0604030504040204" pitchFamily="34" charset="0"/>
              </a:endParaRPr>
            </a:p>
          </p:txBody>
        </p:sp>
        <p:sp>
          <p:nvSpPr>
            <p:cNvPr id="10" name="Rectangle 10"/>
            <p:cNvSpPr>
              <a:spLocks noChangeArrowheads="1"/>
            </p:cNvSpPr>
            <p:nvPr/>
          </p:nvSpPr>
          <p:spPr bwMode="gray">
            <a:xfrm>
              <a:off x="480" y="624"/>
              <a:ext cx="20" cy="66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8" tIns="45704" rIns="91408" bIns="45704" anchor="ct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marL="1370013">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zh-CN" b="0" smtClean="0">
                <a:latin typeface="Tahoma" panose="020B0604030504040204" pitchFamily="34" charset="0"/>
              </a:endParaRPr>
            </a:p>
          </p:txBody>
        </p:sp>
        <p:sp>
          <p:nvSpPr>
            <p:cNvPr id="11" name="Rectangle 11"/>
            <p:cNvSpPr>
              <a:spLocks noChangeArrowheads="1"/>
            </p:cNvSpPr>
            <p:nvPr/>
          </p:nvSpPr>
          <p:spPr bwMode="gray">
            <a:xfrm>
              <a:off x="279" y="1122"/>
              <a:ext cx="5182" cy="2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8" tIns="45704" rIns="91408" bIns="45704" anchor="ct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marL="1370013">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zh-CN" b="0" smtClean="0">
                <a:latin typeface="Tahoma" panose="020B0604030504040204" pitchFamily="34" charset="0"/>
              </a:endParaRPr>
            </a:p>
          </p:txBody>
        </p:sp>
      </p:grpSp>
      <p:pic>
        <p:nvPicPr>
          <p:cNvPr id="12" name="Picture 12" descr="厦大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706813" y="2709863"/>
            <a:ext cx="1703387"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3874" name="Rectangle 2"/>
          <p:cNvSpPr>
            <a:spLocks noGrp="1" noChangeArrowheads="1"/>
          </p:cNvSpPr>
          <p:nvPr>
            <p:ph type="subTitle" idx="1"/>
          </p:nvPr>
        </p:nvSpPr>
        <p:spPr>
          <a:xfrm>
            <a:off x="762000" y="4191000"/>
            <a:ext cx="7772400" cy="1751013"/>
          </a:xfrm>
        </p:spPr>
        <p:txBody>
          <a:bodyPr anchor="ctr"/>
          <a:lstStyle>
            <a:lvl1pPr marL="0" indent="0" algn="ctr">
              <a:buFont typeface="Wingdings" panose="05000000000000000000" pitchFamily="2" charset="2"/>
              <a:buNone/>
              <a:defRPr>
                <a:solidFill>
                  <a:srgbClr val="0000FF"/>
                </a:solidFill>
              </a:defRPr>
            </a:lvl1pPr>
          </a:lstStyle>
          <a:p>
            <a:pPr lvl="0"/>
            <a:r>
              <a:rPr lang="zh-CN" altLang="en-US" noProof="0" smtClean="0"/>
              <a:t>单击此处编辑母版副标题样式</a:t>
            </a:r>
          </a:p>
        </p:txBody>
      </p:sp>
      <p:sp>
        <p:nvSpPr>
          <p:cNvPr id="463875" name="Rectangle 3"/>
          <p:cNvSpPr>
            <a:spLocks noGrp="1" noChangeArrowheads="1"/>
          </p:cNvSpPr>
          <p:nvPr>
            <p:ph type="ctrTitle"/>
          </p:nvPr>
        </p:nvSpPr>
        <p:spPr>
          <a:xfrm>
            <a:off x="762000" y="1447800"/>
            <a:ext cx="7850188" cy="1144588"/>
          </a:xfrm>
        </p:spPr>
        <p:txBody>
          <a:bodyPr/>
          <a:lstStyle>
            <a:lvl1pPr algn="ctr">
              <a:defRPr sz="4800">
                <a:solidFill>
                  <a:srgbClr val="FF3300"/>
                </a:solidFill>
              </a:defRPr>
            </a:lvl1pPr>
          </a:lstStyle>
          <a:p>
            <a:pPr lvl="0"/>
            <a:r>
              <a:rPr lang="zh-CN" altLang="en-US" noProof="0" smtClean="0"/>
              <a:t>单击此处编辑母版标题样式</a:t>
            </a:r>
          </a:p>
        </p:txBody>
      </p:sp>
    </p:spTree>
    <p:extLst>
      <p:ext uri="{BB962C8B-B14F-4D97-AF65-F5344CB8AC3E}">
        <p14:creationId xmlns:p14="http://schemas.microsoft.com/office/powerpoint/2010/main" val="3664227303"/>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3"/>
          <p:cNvSpPr>
            <a:spLocks noGrp="1" noChangeArrowheads="1"/>
          </p:cNvSpPr>
          <p:nvPr>
            <p:ph type="ftr" sz="quarter" idx="11"/>
          </p:nvPr>
        </p:nvSpPr>
        <p:spPr>
          <a:ln/>
        </p:spPr>
        <p:txBody>
          <a:bodyPr/>
          <a:lstStyle>
            <a:lvl1pPr>
              <a:defRPr/>
            </a:lvl1pPr>
          </a:lstStyle>
          <a:p>
            <a:pPr>
              <a:defRPr/>
            </a:pPr>
            <a:fld id="{3EAA23F3-777E-4F9D-A746-50D29AADD2F6}" type="slidenum">
              <a:rPr lang="en-US" altLang="zh-CN"/>
              <a:pPr>
                <a:defRPr/>
              </a:pPr>
              <a:t>‹#›</a:t>
            </a:fld>
            <a:endParaRPr lang="en-US" altLang="zh-CN"/>
          </a:p>
        </p:txBody>
      </p:sp>
    </p:spTree>
    <p:extLst>
      <p:ext uri="{BB962C8B-B14F-4D97-AF65-F5344CB8AC3E}">
        <p14:creationId xmlns:p14="http://schemas.microsoft.com/office/powerpoint/2010/main" val="768617058"/>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4825" y="531813"/>
            <a:ext cx="2005013" cy="57943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531813"/>
            <a:ext cx="5864225" cy="5794375"/>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3"/>
          <p:cNvSpPr>
            <a:spLocks noGrp="1" noChangeArrowheads="1"/>
          </p:cNvSpPr>
          <p:nvPr>
            <p:ph type="ftr" sz="quarter" idx="11"/>
          </p:nvPr>
        </p:nvSpPr>
        <p:spPr>
          <a:ln/>
        </p:spPr>
        <p:txBody>
          <a:bodyPr/>
          <a:lstStyle>
            <a:lvl1pPr>
              <a:defRPr/>
            </a:lvl1pPr>
          </a:lstStyle>
          <a:p>
            <a:pPr>
              <a:defRPr/>
            </a:pPr>
            <a:fld id="{405AB7D8-E7B9-44BF-A7D4-443EE79FB9DF}" type="slidenum">
              <a:rPr lang="en-US" altLang="zh-CN"/>
              <a:pPr>
                <a:defRPr/>
              </a:pPr>
              <a:t>‹#›</a:t>
            </a:fld>
            <a:endParaRPr lang="en-US" altLang="zh-CN"/>
          </a:p>
        </p:txBody>
      </p:sp>
    </p:spTree>
    <p:extLst>
      <p:ext uri="{BB962C8B-B14F-4D97-AF65-F5344CB8AC3E}">
        <p14:creationId xmlns:p14="http://schemas.microsoft.com/office/powerpoint/2010/main" val="708884591"/>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3"/>
          <p:cNvSpPr>
            <a:spLocks noGrp="1" noChangeArrowheads="1"/>
          </p:cNvSpPr>
          <p:nvPr>
            <p:ph type="ftr" sz="quarter" idx="11"/>
          </p:nvPr>
        </p:nvSpPr>
        <p:spPr>
          <a:ln/>
        </p:spPr>
        <p:txBody>
          <a:bodyPr/>
          <a:lstStyle>
            <a:lvl1pPr>
              <a:defRPr/>
            </a:lvl1pPr>
          </a:lstStyle>
          <a:p>
            <a:pPr>
              <a:defRPr/>
            </a:pPr>
            <a:fld id="{0B3367F7-851D-47D2-8F96-C60CF312E87B}" type="slidenum">
              <a:rPr lang="en-US" altLang="zh-CN"/>
              <a:pPr>
                <a:defRPr/>
              </a:pPr>
              <a:t>‹#›</a:t>
            </a:fld>
            <a:endParaRPr lang="en-US" altLang="zh-CN"/>
          </a:p>
        </p:txBody>
      </p:sp>
    </p:spTree>
    <p:extLst>
      <p:ext uri="{BB962C8B-B14F-4D97-AF65-F5344CB8AC3E}">
        <p14:creationId xmlns:p14="http://schemas.microsoft.com/office/powerpoint/2010/main" val="2508768834"/>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p>
        </p:txBody>
      </p:sp>
      <p:sp>
        <p:nvSpPr>
          <p:cNvPr id="4"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3"/>
          <p:cNvSpPr>
            <a:spLocks noGrp="1" noChangeArrowheads="1"/>
          </p:cNvSpPr>
          <p:nvPr>
            <p:ph type="ftr" sz="quarter" idx="11"/>
          </p:nvPr>
        </p:nvSpPr>
        <p:spPr>
          <a:ln/>
        </p:spPr>
        <p:txBody>
          <a:bodyPr/>
          <a:lstStyle>
            <a:lvl1pPr>
              <a:defRPr/>
            </a:lvl1pPr>
          </a:lstStyle>
          <a:p>
            <a:pPr>
              <a:defRPr/>
            </a:pPr>
            <a:fld id="{48169F85-2A72-4540-9D20-07DA102A0456}" type="slidenum">
              <a:rPr lang="en-US" altLang="zh-CN"/>
              <a:pPr>
                <a:defRPr/>
              </a:pPr>
              <a:t>‹#›</a:t>
            </a:fld>
            <a:endParaRPr lang="en-US" altLang="zh-CN"/>
          </a:p>
        </p:txBody>
      </p:sp>
    </p:spTree>
    <p:extLst>
      <p:ext uri="{BB962C8B-B14F-4D97-AF65-F5344CB8AC3E}">
        <p14:creationId xmlns:p14="http://schemas.microsoft.com/office/powerpoint/2010/main" val="1395487388"/>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370013"/>
            <a:ext cx="3922713" cy="4956175"/>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913313" y="1370013"/>
            <a:ext cx="3924300" cy="4956175"/>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3"/>
          <p:cNvSpPr>
            <a:spLocks noGrp="1" noChangeArrowheads="1"/>
          </p:cNvSpPr>
          <p:nvPr>
            <p:ph type="ftr" sz="quarter" idx="11"/>
          </p:nvPr>
        </p:nvSpPr>
        <p:spPr>
          <a:ln/>
        </p:spPr>
        <p:txBody>
          <a:bodyPr/>
          <a:lstStyle>
            <a:lvl1pPr>
              <a:defRPr/>
            </a:lvl1pPr>
          </a:lstStyle>
          <a:p>
            <a:pPr>
              <a:defRPr/>
            </a:pPr>
            <a:fld id="{528A8A2D-0508-4EE4-A841-A43392B72CB2}" type="slidenum">
              <a:rPr lang="en-US" altLang="zh-CN"/>
              <a:pPr>
                <a:defRPr/>
              </a:pPr>
              <a:t>‹#›</a:t>
            </a:fld>
            <a:endParaRPr lang="en-US" altLang="zh-CN"/>
          </a:p>
        </p:txBody>
      </p:sp>
    </p:spTree>
    <p:extLst>
      <p:ext uri="{BB962C8B-B14F-4D97-AF65-F5344CB8AC3E}">
        <p14:creationId xmlns:p14="http://schemas.microsoft.com/office/powerpoint/2010/main" val="2385001664"/>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3"/>
          <p:cNvSpPr>
            <a:spLocks noGrp="1" noChangeArrowheads="1"/>
          </p:cNvSpPr>
          <p:nvPr>
            <p:ph type="ftr" sz="quarter" idx="11"/>
          </p:nvPr>
        </p:nvSpPr>
        <p:spPr>
          <a:ln/>
        </p:spPr>
        <p:txBody>
          <a:bodyPr/>
          <a:lstStyle>
            <a:lvl1pPr>
              <a:defRPr/>
            </a:lvl1pPr>
          </a:lstStyle>
          <a:p>
            <a:pPr>
              <a:defRPr/>
            </a:pPr>
            <a:fld id="{D31FD011-663B-4271-9FD4-317951B27F0E}" type="slidenum">
              <a:rPr lang="en-US" altLang="zh-CN"/>
              <a:pPr>
                <a:defRPr/>
              </a:pPr>
              <a:t>‹#›</a:t>
            </a:fld>
            <a:endParaRPr lang="en-US" altLang="zh-CN"/>
          </a:p>
        </p:txBody>
      </p:sp>
    </p:spTree>
    <p:extLst>
      <p:ext uri="{BB962C8B-B14F-4D97-AF65-F5344CB8AC3E}">
        <p14:creationId xmlns:p14="http://schemas.microsoft.com/office/powerpoint/2010/main" val="1976683751"/>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3"/>
          <p:cNvSpPr>
            <a:spLocks noGrp="1" noChangeArrowheads="1"/>
          </p:cNvSpPr>
          <p:nvPr>
            <p:ph type="ftr" sz="quarter" idx="11"/>
          </p:nvPr>
        </p:nvSpPr>
        <p:spPr>
          <a:ln/>
        </p:spPr>
        <p:txBody>
          <a:bodyPr/>
          <a:lstStyle>
            <a:lvl1pPr>
              <a:defRPr/>
            </a:lvl1pPr>
          </a:lstStyle>
          <a:p>
            <a:pPr>
              <a:defRPr/>
            </a:pPr>
            <a:fld id="{30127ECC-AEC9-4AAE-89F5-3661AE3AAB57}" type="slidenum">
              <a:rPr lang="en-US" altLang="zh-CN"/>
              <a:pPr>
                <a:defRPr/>
              </a:pPr>
              <a:t>‹#›</a:t>
            </a:fld>
            <a:endParaRPr lang="en-US" altLang="zh-CN"/>
          </a:p>
        </p:txBody>
      </p:sp>
    </p:spTree>
    <p:extLst>
      <p:ext uri="{BB962C8B-B14F-4D97-AF65-F5344CB8AC3E}">
        <p14:creationId xmlns:p14="http://schemas.microsoft.com/office/powerpoint/2010/main" val="1476312761"/>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3"/>
          <p:cNvSpPr>
            <a:spLocks noGrp="1" noChangeArrowheads="1"/>
          </p:cNvSpPr>
          <p:nvPr>
            <p:ph type="ftr" sz="quarter" idx="11"/>
          </p:nvPr>
        </p:nvSpPr>
        <p:spPr>
          <a:ln/>
        </p:spPr>
        <p:txBody>
          <a:bodyPr/>
          <a:lstStyle>
            <a:lvl1pPr>
              <a:defRPr/>
            </a:lvl1pPr>
          </a:lstStyle>
          <a:p>
            <a:pPr>
              <a:defRPr/>
            </a:pPr>
            <a:fld id="{D2D66BBC-9436-4367-8977-E37ACFBBE3D4}" type="slidenum">
              <a:rPr lang="en-US" altLang="zh-CN"/>
              <a:pPr>
                <a:defRPr/>
              </a:pPr>
              <a:t>‹#›</a:t>
            </a:fld>
            <a:endParaRPr lang="en-US" altLang="zh-CN"/>
          </a:p>
        </p:txBody>
      </p:sp>
    </p:spTree>
    <p:extLst>
      <p:ext uri="{BB962C8B-B14F-4D97-AF65-F5344CB8AC3E}">
        <p14:creationId xmlns:p14="http://schemas.microsoft.com/office/powerpoint/2010/main" val="210124169"/>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3"/>
          <p:cNvSpPr>
            <a:spLocks noGrp="1" noChangeArrowheads="1"/>
          </p:cNvSpPr>
          <p:nvPr>
            <p:ph type="ftr" sz="quarter" idx="11"/>
          </p:nvPr>
        </p:nvSpPr>
        <p:spPr>
          <a:ln/>
        </p:spPr>
        <p:txBody>
          <a:bodyPr/>
          <a:lstStyle>
            <a:lvl1pPr>
              <a:defRPr/>
            </a:lvl1pPr>
          </a:lstStyle>
          <a:p>
            <a:pPr>
              <a:defRPr/>
            </a:pPr>
            <a:fld id="{C13B666F-E88D-4740-BB46-149C76A849E0}" type="slidenum">
              <a:rPr lang="en-US" altLang="zh-CN"/>
              <a:pPr>
                <a:defRPr/>
              </a:pPr>
              <a:t>‹#›</a:t>
            </a:fld>
            <a:endParaRPr lang="en-US" altLang="zh-CN"/>
          </a:p>
        </p:txBody>
      </p:sp>
    </p:spTree>
    <p:extLst>
      <p:ext uri="{BB962C8B-B14F-4D97-AF65-F5344CB8AC3E}">
        <p14:creationId xmlns:p14="http://schemas.microsoft.com/office/powerpoint/2010/main" val="3516278589"/>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Rectangle 1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3"/>
          <p:cNvSpPr>
            <a:spLocks noGrp="1" noChangeArrowheads="1"/>
          </p:cNvSpPr>
          <p:nvPr>
            <p:ph type="ftr" sz="quarter" idx="11"/>
          </p:nvPr>
        </p:nvSpPr>
        <p:spPr>
          <a:ln/>
        </p:spPr>
        <p:txBody>
          <a:bodyPr/>
          <a:lstStyle>
            <a:lvl1pPr>
              <a:defRPr/>
            </a:lvl1pPr>
          </a:lstStyle>
          <a:p>
            <a:pPr>
              <a:defRPr/>
            </a:pPr>
            <a:fld id="{45F5C9D6-2F1B-4E1D-9C22-3F2B130F4139}" type="slidenum">
              <a:rPr lang="en-US" altLang="zh-CN"/>
              <a:pPr>
                <a:defRPr/>
              </a:pPr>
              <a:t>‹#›</a:t>
            </a:fld>
            <a:endParaRPr lang="en-US" altLang="zh-CN"/>
          </a:p>
        </p:txBody>
      </p:sp>
    </p:spTree>
    <p:extLst>
      <p:ext uri="{BB962C8B-B14F-4D97-AF65-F5344CB8AC3E}">
        <p14:creationId xmlns:p14="http://schemas.microsoft.com/office/powerpoint/2010/main" val="2582851084"/>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userDrawn="1"/>
        </p:nvGrpSpPr>
        <p:grpSpPr bwMode="auto">
          <a:xfrm>
            <a:off x="0" y="457200"/>
            <a:ext cx="8542338" cy="1052513"/>
            <a:chOff x="80" y="624"/>
            <a:chExt cx="5381" cy="663"/>
          </a:xfrm>
        </p:grpSpPr>
        <p:sp>
          <p:nvSpPr>
            <p:cNvPr id="462851" name="Rectangle 3"/>
            <p:cNvSpPr>
              <a:spLocks noChangeArrowheads="1"/>
            </p:cNvSpPr>
            <p:nvPr/>
          </p:nvSpPr>
          <p:spPr bwMode="ltGray">
            <a:xfrm>
              <a:off x="263" y="692"/>
              <a:ext cx="276" cy="299"/>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8" tIns="45704" rIns="91408" bIns="45704" anchor="ct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marL="1370013">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zh-CN" b="0" smtClean="0">
                <a:latin typeface="Tahoma" panose="020B0604030504040204" pitchFamily="34" charset="0"/>
              </a:endParaRPr>
            </a:p>
          </p:txBody>
        </p:sp>
        <p:sp>
          <p:nvSpPr>
            <p:cNvPr id="462852" name="Rectangle 4"/>
            <p:cNvSpPr>
              <a:spLocks noChangeArrowheads="1"/>
            </p:cNvSpPr>
            <p:nvPr/>
          </p:nvSpPr>
          <p:spPr bwMode="ltGray">
            <a:xfrm>
              <a:off x="504" y="692"/>
              <a:ext cx="207" cy="299"/>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8" tIns="45704" rIns="91408" bIns="45704" anchor="ct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marL="1370013">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zh-CN" b="0" smtClean="0">
                <a:latin typeface="Tahoma" panose="020B0604030504040204" pitchFamily="34" charset="0"/>
              </a:endParaRPr>
            </a:p>
          </p:txBody>
        </p:sp>
        <p:sp>
          <p:nvSpPr>
            <p:cNvPr id="462853" name="Rectangle 5"/>
            <p:cNvSpPr>
              <a:spLocks noChangeArrowheads="1"/>
            </p:cNvSpPr>
            <p:nvPr/>
          </p:nvSpPr>
          <p:spPr bwMode="ltGray">
            <a:xfrm>
              <a:off x="341" y="958"/>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8" tIns="45704" rIns="91408" bIns="45704" anchor="ct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marL="1370013">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zh-CN" b="0" smtClean="0">
                <a:latin typeface="Tahoma" panose="020B0604030504040204" pitchFamily="34" charset="0"/>
              </a:endParaRPr>
            </a:p>
          </p:txBody>
        </p:sp>
        <p:sp>
          <p:nvSpPr>
            <p:cNvPr id="462854" name="Rectangle 6"/>
            <p:cNvSpPr>
              <a:spLocks noChangeArrowheads="1"/>
            </p:cNvSpPr>
            <p:nvPr/>
          </p:nvSpPr>
          <p:spPr bwMode="ltGray">
            <a:xfrm>
              <a:off x="574" y="958"/>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8" tIns="45704" rIns="91408" bIns="45704" anchor="ct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marL="1370013">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zh-CN" b="0" smtClean="0">
                <a:latin typeface="Tahoma" panose="020B0604030504040204" pitchFamily="34" charset="0"/>
              </a:endParaRPr>
            </a:p>
          </p:txBody>
        </p:sp>
        <p:sp>
          <p:nvSpPr>
            <p:cNvPr id="462855" name="Rectangle 7"/>
            <p:cNvSpPr>
              <a:spLocks noChangeArrowheads="1"/>
            </p:cNvSpPr>
            <p:nvPr/>
          </p:nvSpPr>
          <p:spPr bwMode="ltGray">
            <a:xfrm>
              <a:off x="80" y="912"/>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8" tIns="45704" rIns="91408" bIns="45704" anchor="ct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marL="1370013">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zh-CN" b="0" smtClean="0">
                <a:latin typeface="Tahoma" panose="020B0604030504040204" pitchFamily="34" charset="0"/>
              </a:endParaRPr>
            </a:p>
          </p:txBody>
        </p:sp>
        <p:sp>
          <p:nvSpPr>
            <p:cNvPr id="462856" name="Rectangle 8"/>
            <p:cNvSpPr>
              <a:spLocks noChangeArrowheads="1"/>
            </p:cNvSpPr>
            <p:nvPr/>
          </p:nvSpPr>
          <p:spPr bwMode="gray">
            <a:xfrm>
              <a:off x="480" y="624"/>
              <a:ext cx="20" cy="66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8" tIns="45704" rIns="91408" bIns="45704" anchor="ct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marL="1370013">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zh-CN" b="0" smtClean="0">
                <a:latin typeface="Tahoma" panose="020B0604030504040204" pitchFamily="34" charset="0"/>
              </a:endParaRPr>
            </a:p>
          </p:txBody>
        </p:sp>
        <p:sp>
          <p:nvSpPr>
            <p:cNvPr id="462857" name="Rectangle 9"/>
            <p:cNvSpPr>
              <a:spLocks noChangeArrowheads="1"/>
            </p:cNvSpPr>
            <p:nvPr/>
          </p:nvSpPr>
          <p:spPr bwMode="gray">
            <a:xfrm>
              <a:off x="279" y="1122"/>
              <a:ext cx="5182" cy="2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08" tIns="45704" rIns="91408" bIns="45704" anchor="ct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marL="1370013">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defRPr/>
              </a:pPr>
              <a:endParaRPr lang="zh-CN" altLang="zh-CN" b="0" smtClean="0">
                <a:latin typeface="Tahoma" panose="020B0604030504040204" pitchFamily="34" charset="0"/>
              </a:endParaRPr>
            </a:p>
          </p:txBody>
        </p:sp>
      </p:grpSp>
      <p:sp>
        <p:nvSpPr>
          <p:cNvPr id="462858" name="Rectangle 10"/>
          <p:cNvSpPr>
            <a:spLocks noGrp="1" noChangeArrowheads="1"/>
          </p:cNvSpPr>
          <p:nvPr>
            <p:ph type="title"/>
          </p:nvPr>
        </p:nvSpPr>
        <p:spPr bwMode="auto">
          <a:xfrm>
            <a:off x="1066800" y="531813"/>
            <a:ext cx="7793038" cy="687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08" tIns="45704" rIns="91408" bIns="45704" numCol="1" anchor="ctr" anchorCtr="0" compatLnSpc="1">
            <a:prstTxWarp prst="textNoShape">
              <a:avLst/>
            </a:prstTxWarp>
          </a:bodyPr>
          <a:lstStyle/>
          <a:p>
            <a:pPr lvl="0"/>
            <a:r>
              <a:rPr lang="zh-CN" altLang="en-US" smtClean="0"/>
              <a:t>单击此处编辑母版标题样式</a:t>
            </a:r>
          </a:p>
        </p:txBody>
      </p:sp>
      <p:sp>
        <p:nvSpPr>
          <p:cNvPr id="1028" name="Rectangle 11"/>
          <p:cNvSpPr>
            <a:spLocks noGrp="1" noChangeArrowheads="1"/>
          </p:cNvSpPr>
          <p:nvPr>
            <p:ph type="body" idx="1"/>
          </p:nvPr>
        </p:nvSpPr>
        <p:spPr bwMode="auto">
          <a:xfrm>
            <a:off x="838200" y="1370013"/>
            <a:ext cx="7999413" cy="495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08" tIns="45704" rIns="91408" bIns="45704"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62860" name="Rectangle 12"/>
          <p:cNvSpPr>
            <a:spLocks noGrp="1" noChangeArrowheads="1"/>
          </p:cNvSpPr>
          <p:nvPr>
            <p:ph type="dt" sz="half" idx="2"/>
          </p:nvPr>
        </p:nvSpPr>
        <p:spPr bwMode="auto">
          <a:xfrm>
            <a:off x="3581400" y="6400800"/>
            <a:ext cx="19065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08" tIns="45704" rIns="91408" bIns="45704" numCol="1" anchor="ctr" anchorCtr="0" compatLnSpc="1">
            <a:prstTxWarp prst="textNoShape">
              <a:avLst/>
            </a:prstTxWarp>
          </a:bodyPr>
          <a:lstStyle>
            <a:lvl1pPr algn="ctr" eaLnBrk="1" hangingPunct="1">
              <a:defRPr kumimoji="0" sz="1700">
                <a:solidFill>
                  <a:srgbClr val="FF0000"/>
                </a:solidFill>
                <a:latin typeface="+mn-lt"/>
                <a:ea typeface="方正舒体" panose="02010601030101010101" pitchFamily="2" charset="-122"/>
              </a:defRPr>
            </a:lvl1pPr>
          </a:lstStyle>
          <a:p>
            <a:pPr>
              <a:defRPr/>
            </a:pPr>
            <a:endParaRPr lang="en-US" altLang="zh-CN"/>
          </a:p>
        </p:txBody>
      </p:sp>
      <p:sp>
        <p:nvSpPr>
          <p:cNvPr id="462861" name="Rectangle 13"/>
          <p:cNvSpPr>
            <a:spLocks noGrp="1" noChangeArrowheads="1"/>
          </p:cNvSpPr>
          <p:nvPr>
            <p:ph type="ftr" sz="quarter" idx="3"/>
          </p:nvPr>
        </p:nvSpPr>
        <p:spPr bwMode="auto">
          <a:xfrm>
            <a:off x="8458200" y="64008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08" tIns="45704" rIns="91408" bIns="45704" numCol="1" anchor="b" anchorCtr="0" compatLnSpc="1">
            <a:prstTxWarp prst="textNoShape">
              <a:avLst/>
            </a:prstTxWarp>
          </a:bodyPr>
          <a:lstStyle>
            <a:lvl1pPr eaLnBrk="1" hangingPunct="1">
              <a:defRPr kumimoji="0" sz="1700">
                <a:solidFill>
                  <a:srgbClr val="FF0000"/>
                </a:solidFill>
                <a:latin typeface="+mn-lt"/>
                <a:ea typeface="方正舒体" panose="02010601030101010101" pitchFamily="2" charset="-122"/>
              </a:defRPr>
            </a:lvl1pPr>
          </a:lstStyle>
          <a:p>
            <a:pPr>
              <a:defRPr/>
            </a:pPr>
            <a:fld id="{1B71AE39-ADA8-4380-BC44-813CA648031D}" type="slidenum">
              <a:rPr lang="en-US" altLang="zh-CN"/>
              <a:pPr>
                <a:defRPr/>
              </a:pPr>
              <a:t>‹#›</a:t>
            </a:fld>
            <a:endParaRPr lang="en-US" altLang="zh-CN"/>
          </a:p>
        </p:txBody>
      </p:sp>
      <p:sp>
        <p:nvSpPr>
          <p:cNvPr id="1031" name="Rectangle 14"/>
          <p:cNvSpPr>
            <a:spLocks noChangeArrowheads="1"/>
          </p:cNvSpPr>
          <p:nvPr userDrawn="1"/>
        </p:nvSpPr>
        <p:spPr bwMode="auto">
          <a:xfrm>
            <a:off x="5495925" y="3086100"/>
            <a:ext cx="660876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3200" b="1">
                <a:solidFill>
                  <a:srgbClr val="070605"/>
                </a:solidFill>
                <a:latin typeface="Times New Roman" panose="02020603050405020304" pitchFamily="18" charset="0"/>
                <a:ea typeface="宋体" panose="02010600030101010101" pitchFamily="2" charset="-122"/>
              </a:defRPr>
            </a:lvl1pPr>
            <a:lvl2pPr marL="742950" indent="-285750">
              <a:defRPr kumimoji="1" sz="3200" b="1">
                <a:solidFill>
                  <a:srgbClr val="070605"/>
                </a:solidFill>
                <a:latin typeface="Times New Roman" panose="02020603050405020304" pitchFamily="18" charset="0"/>
                <a:ea typeface="宋体" panose="02010600030101010101" pitchFamily="2" charset="-122"/>
              </a:defRPr>
            </a:lvl2pPr>
            <a:lvl3pPr marL="1143000" indent="-228600">
              <a:defRPr kumimoji="1" sz="3200" b="1">
                <a:solidFill>
                  <a:srgbClr val="070605"/>
                </a:solidFill>
                <a:latin typeface="Times New Roman" panose="02020603050405020304" pitchFamily="18" charset="0"/>
                <a:ea typeface="宋体" panose="02010600030101010101" pitchFamily="2" charset="-122"/>
              </a:defRPr>
            </a:lvl3pPr>
            <a:lvl4pPr marL="1600200" indent="-228600">
              <a:defRPr kumimoji="1" sz="3200" b="1">
                <a:solidFill>
                  <a:srgbClr val="070605"/>
                </a:solidFill>
                <a:latin typeface="Times New Roman" panose="02020603050405020304" pitchFamily="18" charset="0"/>
                <a:ea typeface="宋体" panose="02010600030101010101" pitchFamily="2" charset="-122"/>
              </a:defRPr>
            </a:lvl4pPr>
            <a:lvl5pPr marL="2057400" indent="-228600">
              <a:defRPr kumimoji="1" sz="3200" b="1">
                <a:solidFill>
                  <a:srgbClr val="070605"/>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200" b="1">
                <a:solidFill>
                  <a:srgbClr val="070605"/>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200" b="1">
                <a:solidFill>
                  <a:srgbClr val="070605"/>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200" b="1">
                <a:solidFill>
                  <a:srgbClr val="070605"/>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200" b="1">
                <a:solidFill>
                  <a:srgbClr val="070605"/>
                </a:solidFill>
                <a:latin typeface="Times New Roman" panose="02020603050405020304" pitchFamily="18" charset="0"/>
                <a:ea typeface="宋体" panose="02010600030101010101" pitchFamily="2" charset="-122"/>
              </a:defRPr>
            </a:lvl9pPr>
          </a:lstStyle>
          <a:p>
            <a:pPr eaLnBrk="1" hangingPunct="1">
              <a:defRPr/>
            </a:pPr>
            <a:endParaRPr lang="zh-CN" altLang="en-US" smtClean="0"/>
          </a:p>
        </p:txBody>
      </p:sp>
    </p:spTree>
  </p:cSld>
  <p:clrMap bg1="lt1" tx1="dk1" bg2="lt2" tx2="dk2" accent1="accent1" accent2="accent2" accent3="accent3" accent4="accent4" accent5="accent5" accent6="accent6" hlink="hlink" folHlink="folHlink"/>
  <p:sldLayoutIdLst>
    <p:sldLayoutId id="2147483726"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ransition>
    <p:random/>
  </p:transition>
  <p:txStyles>
    <p:titleStyle>
      <a:lvl1pPr algn="l" rtl="0" eaLnBrk="0" fontAlgn="base" hangingPunct="0">
        <a:spcBef>
          <a:spcPct val="0"/>
        </a:spcBef>
        <a:spcAft>
          <a:spcPct val="0"/>
        </a:spcAft>
        <a:defRPr sz="4300" b="1" kern="1200">
          <a:solidFill>
            <a:schemeClr val="tx2"/>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4300" b="1">
          <a:solidFill>
            <a:schemeClr val="tx2"/>
          </a:solidFill>
          <a:effectLst>
            <a:outerShdw blurRad="38100" dist="38100" dir="2700000" algn="tl">
              <a:srgbClr val="C0C0C0"/>
            </a:outerShdw>
          </a:effectLst>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sz="4300" b="1">
          <a:solidFill>
            <a:schemeClr val="tx2"/>
          </a:solidFill>
          <a:effectLst>
            <a:outerShdw blurRad="38100" dist="38100" dir="2700000" algn="tl">
              <a:srgbClr val="C0C0C0"/>
            </a:outerShdw>
          </a:effectLst>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sz="4300" b="1">
          <a:solidFill>
            <a:schemeClr val="tx2"/>
          </a:solidFill>
          <a:effectLst>
            <a:outerShdw blurRad="38100" dist="38100" dir="2700000" algn="tl">
              <a:srgbClr val="C0C0C0"/>
            </a:outerShdw>
          </a:effectLst>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sz="4300" b="1">
          <a:solidFill>
            <a:schemeClr val="tx2"/>
          </a:solidFill>
          <a:effectLst>
            <a:outerShdw blurRad="38100" dist="38100" dir="2700000" algn="tl">
              <a:srgbClr val="C0C0C0"/>
            </a:outerShdw>
          </a:effectLst>
          <a:latin typeface="Tahoma" panose="020B0604030504040204" pitchFamily="34" charset="0"/>
          <a:ea typeface="宋体" panose="02010600030101010101" pitchFamily="2" charset="-122"/>
        </a:defRPr>
      </a:lvl5pPr>
      <a:lvl6pPr marL="457200" algn="l" rtl="0" fontAlgn="base">
        <a:spcBef>
          <a:spcPct val="0"/>
        </a:spcBef>
        <a:spcAft>
          <a:spcPct val="0"/>
        </a:spcAft>
        <a:defRPr sz="4300" b="1">
          <a:solidFill>
            <a:schemeClr val="tx2"/>
          </a:solidFill>
          <a:effectLst>
            <a:outerShdw blurRad="38100" dist="38100" dir="2700000" algn="tl">
              <a:srgbClr val="C0C0C0"/>
            </a:outerShdw>
          </a:effectLst>
          <a:latin typeface="Tahoma" panose="020B0604030504040204" pitchFamily="34" charset="0"/>
          <a:ea typeface="宋体" panose="02010600030101010101" pitchFamily="2" charset="-122"/>
        </a:defRPr>
      </a:lvl6pPr>
      <a:lvl7pPr marL="914400" algn="l" rtl="0" fontAlgn="base">
        <a:spcBef>
          <a:spcPct val="0"/>
        </a:spcBef>
        <a:spcAft>
          <a:spcPct val="0"/>
        </a:spcAft>
        <a:defRPr sz="4300" b="1">
          <a:solidFill>
            <a:schemeClr val="tx2"/>
          </a:solidFill>
          <a:effectLst>
            <a:outerShdw blurRad="38100" dist="38100" dir="2700000" algn="tl">
              <a:srgbClr val="C0C0C0"/>
            </a:outerShdw>
          </a:effectLst>
          <a:latin typeface="Tahoma" panose="020B0604030504040204" pitchFamily="34" charset="0"/>
          <a:ea typeface="宋体" panose="02010600030101010101" pitchFamily="2" charset="-122"/>
        </a:defRPr>
      </a:lvl7pPr>
      <a:lvl8pPr marL="1371600" algn="l" rtl="0" fontAlgn="base">
        <a:spcBef>
          <a:spcPct val="0"/>
        </a:spcBef>
        <a:spcAft>
          <a:spcPct val="0"/>
        </a:spcAft>
        <a:defRPr sz="4300" b="1">
          <a:solidFill>
            <a:schemeClr val="tx2"/>
          </a:solidFill>
          <a:effectLst>
            <a:outerShdw blurRad="38100" dist="38100" dir="2700000" algn="tl">
              <a:srgbClr val="C0C0C0"/>
            </a:outerShdw>
          </a:effectLst>
          <a:latin typeface="Tahoma" panose="020B0604030504040204" pitchFamily="34" charset="0"/>
          <a:ea typeface="宋体" panose="02010600030101010101" pitchFamily="2" charset="-122"/>
        </a:defRPr>
      </a:lvl8pPr>
      <a:lvl9pPr marL="1828800" algn="l" rtl="0" fontAlgn="base">
        <a:spcBef>
          <a:spcPct val="0"/>
        </a:spcBef>
        <a:spcAft>
          <a:spcPct val="0"/>
        </a:spcAft>
        <a:defRPr sz="4300" b="1">
          <a:solidFill>
            <a:schemeClr val="tx2"/>
          </a:solidFill>
          <a:effectLst>
            <a:outerShdw blurRad="38100" dist="38100" dir="2700000" algn="tl">
              <a:srgbClr val="C0C0C0"/>
            </a:outerShdw>
          </a:effectLst>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70000"/>
        <a:buFont typeface="Wingdings" panose="05000000000000000000" pitchFamily="2" charset="2"/>
        <a:buChar char="n"/>
        <a:defRPr sz="32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0000"/>
        <a:buFont typeface="Wingdings" panose="05000000000000000000" pitchFamily="2" charset="2"/>
        <a:buChar char="n"/>
        <a:defRPr sz="2800" b="1" kern="1200">
          <a:solidFill>
            <a:schemeClr val="tx1"/>
          </a:solidFill>
          <a:latin typeface="+mn-lt"/>
          <a:ea typeface="+mn-ea"/>
          <a:cs typeface="+mn-cs"/>
        </a:defRPr>
      </a:lvl2pPr>
      <a:lvl3pPr marL="1141413" indent="-227013" algn="l" rtl="0" eaLnBrk="0" fontAlgn="base" hangingPunct="0">
        <a:spcBef>
          <a:spcPct val="20000"/>
        </a:spcBef>
        <a:spcAft>
          <a:spcPct val="0"/>
        </a:spcAft>
        <a:buClr>
          <a:schemeClr val="folHlink"/>
        </a:buClr>
        <a:buSzPct val="70000"/>
        <a:buFont typeface="Wingdings" panose="05000000000000000000" pitchFamily="2" charset="2"/>
        <a:buChar char="n"/>
        <a:defRPr sz="2400" b="1" kern="1200">
          <a:solidFill>
            <a:schemeClr val="tx1"/>
          </a:solidFill>
          <a:latin typeface="+mn-lt"/>
          <a:ea typeface="+mn-ea"/>
          <a:cs typeface="+mn-cs"/>
        </a:defRPr>
      </a:lvl3pPr>
      <a:lvl4pPr marL="1600200" indent="-230188" algn="l" rtl="0" eaLnBrk="0" fontAlgn="base" hangingPunct="0">
        <a:spcBef>
          <a:spcPct val="20000"/>
        </a:spcBef>
        <a:spcAft>
          <a:spcPct val="0"/>
        </a:spcAft>
        <a:buClr>
          <a:schemeClr val="accent2"/>
        </a:buClr>
        <a:buSzPct val="70000"/>
        <a:buFont typeface="Wingdings" panose="05000000000000000000" pitchFamily="2" charset="2"/>
        <a:buChar char="n"/>
        <a:defRPr sz="2000" b="1"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70000"/>
        <a:buFont typeface="Wingdings" panose="05000000000000000000" pitchFamily="2" charset="2"/>
        <a:buChar char="n"/>
        <a:defRPr sz="2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Grp="1" noChangeArrowheads="1"/>
          </p:cNvSpPr>
          <p:nvPr>
            <p:ph type="ctrTitle"/>
          </p:nvPr>
        </p:nvSpPr>
        <p:spPr>
          <a:xfrm>
            <a:off x="1258888" y="836613"/>
            <a:ext cx="7129462" cy="1933575"/>
          </a:xfrm>
        </p:spPr>
        <p:txBody>
          <a:bodyPr/>
          <a:lstStyle/>
          <a:p>
            <a:pPr eaLnBrk="1" hangingPunct="1">
              <a:defRPr/>
            </a:pPr>
            <a:r>
              <a:rPr lang="en-US" altLang="zh-CN" dirty="0" smtClean="0">
                <a:latin typeface="隶书" panose="02010509060101010101" pitchFamily="49" charset="-122"/>
              </a:rPr>
              <a:t>5.4 </a:t>
            </a:r>
            <a:r>
              <a:rPr lang="zh-CN" altLang="en-US" dirty="0" smtClean="0">
                <a:latin typeface="隶书" panose="02010509060101010101" pitchFamily="49" charset="-122"/>
              </a:rPr>
              <a:t>最短路径、关键路径和着色</a:t>
            </a:r>
          </a:p>
        </p:txBody>
      </p:sp>
      <p:sp>
        <p:nvSpPr>
          <p:cNvPr id="5123" name="Rectangle 3"/>
          <p:cNvSpPr>
            <a:spLocks noGrp="1" noChangeArrowheads="1"/>
          </p:cNvSpPr>
          <p:nvPr>
            <p:ph type="subTitle" idx="1"/>
          </p:nvPr>
        </p:nvSpPr>
        <p:spPr>
          <a:xfrm>
            <a:off x="1476375" y="4148138"/>
            <a:ext cx="6400800" cy="1754187"/>
          </a:xfrm>
        </p:spPr>
        <p:txBody>
          <a:bodyPr/>
          <a:lstStyle/>
          <a:p>
            <a:pPr eaLnBrk="1" hangingPunct="1"/>
            <a:r>
              <a:rPr lang="zh-CN" altLang="en-US" smtClean="0">
                <a:latin typeface="隶书" panose="02010509060101010101" pitchFamily="49" charset="-122"/>
              </a:rPr>
              <a:t>厦门大学数学科学学院</a:t>
            </a:r>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4"/>
          <p:cNvSpPr txBox="1">
            <a:spLocks noChangeArrowheads="1"/>
          </p:cNvSpPr>
          <p:nvPr/>
        </p:nvSpPr>
        <p:spPr bwMode="auto">
          <a:xfrm>
            <a:off x="1042988" y="549275"/>
            <a:ext cx="49688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spAutoFit/>
          </a:bodyPr>
          <a:lstStyle>
            <a:lvl1pPr>
              <a:spcBef>
                <a:spcPct val="20000"/>
              </a:spcBef>
              <a:buClr>
                <a:schemeClr val="folHlink"/>
              </a:buClr>
              <a:buSzPct val="7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7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a:solidFill>
                  <a:srgbClr val="CC0099"/>
                </a:solidFill>
                <a:latin typeface="Times New Roman" panose="02020603050405020304" pitchFamily="18" charset="0"/>
              </a:rPr>
              <a:t>图的边着色</a:t>
            </a:r>
          </a:p>
        </p:txBody>
      </p:sp>
      <p:sp>
        <p:nvSpPr>
          <p:cNvPr id="12291" name="Rectangle 5"/>
          <p:cNvSpPr>
            <a:spLocks noRot="1" noChangeArrowheads="1"/>
          </p:cNvSpPr>
          <p:nvPr/>
        </p:nvSpPr>
        <p:spPr bwMode="auto">
          <a:xfrm>
            <a:off x="395288" y="1917700"/>
            <a:ext cx="8135937" cy="467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lvl1pPr marL="342900" indent="-342900">
              <a:spcBef>
                <a:spcPct val="20000"/>
              </a:spcBef>
              <a:buClr>
                <a:schemeClr val="folHlink"/>
              </a:buClr>
              <a:buSzPct val="7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1413" indent="-227013">
              <a:spcBef>
                <a:spcPct val="20000"/>
              </a:spcBef>
              <a:buClr>
                <a:schemeClr val="folHlink"/>
              </a:buClr>
              <a:buSzPct val="7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30188">
              <a:spcBef>
                <a:spcPct val="20000"/>
              </a:spcBef>
              <a:buClr>
                <a:schemeClr val="accent2"/>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eaLnBrk="1" hangingPunct="1">
              <a:lnSpc>
                <a:spcPct val="150000"/>
              </a:lnSpc>
              <a:buFont typeface="Wingdings" panose="05000000000000000000" pitchFamily="2" charset="2"/>
              <a:buNone/>
            </a:pPr>
            <a:r>
              <a:rPr kumimoji="0" lang="zh-CN" altLang="en-US" sz="2400" b="0" dirty="0">
                <a:solidFill>
                  <a:srgbClr val="CC0099"/>
                </a:solidFill>
                <a:latin typeface="华文仿宋" panose="02010600040101010101" pitchFamily="2" charset="-122"/>
                <a:ea typeface="华文仿宋" panose="02010600040101010101" pitchFamily="2" charset="-122"/>
              </a:rPr>
              <a:t>定义</a:t>
            </a:r>
            <a:r>
              <a:rPr kumimoji="0" lang="en-US" altLang="zh-CN" sz="2400" b="0" dirty="0">
                <a:solidFill>
                  <a:srgbClr val="CC0099"/>
                </a:solidFill>
                <a:latin typeface="华文仿宋" panose="02010600040101010101" pitchFamily="2" charset="-122"/>
                <a:ea typeface="华文仿宋" panose="02010600040101010101" pitchFamily="2" charset="-122"/>
              </a:rPr>
              <a:t>    </a:t>
            </a:r>
            <a:r>
              <a:rPr kumimoji="0" lang="zh-CN" altLang="en-US" sz="2400" b="0" dirty="0">
                <a:latin typeface="华文仿宋" panose="02010600040101010101" pitchFamily="2" charset="-122"/>
                <a:ea typeface="华文仿宋" panose="02010600040101010101" pitchFamily="2" charset="-122"/>
              </a:rPr>
              <a:t>对图</a:t>
            </a:r>
            <a:r>
              <a:rPr kumimoji="0" lang="en-US" altLang="zh-CN" sz="2400" b="0" dirty="0">
                <a:latin typeface="华文仿宋" panose="02010600040101010101" pitchFamily="2" charset="-122"/>
                <a:ea typeface="华文仿宋" panose="02010600040101010101" pitchFamily="2" charset="-122"/>
              </a:rPr>
              <a:t>G</a:t>
            </a:r>
            <a:r>
              <a:rPr kumimoji="0" lang="zh-CN" altLang="en-US" sz="2400" b="0" dirty="0">
                <a:latin typeface="华文仿宋" panose="02010600040101010101" pitchFamily="2" charset="-122"/>
                <a:ea typeface="华文仿宋" panose="02010600040101010101" pitchFamily="2" charset="-122"/>
              </a:rPr>
              <a:t>的每条边涂上一种颜色</a:t>
            </a:r>
            <a:r>
              <a:rPr kumimoji="0" lang="en-US" altLang="zh-CN" sz="2400" b="0" dirty="0">
                <a:latin typeface="华文仿宋" panose="02010600040101010101" pitchFamily="2" charset="-122"/>
                <a:ea typeface="华文仿宋" panose="02010600040101010101" pitchFamily="2" charset="-122"/>
              </a:rPr>
              <a:t>,</a:t>
            </a:r>
            <a:r>
              <a:rPr kumimoji="0" lang="zh-CN" altLang="en-US" sz="2400" b="0" dirty="0">
                <a:latin typeface="华文仿宋" panose="02010600040101010101" pitchFamily="2" charset="-122"/>
                <a:ea typeface="华文仿宋" panose="02010600040101010101" pitchFamily="2" charset="-122"/>
              </a:rPr>
              <a:t>使相邻边涂不同的颜色，称为对图</a:t>
            </a:r>
            <a:r>
              <a:rPr kumimoji="0" lang="en-US" altLang="zh-CN" sz="2400" b="0" dirty="0">
                <a:latin typeface="华文仿宋" panose="02010600040101010101" pitchFamily="2" charset="-122"/>
                <a:ea typeface="华文仿宋" panose="02010600040101010101" pitchFamily="2" charset="-122"/>
              </a:rPr>
              <a:t>G</a:t>
            </a:r>
            <a:r>
              <a:rPr kumimoji="0" lang="zh-CN" altLang="en-US" sz="2400" b="0" dirty="0">
                <a:latin typeface="华文仿宋" panose="02010600040101010101" pitchFamily="2" charset="-122"/>
                <a:ea typeface="华文仿宋" panose="02010600040101010101" pitchFamily="2" charset="-122"/>
              </a:rPr>
              <a:t>的一种边着色。</a:t>
            </a:r>
          </a:p>
          <a:p>
            <a:pPr eaLnBrk="1" hangingPunct="1">
              <a:lnSpc>
                <a:spcPct val="150000"/>
              </a:lnSpc>
              <a:buFont typeface="Wingdings" panose="05000000000000000000" pitchFamily="2" charset="2"/>
              <a:buNone/>
            </a:pPr>
            <a:r>
              <a:rPr kumimoji="0" lang="zh-CN" altLang="en-US" sz="2400" b="0" dirty="0">
                <a:latin typeface="华文仿宋" panose="02010600040101010101" pitchFamily="2" charset="-122"/>
                <a:ea typeface="华文仿宋" panose="02010600040101010101" pitchFamily="2" charset="-122"/>
              </a:rPr>
              <a:t>      若能用</a:t>
            </a:r>
            <a:r>
              <a:rPr kumimoji="0" lang="en-US" altLang="zh-CN" sz="2400" b="0" dirty="0">
                <a:latin typeface="华文仿宋" panose="02010600040101010101" pitchFamily="2" charset="-122"/>
                <a:ea typeface="华文仿宋" panose="02010600040101010101" pitchFamily="2" charset="-122"/>
              </a:rPr>
              <a:t>k</a:t>
            </a:r>
            <a:r>
              <a:rPr kumimoji="0" lang="zh-CN" altLang="en-US" sz="2400" b="0" dirty="0">
                <a:latin typeface="华文仿宋" panose="02010600040101010101" pitchFamily="2" charset="-122"/>
                <a:ea typeface="华文仿宋" panose="02010600040101010101" pitchFamily="2" charset="-122"/>
              </a:rPr>
              <a:t>种颜色对图</a:t>
            </a:r>
            <a:r>
              <a:rPr kumimoji="0" lang="en-US" altLang="zh-CN" sz="2400" b="0" dirty="0">
                <a:latin typeface="华文仿宋" panose="02010600040101010101" pitchFamily="2" charset="-122"/>
                <a:ea typeface="华文仿宋" panose="02010600040101010101" pitchFamily="2" charset="-122"/>
              </a:rPr>
              <a:t>G</a:t>
            </a:r>
            <a:r>
              <a:rPr kumimoji="0" lang="zh-CN" altLang="en-US" sz="2400" b="0" dirty="0">
                <a:latin typeface="华文仿宋" panose="02010600040101010101" pitchFamily="2" charset="-122"/>
                <a:ea typeface="华文仿宋" panose="02010600040101010101" pitchFamily="2" charset="-122"/>
              </a:rPr>
              <a:t>的边着色，则称图</a:t>
            </a:r>
            <a:r>
              <a:rPr kumimoji="0" lang="en-US" altLang="zh-CN" sz="2400" b="0" dirty="0">
                <a:latin typeface="华文仿宋" panose="02010600040101010101" pitchFamily="2" charset="-122"/>
                <a:ea typeface="华文仿宋" panose="02010600040101010101" pitchFamily="2" charset="-122"/>
              </a:rPr>
              <a:t>G</a:t>
            </a:r>
            <a:r>
              <a:rPr kumimoji="0" lang="zh-CN" altLang="en-US" sz="2400" b="0" dirty="0">
                <a:latin typeface="华文仿宋" panose="02010600040101010101" pitchFamily="2" charset="-122"/>
                <a:ea typeface="华文仿宋" panose="02010600040101010101" pitchFamily="2" charset="-122"/>
              </a:rPr>
              <a:t>是</a:t>
            </a:r>
            <a:r>
              <a:rPr kumimoji="0" lang="en-US" altLang="zh-CN" sz="2400" b="0" dirty="0">
                <a:latin typeface="华文仿宋" panose="02010600040101010101" pitchFamily="2" charset="-122"/>
                <a:ea typeface="华文仿宋" panose="02010600040101010101" pitchFamily="2" charset="-122"/>
              </a:rPr>
              <a:t>k-</a:t>
            </a:r>
            <a:r>
              <a:rPr kumimoji="0" lang="zh-CN" altLang="en-US" sz="2400" b="0" dirty="0">
                <a:latin typeface="华文仿宋" panose="02010600040101010101" pitchFamily="2" charset="-122"/>
                <a:ea typeface="华文仿宋" panose="02010600040101010101" pitchFamily="2" charset="-122"/>
              </a:rPr>
              <a:t>边可着色的。</a:t>
            </a:r>
          </a:p>
          <a:p>
            <a:pPr eaLnBrk="1" hangingPunct="1">
              <a:lnSpc>
                <a:spcPct val="150000"/>
              </a:lnSpc>
              <a:buFont typeface="Wingdings" panose="05000000000000000000" pitchFamily="2" charset="2"/>
              <a:buNone/>
            </a:pPr>
            <a:r>
              <a:rPr kumimoji="0" lang="zh-CN" altLang="en-US" sz="2400" b="0" dirty="0">
                <a:latin typeface="华文仿宋" panose="02010600040101010101" pitchFamily="2" charset="-122"/>
                <a:ea typeface="华文仿宋" panose="02010600040101010101" pitchFamily="2" charset="-122"/>
              </a:rPr>
              <a:t>     若图</a:t>
            </a:r>
            <a:r>
              <a:rPr kumimoji="0" lang="en-US" altLang="zh-CN" sz="2400" b="0" dirty="0">
                <a:latin typeface="华文仿宋" panose="02010600040101010101" pitchFamily="2" charset="-122"/>
                <a:ea typeface="华文仿宋" panose="02010600040101010101" pitchFamily="2" charset="-122"/>
              </a:rPr>
              <a:t>G</a:t>
            </a:r>
            <a:r>
              <a:rPr kumimoji="0" lang="zh-CN" altLang="en-US" sz="2400" b="0" dirty="0">
                <a:latin typeface="华文仿宋" panose="02010600040101010101" pitchFamily="2" charset="-122"/>
                <a:ea typeface="华文仿宋" panose="02010600040101010101" pitchFamily="2" charset="-122"/>
              </a:rPr>
              <a:t>是</a:t>
            </a:r>
            <a:r>
              <a:rPr kumimoji="0" lang="en-US" altLang="zh-CN" sz="2400" b="0" dirty="0">
                <a:latin typeface="华文仿宋" panose="02010600040101010101" pitchFamily="2" charset="-122"/>
                <a:ea typeface="华文仿宋" panose="02010600040101010101" pitchFamily="2" charset="-122"/>
              </a:rPr>
              <a:t>k-</a:t>
            </a:r>
            <a:r>
              <a:rPr kumimoji="0" lang="zh-CN" altLang="en-US" sz="2400" b="0" dirty="0">
                <a:latin typeface="华文仿宋" panose="02010600040101010101" pitchFamily="2" charset="-122"/>
                <a:ea typeface="华文仿宋" panose="02010600040101010101" pitchFamily="2" charset="-122"/>
              </a:rPr>
              <a:t>边可着色的，但不是</a:t>
            </a:r>
            <a:r>
              <a:rPr kumimoji="0" lang="en-US" altLang="zh-CN" sz="2400" b="0" dirty="0">
                <a:latin typeface="华文仿宋" panose="02010600040101010101" pitchFamily="2" charset="-122"/>
                <a:ea typeface="华文仿宋" panose="02010600040101010101" pitchFamily="2" charset="-122"/>
              </a:rPr>
              <a:t>k-1-</a:t>
            </a:r>
            <a:r>
              <a:rPr kumimoji="0" lang="zh-CN" altLang="en-US" sz="2400" b="0" dirty="0">
                <a:latin typeface="华文仿宋" panose="02010600040101010101" pitchFamily="2" charset="-122"/>
                <a:ea typeface="华文仿宋" panose="02010600040101010101" pitchFamily="2" charset="-122"/>
              </a:rPr>
              <a:t>边可着色的，则称</a:t>
            </a:r>
            <a:r>
              <a:rPr kumimoji="0" lang="en-US" altLang="zh-CN" sz="2400" b="0" dirty="0">
                <a:latin typeface="华文仿宋" panose="02010600040101010101" pitchFamily="2" charset="-122"/>
                <a:ea typeface="华文仿宋" panose="02010600040101010101" pitchFamily="2" charset="-122"/>
              </a:rPr>
              <a:t>k</a:t>
            </a:r>
            <a:r>
              <a:rPr kumimoji="0" lang="zh-CN" altLang="en-US" sz="2400" b="0" dirty="0">
                <a:latin typeface="华文仿宋" panose="02010600040101010101" pitchFamily="2" charset="-122"/>
                <a:ea typeface="华文仿宋" panose="02010600040101010101" pitchFamily="2" charset="-122"/>
              </a:rPr>
              <a:t>为</a:t>
            </a:r>
            <a:r>
              <a:rPr kumimoji="0" lang="en-US" altLang="zh-CN" sz="2400" b="0" dirty="0">
                <a:latin typeface="华文仿宋" panose="02010600040101010101" pitchFamily="2" charset="-122"/>
                <a:ea typeface="华文仿宋" panose="02010600040101010101" pitchFamily="2" charset="-122"/>
              </a:rPr>
              <a:t>G</a:t>
            </a:r>
            <a:r>
              <a:rPr kumimoji="0" lang="zh-CN" altLang="en-US" sz="2400" b="0" dirty="0">
                <a:latin typeface="华文仿宋" panose="02010600040101010101" pitchFamily="2" charset="-122"/>
                <a:ea typeface="华文仿宋" panose="02010600040101010101" pitchFamily="2" charset="-122"/>
              </a:rPr>
              <a:t>的边色数，记为</a:t>
            </a:r>
            <a:r>
              <a:rPr kumimoji="0" lang="en-US" altLang="zh-CN" sz="2400" b="0" dirty="0">
                <a:latin typeface="华文仿宋" panose="02010600040101010101" pitchFamily="2" charset="-122"/>
                <a:ea typeface="华文仿宋" panose="02010600040101010101" pitchFamily="2" charset="-122"/>
              </a:rPr>
              <a:t>χ′(G)</a:t>
            </a:r>
          </a:p>
          <a:p>
            <a:pPr eaLnBrk="1" hangingPunct="1">
              <a:lnSpc>
                <a:spcPct val="150000"/>
              </a:lnSpc>
              <a:buFont typeface="Wingdings" panose="05000000000000000000" pitchFamily="2" charset="2"/>
              <a:buNone/>
            </a:pPr>
            <a:r>
              <a:rPr kumimoji="0" lang="en-US" altLang="zh-CN" sz="2400" b="0" dirty="0">
                <a:latin typeface="华文仿宋" panose="02010600040101010101" pitchFamily="2" charset="-122"/>
                <a:ea typeface="华文仿宋" panose="02010600040101010101" pitchFamily="2" charset="-122"/>
              </a:rPr>
              <a:t>  </a:t>
            </a:r>
            <a:r>
              <a:rPr kumimoji="0" lang="zh-CN" altLang="en-US" sz="2400" b="0" dirty="0">
                <a:latin typeface="华文仿宋" panose="02010600040101010101" pitchFamily="2" charset="-122"/>
                <a:ea typeface="华文仿宋" panose="02010600040101010101" pitchFamily="2" charset="-122"/>
              </a:rPr>
              <a:t>即</a:t>
            </a:r>
            <a:r>
              <a:rPr kumimoji="0" lang="en-US" altLang="zh-CN" sz="2400" b="0" dirty="0">
                <a:latin typeface="华文仿宋" panose="02010600040101010101" pitchFamily="2" charset="-122"/>
                <a:ea typeface="华文仿宋" panose="02010600040101010101" pitchFamily="2" charset="-122"/>
              </a:rPr>
              <a:t>χ′(G)= min{</a:t>
            </a:r>
            <a:r>
              <a:rPr kumimoji="0" lang="en-US" altLang="zh-CN" sz="2400" b="0" dirty="0" err="1">
                <a:latin typeface="华文仿宋" panose="02010600040101010101" pitchFamily="2" charset="-122"/>
                <a:ea typeface="华文仿宋" panose="02010600040101010101" pitchFamily="2" charset="-122"/>
              </a:rPr>
              <a:t>k|G</a:t>
            </a:r>
            <a:r>
              <a:rPr kumimoji="0" lang="zh-CN" altLang="en-US" sz="2400" b="0" dirty="0">
                <a:latin typeface="华文仿宋" panose="02010600040101010101" pitchFamily="2" charset="-122"/>
                <a:ea typeface="华文仿宋" panose="02010600040101010101" pitchFamily="2" charset="-122"/>
              </a:rPr>
              <a:t>是</a:t>
            </a:r>
            <a:r>
              <a:rPr kumimoji="0" lang="en-US" altLang="zh-CN" sz="2400" b="0" dirty="0">
                <a:latin typeface="华文仿宋" panose="02010600040101010101" pitchFamily="2" charset="-122"/>
                <a:ea typeface="华文仿宋" panose="02010600040101010101" pitchFamily="2" charset="-122"/>
              </a:rPr>
              <a:t>k-</a:t>
            </a:r>
            <a:r>
              <a:rPr kumimoji="0" lang="zh-CN" altLang="en-US" sz="2400" b="0" dirty="0">
                <a:latin typeface="华文仿宋" panose="02010600040101010101" pitchFamily="2" charset="-122"/>
                <a:ea typeface="华文仿宋" panose="02010600040101010101" pitchFamily="2" charset="-122"/>
              </a:rPr>
              <a:t>边可着色的</a:t>
            </a:r>
            <a:r>
              <a:rPr kumimoji="0" lang="en-US" altLang="zh-CN" sz="2400" b="0" dirty="0">
                <a:latin typeface="华文仿宋" panose="02010600040101010101" pitchFamily="2" charset="-122"/>
                <a:ea typeface="华文仿宋" panose="02010600040101010101" pitchFamily="2" charset="-122"/>
              </a:rPr>
              <a:t>}</a:t>
            </a:r>
            <a:endParaRPr kumimoji="0" lang="en-US" altLang="en-US" sz="2400" b="0" dirty="0">
              <a:latin typeface="华文仿宋" panose="02010600040101010101" pitchFamily="2" charset="-122"/>
              <a:ea typeface="华文仿宋" panose="02010600040101010101" pitchFamily="2" charset="-122"/>
            </a:endParaRPr>
          </a:p>
        </p:txBody>
      </p:sp>
      <p:sp>
        <p:nvSpPr>
          <p:cNvPr id="12292" name="Text Box 7"/>
          <p:cNvSpPr txBox="1">
            <a:spLocks noChangeArrowheads="1"/>
          </p:cNvSpPr>
          <p:nvPr/>
        </p:nvSpPr>
        <p:spPr bwMode="auto">
          <a:xfrm>
            <a:off x="466725" y="1270000"/>
            <a:ext cx="8064500"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spAutoFit/>
          </a:bodyPr>
          <a:lstStyle>
            <a:lvl1pPr>
              <a:spcBef>
                <a:spcPct val="20000"/>
              </a:spcBef>
              <a:buClr>
                <a:schemeClr val="folHlink"/>
              </a:buClr>
              <a:buSzPct val="7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7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800">
                <a:latin typeface="Times New Roman" panose="02020603050405020304" pitchFamily="18" charset="0"/>
              </a:rPr>
              <a:t>   </a:t>
            </a:r>
            <a:r>
              <a:rPr lang="zh-CN" altLang="en-US" sz="2800">
                <a:solidFill>
                  <a:srgbClr val="FF0000"/>
                </a:solidFill>
                <a:latin typeface="Times New Roman" panose="02020603050405020304" pitchFamily="18" charset="0"/>
              </a:rPr>
              <a:t>只考虑无环的无向图</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fade">
                                      <p:cBhvr>
                                        <p:cTn id="7" dur="1000"/>
                                        <p:tgtEl>
                                          <p:spTgt spid="12291">
                                            <p:txEl>
                                              <p:pRg st="0" end="0"/>
                                            </p:txEl>
                                          </p:spTgt>
                                        </p:tgtEl>
                                      </p:cBhvr>
                                    </p:animEffect>
                                    <p:anim calcmode="lin" valueType="num">
                                      <p:cBhvr>
                                        <p:cTn id="8" dur="1000" fill="hold"/>
                                        <p:tgtEl>
                                          <p:spTgt spid="1229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29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12291">
                                            <p:txEl>
                                              <p:pRg st="1" end="1"/>
                                            </p:txEl>
                                          </p:spTgt>
                                        </p:tgtEl>
                                        <p:attrNameLst>
                                          <p:attrName>style.visibility</p:attrName>
                                        </p:attrNameLst>
                                      </p:cBhvr>
                                      <p:to>
                                        <p:strVal val="visible"/>
                                      </p:to>
                                    </p:set>
                                    <p:animEffect transition="in" filter="fade">
                                      <p:cBhvr>
                                        <p:cTn id="14" dur="1000"/>
                                        <p:tgtEl>
                                          <p:spTgt spid="12291">
                                            <p:txEl>
                                              <p:pRg st="1" end="1"/>
                                            </p:txEl>
                                          </p:spTgt>
                                        </p:tgtEl>
                                      </p:cBhvr>
                                    </p:animEffect>
                                    <p:anim calcmode="lin" valueType="num">
                                      <p:cBhvr>
                                        <p:cTn id="15" dur="1000" fill="hold"/>
                                        <p:tgtEl>
                                          <p:spTgt spid="1229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229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12291">
                                            <p:txEl>
                                              <p:pRg st="2" end="2"/>
                                            </p:txEl>
                                          </p:spTgt>
                                        </p:tgtEl>
                                        <p:attrNameLst>
                                          <p:attrName>style.visibility</p:attrName>
                                        </p:attrNameLst>
                                      </p:cBhvr>
                                      <p:to>
                                        <p:strVal val="visible"/>
                                      </p:to>
                                    </p:set>
                                    <p:anim calcmode="lin" valueType="num">
                                      <p:cBhvr additive="base">
                                        <p:cTn id="21" dur="500" fill="hold"/>
                                        <p:tgtEl>
                                          <p:spTgt spid="12291">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2291">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2291">
                                            <p:txEl>
                                              <p:pRg st="3" end="3"/>
                                            </p:txEl>
                                          </p:spTgt>
                                        </p:tgtEl>
                                        <p:attrNameLst>
                                          <p:attrName>style.visibility</p:attrName>
                                        </p:attrNameLst>
                                      </p:cBhvr>
                                      <p:to>
                                        <p:strVal val="visible"/>
                                      </p:to>
                                    </p:set>
                                    <p:anim calcmode="lin" valueType="num">
                                      <p:cBhvr additive="base">
                                        <p:cTn id="25" dur="500" fill="hold"/>
                                        <p:tgtEl>
                                          <p:spTgt spid="1229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29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ChangeArrowheads="1"/>
          </p:cNvSpPr>
          <p:nvPr/>
        </p:nvSpPr>
        <p:spPr bwMode="auto">
          <a:xfrm>
            <a:off x="684213" y="1557338"/>
            <a:ext cx="7058025" cy="1113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spAutoFit/>
          </a:bodyPr>
          <a:lstStyle>
            <a:lvl1pPr>
              <a:spcBef>
                <a:spcPct val="20000"/>
              </a:spcBef>
              <a:buClr>
                <a:schemeClr val="folHlink"/>
              </a:buClr>
              <a:buSzPct val="7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7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0"/>
              </a:spcBef>
              <a:buClrTx/>
              <a:buSzTx/>
              <a:buFontTx/>
              <a:buNone/>
            </a:pPr>
            <a:r>
              <a:rPr kumimoji="0" lang="zh-CN" altLang="en-US" sz="2400" b="0">
                <a:solidFill>
                  <a:srgbClr val="CC0099"/>
                </a:solidFill>
                <a:latin typeface="隶书" panose="02010509060101010101" pitchFamily="49" charset="-122"/>
                <a:ea typeface="隶书" panose="02010509060101010101" pitchFamily="49" charset="-122"/>
              </a:rPr>
              <a:t>定理</a:t>
            </a:r>
            <a:r>
              <a:rPr kumimoji="0" lang="zh-CN" altLang="en-US" sz="2400" b="0">
                <a:solidFill>
                  <a:srgbClr val="CC0099"/>
                </a:solidFill>
                <a:latin typeface="宋体" panose="02010600030101010101" pitchFamily="2" charset="-122"/>
              </a:rPr>
              <a:t>（</a:t>
            </a:r>
            <a:r>
              <a:rPr kumimoji="0" lang="en-US" altLang="zh-CN" sz="2400" b="0">
                <a:solidFill>
                  <a:srgbClr val="CC0099"/>
                </a:solidFill>
                <a:latin typeface="宋体" panose="02010600030101010101" pitchFamily="2" charset="-122"/>
              </a:rPr>
              <a:t>Vizing</a:t>
            </a:r>
            <a:r>
              <a:rPr kumimoji="0" lang="zh-CN" altLang="en-US" sz="2400" b="0">
                <a:solidFill>
                  <a:srgbClr val="CC0099"/>
                </a:solidFill>
                <a:latin typeface="宋体" panose="02010600030101010101" pitchFamily="2" charset="-122"/>
              </a:rPr>
              <a:t>定理</a:t>
            </a:r>
            <a:r>
              <a:rPr kumimoji="0" lang="en-US" altLang="zh-CN" sz="2400" b="0">
                <a:solidFill>
                  <a:srgbClr val="CC0099"/>
                </a:solidFill>
                <a:latin typeface="宋体" panose="02010600030101010101" pitchFamily="2" charset="-122"/>
              </a:rPr>
              <a:t>1964</a:t>
            </a:r>
            <a:r>
              <a:rPr kumimoji="0" lang="zh-CN" altLang="en-US" sz="2400" b="0">
                <a:solidFill>
                  <a:srgbClr val="CC0099"/>
                </a:solidFill>
                <a:latin typeface="宋体" panose="02010600030101010101" pitchFamily="2" charset="-122"/>
              </a:rPr>
              <a:t>年）  </a:t>
            </a:r>
            <a:r>
              <a:rPr kumimoji="0" lang="zh-CN" altLang="en-US" sz="2400" b="0">
                <a:latin typeface="宋体" panose="02010600030101010101" pitchFamily="2" charset="-122"/>
              </a:rPr>
              <a:t>对于任意无环无向简单图</a:t>
            </a:r>
            <a:r>
              <a:rPr kumimoji="0" lang="en-US" altLang="zh-CN" sz="2400" b="0">
                <a:latin typeface="宋体" panose="02010600030101010101" pitchFamily="2" charset="-122"/>
              </a:rPr>
              <a:t>G,</a:t>
            </a:r>
            <a:r>
              <a:rPr kumimoji="0" lang="zh-CN" altLang="en-US" sz="2400" b="0">
                <a:latin typeface="宋体" panose="02010600030101010101" pitchFamily="2" charset="-122"/>
              </a:rPr>
              <a:t>有</a:t>
            </a:r>
            <a:r>
              <a:rPr lang="zh-CN" altLang="en-US" sz="2400" b="0">
                <a:latin typeface="宋体" panose="02010600030101010101" pitchFamily="2" charset="-122"/>
              </a:rPr>
              <a:t>⊿</a:t>
            </a:r>
            <a:r>
              <a:rPr lang="en-US" altLang="zh-CN" sz="2400" b="0">
                <a:latin typeface="宋体" panose="02010600030101010101" pitchFamily="2" charset="-122"/>
              </a:rPr>
              <a:t>(G)≤χ′(G)</a:t>
            </a:r>
            <a:r>
              <a:rPr lang="en-US" altLang="zh-CN" sz="2400" b="0">
                <a:latin typeface="宋体" panose="02010600030101010101" pitchFamily="2" charset="-122"/>
                <a:cs typeface="Times New Roman" panose="02020603050405020304" pitchFamily="18" charset="0"/>
              </a:rPr>
              <a:t>≤</a:t>
            </a:r>
            <a:r>
              <a:rPr lang="en-US" altLang="zh-CN" sz="2400" b="0">
                <a:latin typeface="宋体" panose="02010600030101010101" pitchFamily="2" charset="-122"/>
              </a:rPr>
              <a:t>⊿(G)+1</a:t>
            </a:r>
            <a:r>
              <a:rPr lang="zh-CN" altLang="en-US" sz="2400" b="0">
                <a:latin typeface="宋体" panose="02010600030101010101" pitchFamily="2" charset="-122"/>
              </a:rPr>
              <a:t>。</a:t>
            </a:r>
            <a:endParaRPr lang="en-US" altLang="en-US" sz="2400" b="0">
              <a:latin typeface="宋体" panose="02010600030101010101" pitchFamily="2" charset="-122"/>
            </a:endParaRPr>
          </a:p>
        </p:txBody>
      </p:sp>
      <p:sp>
        <p:nvSpPr>
          <p:cNvPr id="13315" name="Rectangle 5"/>
          <p:cNvSpPr>
            <a:spLocks noChangeArrowheads="1"/>
          </p:cNvSpPr>
          <p:nvPr/>
        </p:nvSpPr>
        <p:spPr bwMode="auto">
          <a:xfrm>
            <a:off x="684213" y="4221088"/>
            <a:ext cx="8064500" cy="559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spAutoFit/>
          </a:bodyPr>
          <a:lstStyle>
            <a:lvl1pPr>
              <a:spcBef>
                <a:spcPct val="20000"/>
              </a:spcBef>
              <a:buClr>
                <a:schemeClr val="folHlink"/>
              </a:buClr>
              <a:buSzPct val="7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7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0"/>
              </a:spcBef>
              <a:buClrTx/>
              <a:buSzTx/>
              <a:buFontTx/>
              <a:buNone/>
            </a:pPr>
            <a:r>
              <a:rPr kumimoji="0" lang="zh-CN" altLang="en-US" sz="2400" b="0" dirty="0">
                <a:solidFill>
                  <a:srgbClr val="CC0099"/>
                </a:solidFill>
                <a:latin typeface="隶书" panose="02010509060101010101" pitchFamily="49" charset="-122"/>
                <a:ea typeface="隶书" panose="02010509060101010101" pitchFamily="49" charset="-122"/>
              </a:rPr>
              <a:t>例</a:t>
            </a:r>
            <a:r>
              <a:rPr kumimoji="0" lang="en-US" altLang="zh-CN" sz="2400" b="0" dirty="0">
                <a:solidFill>
                  <a:srgbClr val="CC0099"/>
                </a:solidFill>
                <a:latin typeface="隶书" panose="02010509060101010101" pitchFamily="49" charset="-122"/>
                <a:ea typeface="隶书" panose="02010509060101010101" pitchFamily="49" charset="-122"/>
              </a:rPr>
              <a:t> </a:t>
            </a:r>
            <a:r>
              <a:rPr kumimoji="0" lang="zh-CN" altLang="en-US" sz="2400" b="0" dirty="0">
                <a:latin typeface="宋体" panose="02010600030101010101" pitchFamily="2" charset="-122"/>
              </a:rPr>
              <a:t>当</a:t>
            </a:r>
            <a:r>
              <a:rPr kumimoji="0" lang="en-US" altLang="zh-CN" sz="2400" b="0" dirty="0">
                <a:latin typeface="宋体" panose="02010600030101010101" pitchFamily="2" charset="-122"/>
              </a:rPr>
              <a:t>n</a:t>
            </a:r>
            <a:r>
              <a:rPr kumimoji="0" lang="en-US" altLang="zh-CN" sz="2400" b="0" dirty="0">
                <a:latin typeface="宋体" panose="02010600030101010101" pitchFamily="2" charset="-122"/>
                <a:cs typeface="Times New Roman" panose="02020603050405020304" pitchFamily="18" charset="0"/>
              </a:rPr>
              <a:t>≥4</a:t>
            </a:r>
            <a:r>
              <a:rPr kumimoji="0" lang="zh-CN" altLang="en-US" sz="2400" b="0" dirty="0">
                <a:latin typeface="宋体" panose="02010600030101010101" pitchFamily="2" charset="-122"/>
                <a:cs typeface="Times New Roman" panose="02020603050405020304" pitchFamily="18" charset="0"/>
              </a:rPr>
              <a:t>时，</a:t>
            </a:r>
            <a:r>
              <a:rPr lang="en-US" altLang="zh-CN" sz="2400" b="0" dirty="0">
                <a:latin typeface="宋体" panose="02010600030101010101" pitchFamily="2" charset="-122"/>
              </a:rPr>
              <a:t>χ′(</a:t>
            </a:r>
            <a:r>
              <a:rPr lang="en-US" altLang="zh-CN" sz="2400" b="0" dirty="0" err="1">
                <a:latin typeface="宋体" panose="02010600030101010101" pitchFamily="2" charset="-122"/>
              </a:rPr>
              <a:t>W</a:t>
            </a:r>
            <a:r>
              <a:rPr lang="en-US" altLang="zh-CN" sz="2400" b="0" baseline="-25000" dirty="0" err="1">
                <a:latin typeface="宋体" panose="02010600030101010101" pitchFamily="2" charset="-122"/>
              </a:rPr>
              <a:t>n</a:t>
            </a:r>
            <a:r>
              <a:rPr lang="en-US" altLang="zh-CN" sz="2400" b="0" dirty="0">
                <a:latin typeface="宋体" panose="02010600030101010101" pitchFamily="2" charset="-122"/>
              </a:rPr>
              <a:t>)=⊿(</a:t>
            </a:r>
            <a:r>
              <a:rPr lang="en-US" altLang="zh-CN" sz="2400" b="0" dirty="0" err="1">
                <a:latin typeface="宋体" panose="02010600030101010101" pitchFamily="2" charset="-122"/>
              </a:rPr>
              <a:t>W</a:t>
            </a:r>
            <a:r>
              <a:rPr lang="en-US" altLang="zh-CN" sz="2400" b="0" baseline="-25000" dirty="0" err="1">
                <a:latin typeface="宋体" panose="02010600030101010101" pitchFamily="2" charset="-122"/>
              </a:rPr>
              <a:t>n</a:t>
            </a:r>
            <a:r>
              <a:rPr lang="en-US" altLang="zh-CN" sz="2400" b="0" dirty="0">
                <a:latin typeface="宋体" panose="02010600030101010101" pitchFamily="2" charset="-122"/>
              </a:rPr>
              <a:t>)= n-1</a:t>
            </a:r>
            <a:r>
              <a:rPr lang="zh-CN" altLang="en-US" sz="2400" b="0" dirty="0">
                <a:latin typeface="宋体" panose="02010600030101010101" pitchFamily="2" charset="-122"/>
              </a:rPr>
              <a:t>。</a:t>
            </a:r>
            <a:endParaRPr lang="en-US" altLang="en-US" sz="2400" b="0" dirty="0">
              <a:latin typeface="宋体" panose="02010600030101010101" pitchFamily="2" charset="-122"/>
            </a:endParaRPr>
          </a:p>
        </p:txBody>
      </p:sp>
      <p:sp>
        <p:nvSpPr>
          <p:cNvPr id="13316" name="Rectangle 6"/>
          <p:cNvSpPr>
            <a:spLocks noChangeArrowheads="1"/>
          </p:cNvSpPr>
          <p:nvPr/>
        </p:nvSpPr>
        <p:spPr bwMode="auto">
          <a:xfrm>
            <a:off x="700088" y="3211513"/>
            <a:ext cx="7634287" cy="57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spAutoFit/>
          </a:bodyPr>
          <a:lstStyle>
            <a:lvl1pPr>
              <a:spcBef>
                <a:spcPct val="20000"/>
              </a:spcBef>
              <a:buClr>
                <a:schemeClr val="folHlink"/>
              </a:buClr>
              <a:buSzPct val="7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7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0"/>
              </a:spcBef>
              <a:buClrTx/>
              <a:buSzTx/>
              <a:buFontTx/>
              <a:buNone/>
            </a:pPr>
            <a:r>
              <a:rPr kumimoji="0" lang="zh-CN" altLang="en-US" sz="2400" b="0" dirty="0">
                <a:solidFill>
                  <a:srgbClr val="CC0099"/>
                </a:solidFill>
                <a:latin typeface="隶书" panose="02010509060101010101" pitchFamily="49" charset="-122"/>
                <a:ea typeface="隶书" panose="02010509060101010101" pitchFamily="49" charset="-122"/>
              </a:rPr>
              <a:t>例</a:t>
            </a:r>
            <a:r>
              <a:rPr kumimoji="0" lang="zh-CN" altLang="en-US" sz="2400" b="0" dirty="0">
                <a:latin typeface="宋体" panose="02010600030101010101" pitchFamily="2" charset="-122"/>
              </a:rPr>
              <a:t>当</a:t>
            </a:r>
            <a:r>
              <a:rPr kumimoji="0" lang="en-US" altLang="zh-CN" sz="2400" b="0" dirty="0">
                <a:latin typeface="宋体" panose="02010600030101010101" pitchFamily="2" charset="-122"/>
              </a:rPr>
              <a:t>n</a:t>
            </a:r>
            <a:r>
              <a:rPr kumimoji="0" lang="zh-CN" altLang="en-US" sz="2400" b="0" dirty="0">
                <a:latin typeface="宋体" panose="02010600030101010101" pitchFamily="2" charset="-122"/>
              </a:rPr>
              <a:t>为偶数</a:t>
            </a:r>
            <a:r>
              <a:rPr kumimoji="0" lang="zh-CN" altLang="en-US" sz="2400" b="0" dirty="0">
                <a:latin typeface="宋体" panose="02010600030101010101" pitchFamily="2" charset="-122"/>
                <a:cs typeface="Times New Roman" panose="02020603050405020304" pitchFamily="18" charset="0"/>
              </a:rPr>
              <a:t>时，</a:t>
            </a:r>
            <a:r>
              <a:rPr lang="en-US" altLang="zh-CN" sz="2400" b="0" dirty="0">
                <a:latin typeface="宋体" panose="02010600030101010101" pitchFamily="2" charset="-122"/>
              </a:rPr>
              <a:t>χ′(C</a:t>
            </a:r>
            <a:r>
              <a:rPr lang="en-US" altLang="zh-CN" sz="2400" b="0" baseline="-25000" dirty="0">
                <a:latin typeface="宋体" panose="02010600030101010101" pitchFamily="2" charset="-122"/>
              </a:rPr>
              <a:t>n</a:t>
            </a:r>
            <a:r>
              <a:rPr lang="en-US" altLang="zh-CN" sz="2400" b="0" dirty="0">
                <a:latin typeface="宋体" panose="02010600030101010101" pitchFamily="2" charset="-122"/>
              </a:rPr>
              <a:t>)=2</a:t>
            </a:r>
            <a:r>
              <a:rPr lang="zh-CN" altLang="en-US" sz="2400" b="0" dirty="0">
                <a:latin typeface="宋体" panose="02010600030101010101" pitchFamily="2" charset="-122"/>
              </a:rPr>
              <a:t>；</a:t>
            </a:r>
            <a:r>
              <a:rPr kumimoji="0" lang="zh-CN" altLang="en-US" sz="2400" b="0" dirty="0">
                <a:latin typeface="Times New Roman" panose="02020603050405020304" pitchFamily="18" charset="0"/>
              </a:rPr>
              <a:t>当</a:t>
            </a:r>
            <a:r>
              <a:rPr kumimoji="0" lang="en-US" altLang="zh-CN" sz="2400" b="0" dirty="0">
                <a:latin typeface="宋体" panose="02010600030101010101" pitchFamily="2" charset="-122"/>
              </a:rPr>
              <a:t>n</a:t>
            </a:r>
            <a:r>
              <a:rPr kumimoji="0" lang="zh-CN" altLang="en-US" sz="2400" b="0" dirty="0">
                <a:latin typeface="Times New Roman" panose="02020603050405020304" pitchFamily="18" charset="0"/>
              </a:rPr>
              <a:t>为偶数时，</a:t>
            </a:r>
            <a:r>
              <a:rPr lang="en-US" altLang="zh-CN" sz="2400" b="0" dirty="0">
                <a:latin typeface="Times New Roman" panose="02020603050405020304" pitchFamily="18" charset="0"/>
              </a:rPr>
              <a:t>χ</a:t>
            </a:r>
            <a:r>
              <a:rPr lang="en-US" altLang="zh-CN" sz="2400" b="0" dirty="0">
                <a:latin typeface="宋体" panose="02010600030101010101" pitchFamily="2" charset="-122"/>
              </a:rPr>
              <a:t>′(C</a:t>
            </a:r>
            <a:r>
              <a:rPr lang="en-US" altLang="zh-CN" sz="2400" b="0" baseline="-25000" dirty="0">
                <a:latin typeface="宋体" panose="02010600030101010101" pitchFamily="2" charset="-122"/>
              </a:rPr>
              <a:t>n</a:t>
            </a:r>
            <a:r>
              <a:rPr lang="en-US" altLang="zh-CN" sz="2400" b="0" dirty="0">
                <a:latin typeface="宋体" panose="02010600030101010101" pitchFamily="2" charset="-122"/>
              </a:rPr>
              <a:t>)=3</a:t>
            </a:r>
            <a:r>
              <a:rPr lang="zh-CN" altLang="en-US" sz="2400" b="0" dirty="0">
                <a:latin typeface="宋体" panose="02010600030101010101" pitchFamily="2" charset="-122"/>
              </a:rPr>
              <a:t>。</a:t>
            </a:r>
            <a:endParaRPr lang="en-US" altLang="en-US" sz="2400" b="0" dirty="0">
              <a:latin typeface="宋体" panose="02010600030101010101" pitchFamily="2" charset="-122"/>
            </a:endParaRPr>
          </a:p>
        </p:txBody>
      </p:sp>
      <p:sp>
        <p:nvSpPr>
          <p:cNvPr id="13317" name="Rectangle 9"/>
          <p:cNvSpPr>
            <a:spLocks noChangeArrowheads="1"/>
          </p:cNvSpPr>
          <p:nvPr/>
        </p:nvSpPr>
        <p:spPr bwMode="auto">
          <a:xfrm>
            <a:off x="684213" y="5157788"/>
            <a:ext cx="7634287" cy="559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spAutoFit/>
          </a:bodyPr>
          <a:lstStyle>
            <a:lvl1pPr>
              <a:spcBef>
                <a:spcPct val="20000"/>
              </a:spcBef>
              <a:buClr>
                <a:schemeClr val="folHlink"/>
              </a:buClr>
              <a:buSzPct val="7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7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0"/>
              </a:spcBef>
              <a:buClrTx/>
              <a:buSzTx/>
              <a:buFontTx/>
              <a:buNone/>
            </a:pPr>
            <a:r>
              <a:rPr kumimoji="0" lang="zh-CN" altLang="en-US" sz="2400" b="0">
                <a:solidFill>
                  <a:srgbClr val="CC0099"/>
                </a:solidFill>
                <a:latin typeface="隶书" panose="02010509060101010101" pitchFamily="49" charset="-122"/>
                <a:ea typeface="隶书" panose="02010509060101010101" pitchFamily="49" charset="-122"/>
              </a:rPr>
              <a:t>定理 </a:t>
            </a:r>
            <a:r>
              <a:rPr kumimoji="0" lang="zh-CN" altLang="en-US" sz="2400" b="0">
                <a:latin typeface="宋体" panose="02010600030101010101" pitchFamily="2" charset="-122"/>
              </a:rPr>
              <a:t>当</a:t>
            </a:r>
            <a:r>
              <a:rPr kumimoji="0" lang="en-US" altLang="zh-CN" sz="2400" b="0">
                <a:latin typeface="宋体" panose="02010600030101010101" pitchFamily="2" charset="-122"/>
              </a:rPr>
              <a:t>G</a:t>
            </a:r>
            <a:r>
              <a:rPr kumimoji="0" lang="zh-CN" altLang="en-US" sz="2400" b="0">
                <a:latin typeface="宋体" panose="02010600030101010101" pitchFamily="2" charset="-122"/>
              </a:rPr>
              <a:t>为二部图时，</a:t>
            </a:r>
            <a:r>
              <a:rPr lang="en-US" altLang="zh-CN" sz="2400" b="0">
                <a:latin typeface="宋体" panose="02010600030101010101" pitchFamily="2" charset="-122"/>
              </a:rPr>
              <a:t>χ′(G)=⊿(G)</a:t>
            </a:r>
            <a:r>
              <a:rPr lang="zh-CN" altLang="en-US" sz="2400" b="0">
                <a:latin typeface="宋体" panose="02010600030101010101" pitchFamily="2" charset="-122"/>
              </a:rPr>
              <a:t>。</a:t>
            </a:r>
            <a:endParaRPr lang="en-US" altLang="en-US" sz="2400" b="0">
              <a:latin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6"/>
                                        </p:tgtEl>
                                        <p:attrNameLst>
                                          <p:attrName>style.visibility</p:attrName>
                                        </p:attrNameLst>
                                      </p:cBhvr>
                                      <p:to>
                                        <p:strVal val="visible"/>
                                      </p:to>
                                    </p:set>
                                    <p:anim calcmode="lin" valueType="num">
                                      <p:cBhvr additive="base">
                                        <p:cTn id="7" dur="500" fill="hold"/>
                                        <p:tgtEl>
                                          <p:spTgt spid="13316"/>
                                        </p:tgtEl>
                                        <p:attrNameLst>
                                          <p:attrName>ppt_x</p:attrName>
                                        </p:attrNameLst>
                                      </p:cBhvr>
                                      <p:tavLst>
                                        <p:tav tm="0">
                                          <p:val>
                                            <p:strVal val="#ppt_x"/>
                                          </p:val>
                                        </p:tav>
                                        <p:tav tm="100000">
                                          <p:val>
                                            <p:strVal val="#ppt_x"/>
                                          </p:val>
                                        </p:tav>
                                      </p:tavLst>
                                    </p:anim>
                                    <p:anim calcmode="lin" valueType="num">
                                      <p:cBhvr additive="base">
                                        <p:cTn id="8" dur="500" fill="hold"/>
                                        <p:tgtEl>
                                          <p:spTgt spid="1331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315"/>
                                        </p:tgtEl>
                                        <p:attrNameLst>
                                          <p:attrName>style.visibility</p:attrName>
                                        </p:attrNameLst>
                                      </p:cBhvr>
                                      <p:to>
                                        <p:strVal val="visible"/>
                                      </p:to>
                                    </p:set>
                                    <p:anim calcmode="lin" valueType="num">
                                      <p:cBhvr additive="base">
                                        <p:cTn id="13" dur="500" fill="hold"/>
                                        <p:tgtEl>
                                          <p:spTgt spid="13315"/>
                                        </p:tgtEl>
                                        <p:attrNameLst>
                                          <p:attrName>ppt_x</p:attrName>
                                        </p:attrNameLst>
                                      </p:cBhvr>
                                      <p:tavLst>
                                        <p:tav tm="0">
                                          <p:val>
                                            <p:strVal val="#ppt_x"/>
                                          </p:val>
                                        </p:tav>
                                        <p:tav tm="100000">
                                          <p:val>
                                            <p:strVal val="#ppt_x"/>
                                          </p:val>
                                        </p:tav>
                                      </p:tavLst>
                                    </p:anim>
                                    <p:anim calcmode="lin" valueType="num">
                                      <p:cBhvr additive="base">
                                        <p:cTn id="14" dur="500" fill="hold"/>
                                        <p:tgtEl>
                                          <p:spTgt spid="1331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317"/>
                                        </p:tgtEl>
                                        <p:attrNameLst>
                                          <p:attrName>style.visibility</p:attrName>
                                        </p:attrNameLst>
                                      </p:cBhvr>
                                      <p:to>
                                        <p:strVal val="visible"/>
                                      </p:to>
                                    </p:set>
                                    <p:anim calcmode="lin" valueType="num">
                                      <p:cBhvr additive="base">
                                        <p:cTn id="19" dur="500" fill="hold"/>
                                        <p:tgtEl>
                                          <p:spTgt spid="13317"/>
                                        </p:tgtEl>
                                        <p:attrNameLst>
                                          <p:attrName>ppt_x</p:attrName>
                                        </p:attrNameLst>
                                      </p:cBhvr>
                                      <p:tavLst>
                                        <p:tav tm="0">
                                          <p:val>
                                            <p:strVal val="#ppt_x"/>
                                          </p:val>
                                        </p:tav>
                                        <p:tav tm="100000">
                                          <p:val>
                                            <p:strVal val="#ppt_x"/>
                                          </p:val>
                                        </p:tav>
                                      </p:tavLst>
                                    </p:anim>
                                    <p:anim calcmode="lin" valueType="num">
                                      <p:cBhvr additive="base">
                                        <p:cTn id="20" dur="500" fill="hold"/>
                                        <p:tgtEl>
                                          <p:spTgt spid="133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p:bldP spid="13316" grpId="0"/>
      <p:bldP spid="133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9"/>
          <p:cNvSpPr txBox="1">
            <a:spLocks noChangeArrowheads="1"/>
          </p:cNvSpPr>
          <p:nvPr/>
        </p:nvSpPr>
        <p:spPr bwMode="auto">
          <a:xfrm>
            <a:off x="900113" y="692150"/>
            <a:ext cx="2808287" cy="57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spAutoFit/>
          </a:bodyPr>
          <a:lstStyle>
            <a:lvl1pPr>
              <a:spcBef>
                <a:spcPct val="20000"/>
              </a:spcBef>
              <a:buClr>
                <a:schemeClr val="folHlink"/>
              </a:buClr>
              <a:buSzPct val="7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7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50000"/>
              </a:spcBef>
              <a:buClrTx/>
              <a:buSzTx/>
              <a:buFontTx/>
              <a:buNone/>
            </a:pPr>
            <a:r>
              <a:rPr lang="zh-CN" altLang="en-US" sz="2400" b="0" dirty="0">
                <a:solidFill>
                  <a:srgbClr val="070605"/>
                </a:solidFill>
                <a:latin typeface="Times New Roman" panose="02020603050405020304" pitchFamily="18" charset="0"/>
              </a:rPr>
              <a:t>排课表问题：</a:t>
            </a:r>
          </a:p>
        </p:txBody>
      </p:sp>
      <p:sp>
        <p:nvSpPr>
          <p:cNvPr id="3" name="Text Box 7"/>
          <p:cNvSpPr txBox="1">
            <a:spLocks noChangeArrowheads="1"/>
          </p:cNvSpPr>
          <p:nvPr/>
        </p:nvSpPr>
        <p:spPr bwMode="auto">
          <a:xfrm>
            <a:off x="395288" y="1484313"/>
            <a:ext cx="7631112" cy="1701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spAutoFit/>
          </a:bodyPr>
          <a:lstStyle>
            <a:lvl1pPr>
              <a:spcBef>
                <a:spcPct val="20000"/>
              </a:spcBef>
              <a:buClr>
                <a:schemeClr val="folHlink"/>
              </a:buClr>
              <a:buSzPct val="7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7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50000"/>
              </a:spcBef>
              <a:buClrTx/>
              <a:buSzTx/>
              <a:buFontTx/>
              <a:buNone/>
            </a:pPr>
            <a:r>
              <a:rPr lang="en-US" altLang="zh-CN" sz="2400" b="0">
                <a:solidFill>
                  <a:srgbClr val="FF00FF"/>
                </a:solidFill>
                <a:latin typeface="华文宋体" panose="02010600040101010101" pitchFamily="2" charset="-122"/>
                <a:ea typeface="华文宋体" panose="02010600040101010101" pitchFamily="2" charset="-122"/>
              </a:rPr>
              <a:t>     </a:t>
            </a:r>
            <a:r>
              <a:rPr lang="zh-CN" altLang="en-US" sz="2400" b="0">
                <a:latin typeface="华文宋体" panose="02010600040101010101" pitchFamily="2" charset="-122"/>
                <a:ea typeface="华文宋体" panose="02010600040101010101" pitchFamily="2" charset="-122"/>
              </a:rPr>
              <a:t>在一所学校里，有</a:t>
            </a:r>
            <a:r>
              <a:rPr lang="en-US" altLang="zh-CN" sz="2400" b="0">
                <a:latin typeface="华文宋体" panose="02010600040101010101" pitchFamily="2" charset="-122"/>
                <a:ea typeface="华文宋体" panose="02010600040101010101" pitchFamily="2" charset="-122"/>
              </a:rPr>
              <a:t>m</a:t>
            </a:r>
            <a:r>
              <a:rPr lang="zh-CN" altLang="en-US" sz="2400" b="0">
                <a:latin typeface="华文宋体" panose="02010600040101010101" pitchFamily="2" charset="-122"/>
                <a:ea typeface="华文宋体" panose="02010600040101010101" pitchFamily="2" charset="-122"/>
              </a:rPr>
              <a:t>位教师和</a:t>
            </a:r>
            <a:r>
              <a:rPr lang="en-US" altLang="zh-CN" sz="2400" b="0">
                <a:latin typeface="华文宋体" panose="02010600040101010101" pitchFamily="2" charset="-122"/>
                <a:ea typeface="华文宋体" panose="02010600040101010101" pitchFamily="2" charset="-122"/>
              </a:rPr>
              <a:t>n</a:t>
            </a:r>
            <a:r>
              <a:rPr lang="zh-CN" altLang="en-US" sz="2400" b="0">
                <a:latin typeface="华文宋体" panose="02010600040101010101" pitchFamily="2" charset="-122"/>
                <a:ea typeface="华文宋体" panose="02010600040101010101" pitchFamily="2" charset="-122"/>
              </a:rPr>
              <a:t>个班级，在明确哪个教师给哪个班级上几节课后，要求制订一张课时尽可能少的完善的课表。</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8313" y="3357563"/>
            <a:ext cx="7742237"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9"/>
          <p:cNvSpPr txBox="1">
            <a:spLocks noChangeArrowheads="1"/>
          </p:cNvSpPr>
          <p:nvPr/>
        </p:nvSpPr>
        <p:spPr bwMode="auto">
          <a:xfrm>
            <a:off x="1115616" y="1484784"/>
            <a:ext cx="2808287" cy="57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spAutoFit/>
          </a:bodyPr>
          <a:lstStyle>
            <a:lvl1pPr>
              <a:spcBef>
                <a:spcPct val="20000"/>
              </a:spcBef>
              <a:buClr>
                <a:schemeClr val="folHlink"/>
              </a:buClr>
              <a:buSzPct val="7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7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50000"/>
              </a:spcBef>
              <a:buClrTx/>
              <a:buSzTx/>
              <a:buFontTx/>
              <a:buNone/>
            </a:pPr>
            <a:r>
              <a:rPr lang="zh-CN" altLang="en-US" sz="2400" b="0" dirty="0" smtClean="0">
                <a:solidFill>
                  <a:srgbClr val="070605"/>
                </a:solidFill>
                <a:latin typeface="Times New Roman" panose="02020603050405020304" pitchFamily="18" charset="0"/>
              </a:rPr>
              <a:t>作业：</a:t>
            </a:r>
            <a:r>
              <a:rPr lang="en-US" altLang="zh-CN" sz="2400" b="0" dirty="0" smtClean="0">
                <a:solidFill>
                  <a:srgbClr val="070605"/>
                </a:solidFill>
                <a:latin typeface="Times New Roman" panose="02020603050405020304" pitchFamily="18" charset="0"/>
              </a:rPr>
              <a:t>5.19      5.21</a:t>
            </a:r>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1600" y="2132856"/>
            <a:ext cx="5798666" cy="2042369"/>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3915" y="4581128"/>
            <a:ext cx="6770266" cy="1153576"/>
          </a:xfrm>
          <a:prstGeom prst="rect">
            <a:avLst/>
          </a:prstGeom>
        </p:spPr>
      </p:pic>
    </p:spTree>
    <p:extLst>
      <p:ext uri="{BB962C8B-B14F-4D97-AF65-F5344CB8AC3E}">
        <p14:creationId xmlns:p14="http://schemas.microsoft.com/office/powerpoint/2010/main" val="2797364390"/>
      </p:ext>
    </p:extLst>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Rot="1" noChangeAspect="1" noMove="1" noResize="1" noEditPoints="1" noAdjustHandles="1" noChangeArrowheads="1" noChangeShapeType="1" noTextEdit="1"/>
          </p:cNvSpPr>
          <p:nvPr/>
        </p:nvSpPr>
        <p:spPr bwMode="auto">
          <a:xfrm>
            <a:off x="539552" y="1556792"/>
            <a:ext cx="7848600" cy="4598878"/>
          </a:xfrm>
          <a:prstGeom prst="rect">
            <a:avLst/>
          </a:prstGeom>
          <a:blipFill>
            <a:blip r:embed="rId2"/>
            <a:stretch>
              <a:fillRect l="-1243" r="-544" b="-927"/>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r>
              <a:rPr lang="zh-CN" altLang="en-US">
                <a:noFill/>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up)">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xEl>
                                              <p:charRg st="2" end="2"/>
                                            </p:txEl>
                                          </p:spTgt>
                                        </p:tgtEl>
                                        <p:attrNameLst>
                                          <p:attrName>style.visibility</p:attrName>
                                        </p:attrNameLst>
                                      </p:cBhvr>
                                      <p:to>
                                        <p:strVal val="visible"/>
                                      </p:to>
                                    </p:set>
                                    <p:animEffect transition="in" filter="wipe(up)">
                                      <p:cBhvr>
                                        <p:cTn id="12" dur="500"/>
                                        <p:tgtEl>
                                          <p:spTgt spid="6">
                                            <p:txEl>
                                              <p:char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
                                            <p:txEl>
                                              <p:charRg st="2" end="2"/>
                                            </p:txEl>
                                          </p:spTgt>
                                        </p:tgtEl>
                                        <p:attrNameLst>
                                          <p:attrName>style.visibility</p:attrName>
                                        </p:attrNameLst>
                                      </p:cBhvr>
                                      <p:to>
                                        <p:strVal val="visible"/>
                                      </p:to>
                                    </p:set>
                                    <p:animEffect transition="in" filter="wipe(up)">
                                      <p:cBhvr>
                                        <p:cTn id="17" dur="500"/>
                                        <p:tgtEl>
                                          <p:spTgt spid="6">
                                            <p:txEl>
                                              <p:char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5"/>
          <p:cNvSpPr txBox="1">
            <a:spLocks noChangeArrowheads="1"/>
          </p:cNvSpPr>
          <p:nvPr/>
        </p:nvSpPr>
        <p:spPr bwMode="auto">
          <a:xfrm>
            <a:off x="1116013" y="476250"/>
            <a:ext cx="23764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spAutoFit/>
          </a:bodyPr>
          <a:lstStyle>
            <a:lvl1pPr>
              <a:spcBef>
                <a:spcPct val="20000"/>
              </a:spcBef>
              <a:buClr>
                <a:schemeClr val="folHlink"/>
              </a:buClr>
              <a:buSzPct val="7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7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a:solidFill>
                  <a:srgbClr val="CC0099"/>
                </a:solidFill>
                <a:latin typeface="Times New Roman" panose="02020603050405020304" pitchFamily="18" charset="0"/>
              </a:rPr>
              <a:t>1. </a:t>
            </a:r>
            <a:r>
              <a:rPr lang="zh-CN" altLang="en-US">
                <a:solidFill>
                  <a:srgbClr val="CC0099"/>
                </a:solidFill>
                <a:latin typeface="Times New Roman" panose="02020603050405020304" pitchFamily="18" charset="0"/>
              </a:rPr>
              <a:t>最短路径</a:t>
            </a:r>
          </a:p>
        </p:txBody>
      </p:sp>
      <p:sp>
        <p:nvSpPr>
          <p:cNvPr id="7" name="Text Box 5"/>
          <p:cNvSpPr txBox="1">
            <a:spLocks noChangeArrowheads="1"/>
          </p:cNvSpPr>
          <p:nvPr/>
        </p:nvSpPr>
        <p:spPr bwMode="auto">
          <a:xfrm>
            <a:off x="666750" y="1420813"/>
            <a:ext cx="7850188" cy="1570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spAutoFit/>
          </a:bodyPr>
          <a:lstStyle>
            <a:lvl1pPr>
              <a:spcBef>
                <a:spcPct val="20000"/>
              </a:spcBef>
              <a:buClr>
                <a:schemeClr val="folHlink"/>
              </a:buClr>
              <a:buSzPct val="7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7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a:latin typeface="宋体" panose="02010600030101010101" pitchFamily="2" charset="-122"/>
              </a:rPr>
              <a:t>给定带权图</a:t>
            </a:r>
            <a:r>
              <a:rPr lang="en-US" altLang="zh-CN" sz="2400">
                <a:latin typeface="宋体" panose="02010600030101010101" pitchFamily="2" charset="-122"/>
              </a:rPr>
              <a:t>G=&lt;V,E,W&gt;</a:t>
            </a:r>
            <a:r>
              <a:rPr lang="zh-CN" altLang="en-US" sz="2400">
                <a:latin typeface="宋体" panose="02010600030101010101" pitchFamily="2" charset="-122"/>
              </a:rPr>
              <a:t>及顶点</a:t>
            </a:r>
            <a:r>
              <a:rPr lang="en-US" altLang="zh-CN" sz="2400">
                <a:latin typeface="宋体" panose="02010600030101010101" pitchFamily="2" charset="-122"/>
              </a:rPr>
              <a:t>u</a:t>
            </a:r>
            <a:r>
              <a:rPr lang="zh-CN" altLang="en-US" sz="2400">
                <a:latin typeface="宋体" panose="02010600030101010101" pitchFamily="2" charset="-122"/>
              </a:rPr>
              <a:t>和ｖ，其中每一条边的权为非负实数，求从ｕ到</a:t>
            </a:r>
            <a:r>
              <a:rPr lang="en-US" altLang="zh-CN" sz="2400">
                <a:latin typeface="宋体" panose="02010600030101010101" pitchFamily="2" charset="-122"/>
              </a:rPr>
              <a:t>v</a:t>
            </a:r>
            <a:r>
              <a:rPr lang="zh-CN" altLang="en-US" sz="2400">
                <a:latin typeface="宋体" panose="02010600030101010101" pitchFamily="2" charset="-122"/>
              </a:rPr>
              <a:t>的最短路径（所有通路中权最小的通路）。</a:t>
            </a:r>
            <a:endParaRPr lang="en-US" altLang="zh-CN" sz="2400">
              <a:latin typeface="宋体" panose="02010600030101010101" pitchFamily="2" charset="-122"/>
            </a:endParaRPr>
          </a:p>
          <a:p>
            <a:pPr eaLnBrk="1" hangingPunct="1">
              <a:spcBef>
                <a:spcPct val="0"/>
              </a:spcBef>
              <a:buClrTx/>
              <a:buSzTx/>
              <a:buFontTx/>
              <a:buNone/>
            </a:pPr>
            <a:r>
              <a:rPr lang="zh-CN" altLang="en-US" sz="2400">
                <a:latin typeface="宋体" panose="02010600030101010101" pitchFamily="2" charset="-122"/>
              </a:rPr>
              <a:t>（Ｄ</a:t>
            </a:r>
            <a:r>
              <a:rPr lang="en-US" altLang="zh-CN" sz="2400">
                <a:latin typeface="宋体" panose="02010600030101010101" pitchFamily="2" charset="-122"/>
              </a:rPr>
              <a:t>ijkstra</a:t>
            </a:r>
            <a:r>
              <a:rPr lang="zh-CN" altLang="en-US" sz="2400">
                <a:latin typeface="宋体" panose="02010600030101010101" pitchFamily="2" charset="-122"/>
              </a:rPr>
              <a:t>标号法）</a:t>
            </a:r>
            <a:endParaRPr lang="en-US" altLang="zh-CN" sz="2400">
              <a:latin typeface="宋体" panose="02010600030101010101" pitchFamily="2" charset="-122"/>
            </a:endParaRPr>
          </a:p>
        </p:txBody>
      </p:sp>
      <p:pic>
        <p:nvPicPr>
          <p:cNvPr id="7172"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5650" y="3357563"/>
            <a:ext cx="5329238" cy="307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矩形 3"/>
          <p:cNvSpPr>
            <a:spLocks noChangeArrowheads="1"/>
          </p:cNvSpPr>
          <p:nvPr/>
        </p:nvSpPr>
        <p:spPr bwMode="auto">
          <a:xfrm>
            <a:off x="6732588" y="3500438"/>
            <a:ext cx="1800225"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7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b="0">
                <a:solidFill>
                  <a:srgbClr val="070605"/>
                </a:solidFill>
                <a:latin typeface="宋体" panose="02010600030101010101" pitchFamily="2" charset="-122"/>
              </a:rPr>
              <a:t>求</a:t>
            </a:r>
            <a:r>
              <a:rPr lang="en-US" altLang="zh-CN" b="0">
                <a:solidFill>
                  <a:srgbClr val="070605"/>
                </a:solidFill>
                <a:latin typeface="宋体" panose="02010600030101010101" pitchFamily="2" charset="-122"/>
              </a:rPr>
              <a:t>v</a:t>
            </a:r>
            <a:r>
              <a:rPr lang="en-US" altLang="zh-CN" b="0" baseline="-25000">
                <a:solidFill>
                  <a:srgbClr val="070605"/>
                </a:solidFill>
                <a:latin typeface="宋体" panose="02010600030101010101" pitchFamily="2" charset="-122"/>
              </a:rPr>
              <a:t>1</a:t>
            </a:r>
            <a:r>
              <a:rPr lang="zh-CN" altLang="en-US" b="0">
                <a:solidFill>
                  <a:srgbClr val="070605"/>
                </a:solidFill>
                <a:latin typeface="宋体" panose="02010600030101010101" pitchFamily="2" charset="-122"/>
              </a:rPr>
              <a:t>到各点的最短路径。</a:t>
            </a:r>
            <a:endParaRPr lang="zh-CN" altLang="en-US" b="0">
              <a:solidFill>
                <a:srgbClr val="070605"/>
              </a:solidFill>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5"/>
          <p:cNvSpPr txBox="1">
            <a:spLocks noChangeArrowheads="1"/>
          </p:cNvSpPr>
          <p:nvPr/>
        </p:nvSpPr>
        <p:spPr bwMode="auto">
          <a:xfrm>
            <a:off x="1116013" y="476250"/>
            <a:ext cx="237648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spAutoFit/>
          </a:bodyPr>
          <a:lstStyle>
            <a:lvl1pPr>
              <a:spcBef>
                <a:spcPct val="20000"/>
              </a:spcBef>
              <a:buClr>
                <a:schemeClr val="folHlink"/>
              </a:buClr>
              <a:buSzPct val="7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7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a:solidFill>
                  <a:srgbClr val="CC0099"/>
                </a:solidFill>
                <a:latin typeface="Times New Roman" panose="02020603050405020304" pitchFamily="18" charset="0"/>
              </a:rPr>
              <a:t>2. </a:t>
            </a:r>
            <a:r>
              <a:rPr lang="zh-CN" altLang="en-US">
                <a:solidFill>
                  <a:srgbClr val="CC0099"/>
                </a:solidFill>
                <a:latin typeface="Times New Roman" panose="02020603050405020304" pitchFamily="18" charset="0"/>
              </a:rPr>
              <a:t>关键路径</a:t>
            </a: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5576" y="1300270"/>
            <a:ext cx="7380312" cy="1621932"/>
          </a:xfrm>
          <a:prstGeom prst="rect">
            <a:avLst/>
          </a:prstGeom>
        </p:spPr>
      </p:pic>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9552" y="3996394"/>
            <a:ext cx="3648851" cy="1944216"/>
          </a:xfrm>
          <a:prstGeom prst="rect">
            <a:avLst/>
          </a:prstGeom>
        </p:spPr>
      </p:pic>
      <p:sp>
        <p:nvSpPr>
          <p:cNvPr id="5" name="Rectangle 6"/>
          <p:cNvSpPr>
            <a:spLocks noRot="1" noChangeArrowheads="1"/>
          </p:cNvSpPr>
          <p:nvPr/>
        </p:nvSpPr>
        <p:spPr bwMode="auto">
          <a:xfrm>
            <a:off x="72008" y="2927071"/>
            <a:ext cx="4464496" cy="1512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lvl1pPr marL="342900" indent="-342900">
              <a:spcBef>
                <a:spcPct val="20000"/>
              </a:spcBef>
              <a:buClr>
                <a:schemeClr val="folHlink"/>
              </a:buClr>
              <a:buSzPct val="7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1413" indent="-227013">
              <a:spcBef>
                <a:spcPct val="20000"/>
              </a:spcBef>
              <a:buClr>
                <a:schemeClr val="folHlink"/>
              </a:buClr>
              <a:buSzPct val="7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30188">
              <a:spcBef>
                <a:spcPct val="20000"/>
              </a:spcBef>
              <a:buClr>
                <a:schemeClr val="accent2"/>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0"/>
              </a:spcBef>
              <a:buFont typeface="Wingdings" panose="05000000000000000000" pitchFamily="2" charset="2"/>
              <a:buNone/>
            </a:pPr>
            <a:r>
              <a:rPr kumimoji="0" lang="zh-CN" altLang="en-US" sz="2000" b="0" dirty="0" smtClean="0">
                <a:latin typeface="华文仿宋" panose="02010600040101010101" pitchFamily="2" charset="-122"/>
                <a:ea typeface="华文仿宋" panose="02010600040101010101" pitchFamily="2" charset="-122"/>
              </a:rPr>
              <a:t>            一个项目可以用带权的有向图描述，称作</a:t>
            </a:r>
            <a:r>
              <a:rPr kumimoji="0" lang="zh-CN" altLang="en-US" sz="2000" b="0" dirty="0" smtClean="0">
                <a:solidFill>
                  <a:srgbClr val="FF0000"/>
                </a:solidFill>
                <a:latin typeface="华文仿宋" panose="02010600040101010101" pitchFamily="2" charset="-122"/>
                <a:ea typeface="华文仿宋" panose="02010600040101010101" pitchFamily="2" charset="-122"/>
              </a:rPr>
              <a:t>项目网络图</a:t>
            </a:r>
            <a:r>
              <a:rPr kumimoji="0" lang="zh-CN" altLang="en-US" sz="2000" b="0" dirty="0" smtClean="0">
                <a:latin typeface="华文仿宋" panose="02010600040101010101" pitchFamily="2" charset="-122"/>
                <a:ea typeface="华文仿宋" panose="02010600040101010101" pitchFamily="2" charset="-122"/>
              </a:rPr>
              <a:t>。</a:t>
            </a:r>
            <a:endParaRPr kumimoji="0" lang="en-US" altLang="en-US" sz="2000" b="0" dirty="0">
              <a:latin typeface="华文仿宋" panose="02010600040101010101" pitchFamily="2" charset="-122"/>
              <a:ea typeface="华文仿宋" panose="02010600040101010101" pitchFamily="2" charset="-122"/>
            </a:endParaRPr>
          </a:p>
        </p:txBody>
      </p:sp>
      <p:sp>
        <p:nvSpPr>
          <p:cNvPr id="6" name="Rectangle 6"/>
          <p:cNvSpPr>
            <a:spLocks noRot="1" noChangeArrowheads="1"/>
          </p:cNvSpPr>
          <p:nvPr/>
        </p:nvSpPr>
        <p:spPr bwMode="auto">
          <a:xfrm>
            <a:off x="4139952" y="2922202"/>
            <a:ext cx="5004048" cy="143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lvl1pPr marL="342900" indent="-342900">
              <a:spcBef>
                <a:spcPct val="20000"/>
              </a:spcBef>
              <a:buClr>
                <a:schemeClr val="folHlink"/>
              </a:buClr>
              <a:buSzPct val="7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1413" indent="-227013">
              <a:spcBef>
                <a:spcPct val="20000"/>
              </a:spcBef>
              <a:buClr>
                <a:schemeClr val="folHlink"/>
              </a:buClr>
              <a:buSzPct val="7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30188">
              <a:spcBef>
                <a:spcPct val="20000"/>
              </a:spcBef>
              <a:buClr>
                <a:schemeClr val="accent2"/>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0"/>
              </a:spcBef>
              <a:buFont typeface="Wingdings" panose="05000000000000000000" pitchFamily="2" charset="2"/>
              <a:buNone/>
            </a:pPr>
            <a:r>
              <a:rPr kumimoji="0" lang="zh-CN" altLang="en-US" sz="2000" b="0" dirty="0" smtClean="0">
                <a:latin typeface="华文仿宋" panose="02010600040101010101" pitchFamily="2" charset="-122"/>
                <a:ea typeface="华文仿宋" panose="02010600040101010101" pitchFamily="2" charset="-122"/>
              </a:rPr>
              <a:t>    项目网络图应满足下述条件：</a:t>
            </a:r>
            <a:endParaRPr kumimoji="0" lang="en-US" altLang="zh-CN" sz="2000" b="0" dirty="0" smtClean="0">
              <a:latin typeface="华文仿宋" panose="02010600040101010101" pitchFamily="2" charset="-122"/>
              <a:ea typeface="华文仿宋" panose="02010600040101010101" pitchFamily="2" charset="-122"/>
            </a:endParaRPr>
          </a:p>
          <a:p>
            <a:pPr eaLnBrk="1" hangingPunct="1">
              <a:lnSpc>
                <a:spcPct val="150000"/>
              </a:lnSpc>
              <a:spcBef>
                <a:spcPct val="0"/>
              </a:spcBef>
              <a:buFont typeface="Wingdings" panose="05000000000000000000" pitchFamily="2" charset="2"/>
              <a:buNone/>
            </a:pPr>
            <a:r>
              <a:rPr kumimoji="0" lang="zh-CN" altLang="en-US" sz="2000" b="0" dirty="0" smtClean="0">
                <a:latin typeface="华文仿宋" panose="02010600040101010101" pitchFamily="2" charset="-122"/>
                <a:ea typeface="华文仿宋" panose="02010600040101010101" pitchFamily="2" charset="-122"/>
              </a:rPr>
              <a:t>（</a:t>
            </a:r>
            <a:r>
              <a:rPr kumimoji="0" lang="en-US" altLang="zh-CN" sz="2000" b="0" dirty="0" smtClean="0">
                <a:latin typeface="华文仿宋" panose="02010600040101010101" pitchFamily="2" charset="-122"/>
                <a:ea typeface="华文仿宋" panose="02010600040101010101" pitchFamily="2" charset="-122"/>
              </a:rPr>
              <a:t>1</a:t>
            </a:r>
            <a:r>
              <a:rPr kumimoji="0" lang="zh-CN" altLang="en-US" sz="2000" b="0" dirty="0" smtClean="0">
                <a:latin typeface="华文仿宋" panose="02010600040101010101" pitchFamily="2" charset="-122"/>
                <a:ea typeface="华文仿宋" panose="02010600040101010101" pitchFamily="2" charset="-122"/>
              </a:rPr>
              <a:t>）有一个始点和一个终点。</a:t>
            </a:r>
            <a:endParaRPr kumimoji="0" lang="en-US" altLang="zh-CN" sz="2000" b="0" dirty="0" smtClean="0">
              <a:latin typeface="华文仿宋" panose="02010600040101010101" pitchFamily="2" charset="-122"/>
              <a:ea typeface="华文仿宋" panose="02010600040101010101" pitchFamily="2" charset="-122"/>
            </a:endParaRPr>
          </a:p>
          <a:p>
            <a:pPr eaLnBrk="1" hangingPunct="1">
              <a:lnSpc>
                <a:spcPct val="150000"/>
              </a:lnSpc>
              <a:spcBef>
                <a:spcPct val="0"/>
              </a:spcBef>
              <a:buFont typeface="Wingdings" panose="05000000000000000000" pitchFamily="2" charset="2"/>
              <a:buNone/>
            </a:pPr>
            <a:r>
              <a:rPr kumimoji="0" lang="zh-CN" altLang="en-US" sz="2000" b="0" dirty="0" smtClean="0">
                <a:latin typeface="华文仿宋" panose="02010600040101010101" pitchFamily="2" charset="-122"/>
                <a:ea typeface="华文仿宋" panose="02010600040101010101" pitchFamily="2" charset="-122"/>
              </a:rPr>
              <a:t>（</a:t>
            </a:r>
            <a:r>
              <a:rPr kumimoji="0" lang="en-US" altLang="zh-CN" sz="2000" b="0" dirty="0" smtClean="0">
                <a:latin typeface="华文仿宋" panose="02010600040101010101" pitchFamily="2" charset="-122"/>
                <a:ea typeface="华文仿宋" panose="02010600040101010101" pitchFamily="2" charset="-122"/>
              </a:rPr>
              <a:t>2</a:t>
            </a:r>
            <a:r>
              <a:rPr kumimoji="0" lang="zh-CN" altLang="en-US" sz="2000" b="0" dirty="0" smtClean="0">
                <a:latin typeface="华文仿宋" panose="02010600040101010101" pitchFamily="2" charset="-122"/>
                <a:ea typeface="华文仿宋" panose="02010600040101010101" pitchFamily="2" charset="-122"/>
              </a:rPr>
              <a:t>）任意两点之间只能有一条边。</a:t>
            </a:r>
            <a:endParaRPr kumimoji="0" lang="en-US" altLang="zh-CN" sz="2000" b="0" dirty="0" smtClean="0">
              <a:latin typeface="华文仿宋" panose="02010600040101010101" pitchFamily="2" charset="-122"/>
              <a:ea typeface="华文仿宋" panose="02010600040101010101" pitchFamily="2" charset="-122"/>
            </a:endParaRPr>
          </a:p>
          <a:p>
            <a:pPr eaLnBrk="1" hangingPunct="1">
              <a:lnSpc>
                <a:spcPct val="150000"/>
              </a:lnSpc>
              <a:spcBef>
                <a:spcPct val="0"/>
              </a:spcBef>
              <a:buFont typeface="Wingdings" panose="05000000000000000000" pitchFamily="2" charset="2"/>
              <a:buNone/>
            </a:pPr>
            <a:endParaRPr kumimoji="0" lang="en-US" altLang="en-US" sz="2000" b="0" dirty="0">
              <a:latin typeface="华文仿宋" panose="02010600040101010101" pitchFamily="2" charset="-122"/>
              <a:ea typeface="华文仿宋" panose="02010600040101010101" pitchFamily="2" charset="-122"/>
            </a:endParaRPr>
          </a:p>
        </p:txBody>
      </p:sp>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86643" y="4434370"/>
            <a:ext cx="3106783" cy="1008112"/>
          </a:xfrm>
          <a:prstGeom prst="rect">
            <a:avLst/>
          </a:prstGeom>
        </p:spPr>
      </p:pic>
      <p:sp>
        <p:nvSpPr>
          <p:cNvPr id="8" name="Rectangle 6"/>
          <p:cNvSpPr>
            <a:spLocks noRot="1" noChangeArrowheads="1"/>
          </p:cNvSpPr>
          <p:nvPr/>
        </p:nvSpPr>
        <p:spPr bwMode="auto">
          <a:xfrm>
            <a:off x="4139952" y="5522925"/>
            <a:ext cx="5004048" cy="143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lvl1pPr marL="342900" indent="-342900">
              <a:spcBef>
                <a:spcPct val="20000"/>
              </a:spcBef>
              <a:buClr>
                <a:schemeClr val="folHlink"/>
              </a:buClr>
              <a:buSzPct val="7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1413" indent="-227013">
              <a:spcBef>
                <a:spcPct val="20000"/>
              </a:spcBef>
              <a:buClr>
                <a:schemeClr val="folHlink"/>
              </a:buClr>
              <a:buSzPct val="7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30188">
              <a:spcBef>
                <a:spcPct val="20000"/>
              </a:spcBef>
              <a:buClr>
                <a:schemeClr val="accent2"/>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0"/>
              </a:spcBef>
              <a:buFont typeface="Wingdings" panose="05000000000000000000" pitchFamily="2" charset="2"/>
              <a:buNone/>
            </a:pPr>
            <a:r>
              <a:rPr kumimoji="0" lang="zh-CN" altLang="en-US" sz="2000" b="0" dirty="0" smtClean="0">
                <a:latin typeface="华文仿宋" panose="02010600040101010101" pitchFamily="2" charset="-122"/>
                <a:ea typeface="华文仿宋" panose="02010600040101010101" pitchFamily="2" charset="-122"/>
              </a:rPr>
              <a:t>（</a:t>
            </a:r>
            <a:r>
              <a:rPr kumimoji="0" lang="en-US" altLang="zh-CN" sz="2000" b="0" dirty="0" smtClean="0">
                <a:latin typeface="华文仿宋" panose="02010600040101010101" pitchFamily="2" charset="-122"/>
                <a:ea typeface="华文仿宋" panose="02010600040101010101" pitchFamily="2" charset="-122"/>
              </a:rPr>
              <a:t>3</a:t>
            </a:r>
            <a:r>
              <a:rPr kumimoji="0" lang="zh-CN" altLang="en-US" sz="2000" b="0" dirty="0" smtClean="0">
                <a:latin typeface="华文仿宋" panose="02010600040101010101" pitchFamily="2" charset="-122"/>
                <a:ea typeface="华文仿宋" panose="02010600040101010101" pitchFamily="2" charset="-122"/>
              </a:rPr>
              <a:t>）没有回路。</a:t>
            </a:r>
            <a:endParaRPr kumimoji="0" lang="en-US" altLang="zh-CN" sz="2000" b="0" dirty="0" smtClean="0">
              <a:latin typeface="华文仿宋" panose="02010600040101010101" pitchFamily="2" charset="-122"/>
              <a:ea typeface="华文仿宋" panose="02010600040101010101" pitchFamily="2" charset="-122"/>
            </a:endParaRPr>
          </a:p>
          <a:p>
            <a:pPr eaLnBrk="1" hangingPunct="1">
              <a:lnSpc>
                <a:spcPct val="150000"/>
              </a:lnSpc>
              <a:spcBef>
                <a:spcPct val="0"/>
              </a:spcBef>
              <a:buFont typeface="Wingdings" panose="05000000000000000000" pitchFamily="2" charset="2"/>
              <a:buNone/>
            </a:pPr>
            <a:r>
              <a:rPr kumimoji="0" lang="zh-CN" altLang="en-US" sz="2000" b="0" dirty="0" smtClean="0">
                <a:latin typeface="华文仿宋" panose="02010600040101010101" pitchFamily="2" charset="-122"/>
                <a:ea typeface="华文仿宋" panose="02010600040101010101" pitchFamily="2" charset="-122"/>
              </a:rPr>
              <a:t>（</a:t>
            </a:r>
            <a:r>
              <a:rPr kumimoji="0" lang="en-US" altLang="zh-CN" sz="2000" b="0" dirty="0" smtClean="0">
                <a:latin typeface="华文仿宋" panose="02010600040101010101" pitchFamily="2" charset="-122"/>
                <a:ea typeface="华文仿宋" panose="02010600040101010101" pitchFamily="2" charset="-122"/>
              </a:rPr>
              <a:t>4</a:t>
            </a:r>
            <a:r>
              <a:rPr kumimoji="0" lang="zh-CN" altLang="en-US" sz="2000" b="0" dirty="0" smtClean="0">
                <a:latin typeface="华文仿宋" panose="02010600040101010101" pitchFamily="2" charset="-122"/>
                <a:ea typeface="华文仿宋" panose="02010600040101010101" pitchFamily="2" charset="-122"/>
              </a:rPr>
              <a:t>）每条边的始点的编号小于终点的编号</a:t>
            </a:r>
            <a:endParaRPr kumimoji="0" lang="en-US" altLang="en-US" sz="2000" b="0" dirty="0">
              <a:latin typeface="华文仿宋" panose="02010600040101010101" pitchFamily="2" charset="-122"/>
              <a:ea typeface="华文仿宋" panose="0201060004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up)">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up)">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p:cNvSpPr>
            <a:spLocks noRot="1" noChangeArrowheads="1"/>
          </p:cNvSpPr>
          <p:nvPr/>
        </p:nvSpPr>
        <p:spPr bwMode="auto">
          <a:xfrm>
            <a:off x="467544" y="1340768"/>
            <a:ext cx="8208912"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lvl1pPr marL="342900" indent="-342900">
              <a:spcBef>
                <a:spcPct val="20000"/>
              </a:spcBef>
              <a:buClr>
                <a:schemeClr val="folHlink"/>
              </a:buClr>
              <a:buSzPct val="7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1413" indent="-227013">
              <a:spcBef>
                <a:spcPct val="20000"/>
              </a:spcBef>
              <a:buClr>
                <a:schemeClr val="folHlink"/>
              </a:buClr>
              <a:buSzPct val="7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30188">
              <a:spcBef>
                <a:spcPct val="20000"/>
              </a:spcBef>
              <a:buClr>
                <a:schemeClr val="accent2"/>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0"/>
              </a:spcBef>
              <a:buFont typeface="Wingdings" panose="05000000000000000000" pitchFamily="2" charset="2"/>
              <a:buNone/>
            </a:pPr>
            <a:r>
              <a:rPr kumimoji="0" lang="zh-CN" altLang="en-US" sz="2000" b="0" dirty="0" smtClean="0">
                <a:latin typeface="华文仿宋" panose="02010600040101010101" pitchFamily="2" charset="-122"/>
                <a:ea typeface="华文仿宋" panose="02010600040101010101" pitchFamily="2" charset="-122"/>
              </a:rPr>
              <a:t>整个项目的完成时间是项目网络图中从始点到终点的最长路径的长度。</a:t>
            </a:r>
            <a:endParaRPr kumimoji="0" lang="en-US" altLang="en-US" sz="2000" b="0" dirty="0">
              <a:latin typeface="华文仿宋" panose="02010600040101010101" pitchFamily="2" charset="-122"/>
              <a:ea typeface="华文仿宋" panose="02010600040101010101" pitchFamily="2" charset="-122"/>
            </a:endParaRPr>
          </a:p>
        </p:txBody>
      </p:sp>
      <p:sp>
        <p:nvSpPr>
          <p:cNvPr id="3" name="Rectangle 6"/>
          <p:cNvSpPr>
            <a:spLocks noRot="1" noChangeArrowheads="1"/>
          </p:cNvSpPr>
          <p:nvPr/>
        </p:nvSpPr>
        <p:spPr bwMode="auto">
          <a:xfrm>
            <a:off x="436018" y="1890211"/>
            <a:ext cx="6296222"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lvl1pPr marL="342900" indent="-342900">
              <a:spcBef>
                <a:spcPct val="20000"/>
              </a:spcBef>
              <a:buClr>
                <a:schemeClr val="folHlink"/>
              </a:buClr>
              <a:buSzPct val="7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1413" indent="-227013">
              <a:spcBef>
                <a:spcPct val="20000"/>
              </a:spcBef>
              <a:buClr>
                <a:schemeClr val="folHlink"/>
              </a:buClr>
              <a:buSzPct val="7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30188">
              <a:spcBef>
                <a:spcPct val="20000"/>
              </a:spcBef>
              <a:buClr>
                <a:schemeClr val="accent2"/>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0"/>
              </a:spcBef>
              <a:buFont typeface="Wingdings" panose="05000000000000000000" pitchFamily="2" charset="2"/>
              <a:buNone/>
            </a:pPr>
            <a:r>
              <a:rPr kumimoji="0" lang="zh-CN" altLang="en-US" sz="2000" b="0" dirty="0" smtClean="0">
                <a:latin typeface="华文仿宋" panose="02010600040101010101" pitchFamily="2" charset="-122"/>
                <a:ea typeface="华文仿宋" panose="02010600040101010101" pitchFamily="2" charset="-122"/>
              </a:rPr>
              <a:t>项目网络图中从始点到终点的最长路径称作</a:t>
            </a:r>
            <a:r>
              <a:rPr kumimoji="0" lang="zh-CN" altLang="en-US" sz="2000" b="0" dirty="0" smtClean="0">
                <a:solidFill>
                  <a:srgbClr val="FF0000"/>
                </a:solidFill>
                <a:latin typeface="华文仿宋" panose="02010600040101010101" pitchFamily="2" charset="-122"/>
                <a:ea typeface="华文仿宋" panose="02010600040101010101" pitchFamily="2" charset="-122"/>
              </a:rPr>
              <a:t>关键路径</a:t>
            </a:r>
            <a:r>
              <a:rPr kumimoji="0" lang="zh-CN" altLang="en-US" sz="2000" b="0" dirty="0" smtClean="0">
                <a:latin typeface="华文仿宋" panose="02010600040101010101" pitchFamily="2" charset="-122"/>
                <a:ea typeface="华文仿宋" panose="02010600040101010101" pitchFamily="2" charset="-122"/>
              </a:rPr>
              <a:t>。</a:t>
            </a:r>
            <a:endParaRPr kumimoji="0" lang="en-US" altLang="en-US" sz="2000" b="0" dirty="0">
              <a:latin typeface="华文仿宋" panose="02010600040101010101" pitchFamily="2" charset="-122"/>
              <a:ea typeface="华文仿宋" panose="02010600040101010101" pitchFamily="2" charset="-122"/>
            </a:endParaRPr>
          </a:p>
        </p:txBody>
      </p:sp>
      <p:sp>
        <p:nvSpPr>
          <p:cNvPr id="4" name="Rectangle 6"/>
          <p:cNvSpPr>
            <a:spLocks noRot="1" noChangeArrowheads="1"/>
          </p:cNvSpPr>
          <p:nvPr/>
        </p:nvSpPr>
        <p:spPr bwMode="auto">
          <a:xfrm>
            <a:off x="467544" y="2466275"/>
            <a:ext cx="403244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lvl1pPr marL="342900" indent="-342900">
              <a:spcBef>
                <a:spcPct val="20000"/>
              </a:spcBef>
              <a:buClr>
                <a:schemeClr val="folHlink"/>
              </a:buClr>
              <a:buSzPct val="7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1413" indent="-227013">
              <a:spcBef>
                <a:spcPct val="20000"/>
              </a:spcBef>
              <a:buClr>
                <a:schemeClr val="folHlink"/>
              </a:buClr>
              <a:buSzPct val="7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30188">
              <a:spcBef>
                <a:spcPct val="20000"/>
              </a:spcBef>
              <a:buClr>
                <a:schemeClr val="accent2"/>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0"/>
              </a:spcBef>
              <a:buFont typeface="Wingdings" panose="05000000000000000000" pitchFamily="2" charset="2"/>
              <a:buNone/>
            </a:pPr>
            <a:r>
              <a:rPr kumimoji="0" lang="zh-CN" altLang="en-US" sz="2000" b="0" dirty="0" smtClean="0">
                <a:latin typeface="华文仿宋" panose="02010600040101010101" pitchFamily="2" charset="-122"/>
                <a:ea typeface="华文仿宋" panose="02010600040101010101" pitchFamily="2" charset="-122"/>
              </a:rPr>
              <a:t>关键路径上的活动称作关键活动。</a:t>
            </a:r>
            <a:endParaRPr kumimoji="0" lang="en-US" altLang="en-US" sz="2000" b="0" dirty="0">
              <a:latin typeface="华文仿宋" panose="02010600040101010101" pitchFamily="2" charset="-122"/>
              <a:ea typeface="华文仿宋" panose="02010600040101010101" pitchFamily="2" charset="-122"/>
            </a:endParaRPr>
          </a:p>
        </p:txBody>
      </p:sp>
      <p:sp>
        <p:nvSpPr>
          <p:cNvPr id="5" name="Rectangle 6"/>
          <p:cNvSpPr>
            <a:spLocks noRot="1" noChangeArrowheads="1"/>
          </p:cNvSpPr>
          <p:nvPr/>
        </p:nvSpPr>
        <p:spPr bwMode="auto">
          <a:xfrm>
            <a:off x="539552" y="3042339"/>
            <a:ext cx="403244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lvl1pPr marL="342900" indent="-342900">
              <a:spcBef>
                <a:spcPct val="20000"/>
              </a:spcBef>
              <a:buClr>
                <a:schemeClr val="folHlink"/>
              </a:buClr>
              <a:buSzPct val="7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1413" indent="-227013">
              <a:spcBef>
                <a:spcPct val="20000"/>
              </a:spcBef>
              <a:buClr>
                <a:schemeClr val="folHlink"/>
              </a:buClr>
              <a:buSzPct val="7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30188">
              <a:spcBef>
                <a:spcPct val="20000"/>
              </a:spcBef>
              <a:buClr>
                <a:schemeClr val="accent2"/>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0"/>
              </a:spcBef>
              <a:buFont typeface="Wingdings" panose="05000000000000000000" pitchFamily="2" charset="2"/>
              <a:buNone/>
            </a:pPr>
            <a:r>
              <a:rPr kumimoji="0" lang="zh-CN" altLang="en-US" sz="2000" b="0" dirty="0" smtClean="0">
                <a:latin typeface="华文仿宋" panose="02010600040101010101" pitchFamily="2" charset="-122"/>
                <a:ea typeface="华文仿宋" panose="02010600040101010101" pitchFamily="2" charset="-122"/>
              </a:rPr>
              <a:t>如何求关键路径？</a:t>
            </a:r>
            <a:endParaRPr kumimoji="0" lang="en-US" altLang="en-US" sz="2000" b="0" dirty="0">
              <a:latin typeface="华文仿宋" panose="02010600040101010101" pitchFamily="2" charset="-122"/>
              <a:ea typeface="华文仿宋" panose="02010600040101010101" pitchFamily="2" charset="-122"/>
            </a:endParaRPr>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552" y="3996394"/>
            <a:ext cx="3648851" cy="1944216"/>
          </a:xfrm>
          <a:prstGeom prst="rect">
            <a:avLst/>
          </a:prstGeom>
        </p:spPr>
      </p:pic>
      <p:sp>
        <p:nvSpPr>
          <p:cNvPr id="8" name="Rectangle 6"/>
          <p:cNvSpPr>
            <a:spLocks noRot="1" noChangeArrowheads="1"/>
          </p:cNvSpPr>
          <p:nvPr/>
        </p:nvSpPr>
        <p:spPr bwMode="auto">
          <a:xfrm>
            <a:off x="4427984" y="3303750"/>
            <a:ext cx="3744416"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lvl1pPr marL="342900" indent="-342900">
              <a:spcBef>
                <a:spcPct val="20000"/>
              </a:spcBef>
              <a:buClr>
                <a:schemeClr val="folHlink"/>
              </a:buClr>
              <a:buSzPct val="7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1413" indent="-227013">
              <a:spcBef>
                <a:spcPct val="20000"/>
              </a:spcBef>
              <a:buClr>
                <a:schemeClr val="folHlink"/>
              </a:buClr>
              <a:buSzPct val="7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30188">
              <a:spcBef>
                <a:spcPct val="20000"/>
              </a:spcBef>
              <a:buClr>
                <a:schemeClr val="accent2"/>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0"/>
              </a:spcBef>
              <a:buFont typeface="Wingdings" panose="05000000000000000000" pitchFamily="2" charset="2"/>
              <a:buNone/>
            </a:pPr>
            <a:r>
              <a:rPr kumimoji="0" lang="zh-CN" altLang="en-US" sz="2000" b="0" dirty="0" smtClean="0">
                <a:latin typeface="华文仿宋" panose="02010600040101010101" pitchFamily="2" charset="-122"/>
                <a:ea typeface="华文仿宋" panose="02010600040101010101" pitchFamily="2" charset="-122"/>
              </a:rPr>
              <a:t>记事项</a:t>
            </a:r>
            <a:r>
              <a:rPr kumimoji="0" lang="en-US" altLang="zh-CN" sz="2000" b="0" dirty="0" err="1" smtClean="0">
                <a:latin typeface="华文仿宋" panose="02010600040101010101" pitchFamily="2" charset="-122"/>
                <a:ea typeface="华文仿宋" panose="02010600040101010101" pitchFamily="2" charset="-122"/>
              </a:rPr>
              <a:t>i</a:t>
            </a:r>
            <a:r>
              <a:rPr kumimoji="0" lang="zh-CN" altLang="en-US" sz="2000" b="0" dirty="0" smtClean="0">
                <a:latin typeface="华文仿宋" panose="02010600040101010101" pitchFamily="2" charset="-122"/>
                <a:ea typeface="华文仿宋" panose="02010600040101010101" pitchFamily="2" charset="-122"/>
              </a:rPr>
              <a:t>的最早开始时间为</a:t>
            </a:r>
            <a:r>
              <a:rPr kumimoji="0" lang="en-US" altLang="zh-CN" sz="2000" b="0" dirty="0" smtClean="0">
                <a:latin typeface="华文仿宋" panose="02010600040101010101" pitchFamily="2" charset="-122"/>
                <a:ea typeface="华文仿宋" panose="02010600040101010101" pitchFamily="2" charset="-122"/>
              </a:rPr>
              <a:t>ES(</a:t>
            </a:r>
            <a:r>
              <a:rPr kumimoji="0" lang="en-US" altLang="zh-CN" sz="2000" b="0" dirty="0" err="1" smtClean="0">
                <a:latin typeface="华文仿宋" panose="02010600040101010101" pitchFamily="2" charset="-122"/>
                <a:ea typeface="华文仿宋" panose="02010600040101010101" pitchFamily="2" charset="-122"/>
              </a:rPr>
              <a:t>i</a:t>
            </a:r>
            <a:r>
              <a:rPr kumimoji="0" lang="en-US" altLang="zh-CN" sz="2000" b="0" dirty="0" smtClean="0">
                <a:latin typeface="华文仿宋" panose="02010600040101010101" pitchFamily="2" charset="-122"/>
                <a:ea typeface="华文仿宋" panose="02010600040101010101" pitchFamily="2" charset="-122"/>
              </a:rPr>
              <a:t>)</a:t>
            </a:r>
            <a:endParaRPr kumimoji="0" lang="en-US" altLang="en-US" sz="2000" b="0" dirty="0">
              <a:latin typeface="华文仿宋" panose="02010600040101010101" pitchFamily="2" charset="-122"/>
              <a:ea typeface="华文仿宋" panose="02010600040101010101" pitchFamily="2" charset="-122"/>
            </a:endParaRPr>
          </a:p>
        </p:txBody>
      </p:sp>
      <mc:AlternateContent xmlns:mc="http://schemas.openxmlformats.org/markup-compatibility/2006" xmlns:a14="http://schemas.microsoft.com/office/drawing/2010/main">
        <mc:Choice Requires="a14">
          <p:sp>
            <p:nvSpPr>
              <p:cNvPr id="9" name="Rectangle 6"/>
              <p:cNvSpPr>
                <a:spLocks noRot="1" noChangeArrowheads="1"/>
              </p:cNvSpPr>
              <p:nvPr/>
            </p:nvSpPr>
            <p:spPr bwMode="auto">
              <a:xfrm>
                <a:off x="3923928" y="3828633"/>
                <a:ext cx="4896544" cy="111253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lIns="91432" tIns="45715" rIns="91432" bIns="45715"/>
              <a:lstStyle>
                <a:lvl1pPr marL="342900" indent="-342900">
                  <a:spcBef>
                    <a:spcPct val="20000"/>
                  </a:spcBef>
                  <a:buClr>
                    <a:schemeClr val="folHlink"/>
                  </a:buClr>
                  <a:buSzPct val="7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1413" indent="-227013">
                  <a:spcBef>
                    <a:spcPct val="20000"/>
                  </a:spcBef>
                  <a:buClr>
                    <a:schemeClr val="folHlink"/>
                  </a:buClr>
                  <a:buSzPct val="7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30188">
                  <a:spcBef>
                    <a:spcPct val="20000"/>
                  </a:spcBef>
                  <a:buClr>
                    <a:schemeClr val="accent2"/>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0"/>
                  </a:spcBef>
                  <a:buFont typeface="Wingdings" panose="05000000000000000000" pitchFamily="2" charset="2"/>
                  <a:buNone/>
                </a:pPr>
                <a14:m>
                  <m:oMathPara xmlns:m="http://schemas.openxmlformats.org/officeDocument/2006/math">
                    <m:oMathParaPr>
                      <m:jc m:val="centerGroup"/>
                    </m:oMathParaPr>
                    <m:oMath xmlns:m="http://schemas.openxmlformats.org/officeDocument/2006/math">
                      <m:r>
                        <a:rPr kumimoji="0" lang="en-US" altLang="en-US" sz="2000" b="0" i="1" smtClean="0">
                          <a:latin typeface="Cambria Math" panose="02040503050406030204" pitchFamily="18" charset="0"/>
                          <a:ea typeface="华文仿宋" panose="02010600040101010101" pitchFamily="2" charset="-122"/>
                        </a:rPr>
                        <m:t>𝐸𝑆</m:t>
                      </m:r>
                      <m:d>
                        <m:dPr>
                          <m:ctrlPr>
                            <a:rPr kumimoji="0" lang="en-US" altLang="en-US" sz="2000" b="0" i="1" smtClean="0">
                              <a:latin typeface="Cambria Math" panose="02040503050406030204" pitchFamily="18" charset="0"/>
                              <a:ea typeface="华文仿宋" panose="02010600040101010101" pitchFamily="2" charset="-122"/>
                            </a:rPr>
                          </m:ctrlPr>
                        </m:dPr>
                        <m:e>
                          <m:r>
                            <a:rPr kumimoji="0" lang="en-US" altLang="en-US" sz="2000" b="0" i="1" smtClean="0">
                              <a:latin typeface="Cambria Math" panose="02040503050406030204" pitchFamily="18" charset="0"/>
                              <a:ea typeface="华文仿宋" panose="02010600040101010101" pitchFamily="2" charset="-122"/>
                            </a:rPr>
                            <m:t>1</m:t>
                          </m:r>
                        </m:e>
                      </m:d>
                      <m:r>
                        <a:rPr kumimoji="0" lang="en-US" altLang="en-US" sz="2000" b="0" i="1" smtClean="0">
                          <a:latin typeface="Cambria Math" panose="02040503050406030204" pitchFamily="18" charset="0"/>
                          <a:ea typeface="华文仿宋" panose="02010600040101010101" pitchFamily="2" charset="-122"/>
                        </a:rPr>
                        <m:t>=0, </m:t>
                      </m:r>
                    </m:oMath>
                  </m:oMathPara>
                </a14:m>
                <a:endParaRPr kumimoji="0" lang="en-US" altLang="en-US" sz="2000" b="0" i="1" dirty="0" smtClean="0">
                  <a:latin typeface="Cambria Math" panose="02040503050406030204" pitchFamily="18" charset="0"/>
                  <a:ea typeface="华文仿宋" panose="02010600040101010101" pitchFamily="2" charset="-122"/>
                </a:endParaRPr>
              </a:p>
              <a:p>
                <a:pPr eaLnBrk="1" hangingPunct="1">
                  <a:lnSpc>
                    <a:spcPct val="150000"/>
                  </a:lnSpc>
                  <a:spcBef>
                    <a:spcPct val="0"/>
                  </a:spcBef>
                  <a:buFont typeface="Wingdings" panose="05000000000000000000" pitchFamily="2" charset="2"/>
                  <a:buNone/>
                </a:pPr>
                <a14:m>
                  <m:oMathPara xmlns:m="http://schemas.openxmlformats.org/officeDocument/2006/math">
                    <m:oMathParaPr>
                      <m:jc m:val="centerGroup"/>
                    </m:oMathParaPr>
                    <m:oMath xmlns:m="http://schemas.openxmlformats.org/officeDocument/2006/math">
                      <m:r>
                        <a:rPr kumimoji="0" lang="en-US" altLang="en-US" sz="2000" b="0" i="1" smtClean="0">
                          <a:latin typeface="Cambria Math" panose="02040503050406030204" pitchFamily="18" charset="0"/>
                          <a:ea typeface="华文仿宋" panose="02010600040101010101" pitchFamily="2" charset="-122"/>
                        </a:rPr>
                        <m:t>𝐸𝑆</m:t>
                      </m:r>
                      <m:d>
                        <m:dPr>
                          <m:ctrlPr>
                            <a:rPr kumimoji="0" lang="en-US" altLang="en-US" sz="2000" b="0" i="1" smtClean="0">
                              <a:latin typeface="Cambria Math" panose="02040503050406030204" pitchFamily="18" charset="0"/>
                              <a:ea typeface="华文仿宋" panose="02010600040101010101" pitchFamily="2" charset="-122"/>
                            </a:rPr>
                          </m:ctrlPr>
                        </m:dPr>
                        <m:e>
                          <m:r>
                            <a:rPr kumimoji="0" lang="en-US" altLang="en-US" sz="2000" b="0" i="1" smtClean="0">
                              <a:latin typeface="Cambria Math" panose="02040503050406030204" pitchFamily="18" charset="0"/>
                              <a:ea typeface="华文仿宋" panose="02010600040101010101" pitchFamily="2" charset="-122"/>
                            </a:rPr>
                            <m:t>𝑖</m:t>
                          </m:r>
                        </m:e>
                      </m:d>
                      <m:r>
                        <a:rPr kumimoji="0" lang="en-US" altLang="en-US" sz="2000" b="0" i="1" smtClean="0">
                          <a:latin typeface="Cambria Math" panose="02040503050406030204" pitchFamily="18" charset="0"/>
                          <a:ea typeface="华文仿宋" panose="02010600040101010101" pitchFamily="2" charset="-122"/>
                        </a:rPr>
                        <m:t>=</m:t>
                      </m:r>
                      <m:func>
                        <m:funcPr>
                          <m:ctrlPr>
                            <a:rPr kumimoji="0" lang="en-US" altLang="en-US" sz="2000" b="0" i="1" smtClean="0">
                              <a:latin typeface="Cambria Math" panose="02040503050406030204" pitchFamily="18" charset="0"/>
                              <a:ea typeface="华文仿宋" panose="02010600040101010101" pitchFamily="2" charset="-122"/>
                            </a:rPr>
                          </m:ctrlPr>
                        </m:funcPr>
                        <m:fName>
                          <m:r>
                            <m:rPr>
                              <m:sty m:val="p"/>
                            </m:rPr>
                            <a:rPr kumimoji="0" lang="en-US" altLang="en-US" sz="2000" b="0" i="0" smtClean="0">
                              <a:latin typeface="Cambria Math" panose="02040503050406030204" pitchFamily="18" charset="0"/>
                              <a:ea typeface="华文仿宋" panose="02010600040101010101" pitchFamily="2" charset="-122"/>
                            </a:rPr>
                            <m:t>max</m:t>
                          </m:r>
                        </m:fName>
                        <m:e>
                          <m:d>
                            <m:dPr>
                              <m:begChr m:val="{"/>
                              <m:endChr m:val="}"/>
                              <m:ctrlPr>
                                <a:rPr kumimoji="0" lang="en-US" altLang="en-US" sz="2000" b="0" i="1" smtClean="0">
                                  <a:latin typeface="Cambria Math" panose="02040503050406030204" pitchFamily="18" charset="0"/>
                                  <a:ea typeface="华文仿宋" panose="02010600040101010101" pitchFamily="2" charset="-122"/>
                                </a:rPr>
                              </m:ctrlPr>
                            </m:dPr>
                            <m:e>
                              <m:r>
                                <a:rPr kumimoji="0" lang="en-US" altLang="en-US" sz="2000" b="0" i="1" smtClean="0">
                                  <a:latin typeface="Cambria Math" panose="02040503050406030204" pitchFamily="18" charset="0"/>
                                  <a:ea typeface="华文仿宋" panose="02010600040101010101" pitchFamily="2" charset="-122"/>
                                </a:rPr>
                                <m:t>𝐸𝑆</m:t>
                              </m:r>
                              <m:d>
                                <m:dPr>
                                  <m:ctrlPr>
                                    <a:rPr kumimoji="0" lang="en-US" altLang="en-US" sz="2000" b="0" i="1" smtClean="0">
                                      <a:latin typeface="Cambria Math" panose="02040503050406030204" pitchFamily="18" charset="0"/>
                                      <a:ea typeface="华文仿宋" panose="02010600040101010101" pitchFamily="2" charset="-122"/>
                                    </a:rPr>
                                  </m:ctrlPr>
                                </m:dPr>
                                <m:e>
                                  <m:r>
                                    <a:rPr kumimoji="0" lang="en-US" altLang="en-US" sz="2000" b="0" i="1" smtClean="0">
                                      <a:latin typeface="Cambria Math" panose="02040503050406030204" pitchFamily="18" charset="0"/>
                                      <a:ea typeface="华文仿宋" panose="02010600040101010101" pitchFamily="2" charset="-122"/>
                                    </a:rPr>
                                    <m:t>𝑗</m:t>
                                  </m:r>
                                </m:e>
                              </m:d>
                              <m:r>
                                <a:rPr kumimoji="0" lang="en-US" altLang="en-US" sz="2000" b="0" i="1" smtClean="0">
                                  <a:latin typeface="Cambria Math" panose="02040503050406030204" pitchFamily="18" charset="0"/>
                                  <a:ea typeface="华文仿宋" panose="02010600040101010101" pitchFamily="2" charset="-122"/>
                                </a:rPr>
                                <m:t>+</m:t>
                              </m:r>
                              <m:sSub>
                                <m:sSubPr>
                                  <m:ctrlPr>
                                    <a:rPr kumimoji="0" lang="en-US" altLang="en-US" sz="2000" b="0" i="1" smtClean="0">
                                      <a:latin typeface="Cambria Math" panose="02040503050406030204" pitchFamily="18" charset="0"/>
                                      <a:ea typeface="华文仿宋" panose="02010600040101010101" pitchFamily="2" charset="-122"/>
                                    </a:rPr>
                                  </m:ctrlPr>
                                </m:sSubPr>
                                <m:e>
                                  <m:r>
                                    <a:rPr kumimoji="0" lang="en-US" altLang="en-US" sz="2000" b="0" i="1" smtClean="0">
                                      <a:latin typeface="Cambria Math" panose="02040503050406030204" pitchFamily="18" charset="0"/>
                                      <a:ea typeface="华文仿宋" panose="02010600040101010101" pitchFamily="2" charset="-122"/>
                                    </a:rPr>
                                    <m:t>𝑤</m:t>
                                  </m:r>
                                </m:e>
                                <m:sub>
                                  <m:r>
                                    <a:rPr kumimoji="0" lang="en-US" altLang="en-US" sz="2000" b="0" i="1" smtClean="0">
                                      <a:latin typeface="Cambria Math" panose="02040503050406030204" pitchFamily="18" charset="0"/>
                                      <a:ea typeface="华文仿宋" panose="02010600040101010101" pitchFamily="2" charset="-122"/>
                                    </a:rPr>
                                    <m:t>𝑗𝑖</m:t>
                                  </m:r>
                                </m:sub>
                              </m:sSub>
                            </m:e>
                            <m:e>
                              <m:r>
                                <a:rPr kumimoji="0" lang="en-US" altLang="en-US" sz="2000" b="0" i="1" smtClean="0">
                                  <a:latin typeface="Cambria Math" panose="02040503050406030204" pitchFamily="18" charset="0"/>
                                  <a:ea typeface="华文仿宋" panose="02010600040101010101" pitchFamily="2" charset="-122"/>
                                </a:rPr>
                                <m:t>&lt;</m:t>
                              </m:r>
                              <m:r>
                                <a:rPr kumimoji="0" lang="en-US" altLang="en-US" sz="2000" b="0" i="1" smtClean="0">
                                  <a:latin typeface="Cambria Math" panose="02040503050406030204" pitchFamily="18" charset="0"/>
                                  <a:ea typeface="华文仿宋" panose="02010600040101010101" pitchFamily="2" charset="-122"/>
                                </a:rPr>
                                <m:t>𝑗</m:t>
                              </m:r>
                              <m:r>
                                <a:rPr kumimoji="0" lang="en-US" altLang="en-US" sz="2000" b="0" i="1" smtClean="0">
                                  <a:latin typeface="Cambria Math" panose="02040503050406030204" pitchFamily="18" charset="0"/>
                                  <a:ea typeface="华文仿宋" panose="02010600040101010101" pitchFamily="2" charset="-122"/>
                                </a:rPr>
                                <m:t>,</m:t>
                              </m:r>
                              <m:r>
                                <a:rPr kumimoji="0" lang="en-US" altLang="en-US" sz="2000" b="0" i="1" smtClean="0">
                                  <a:latin typeface="Cambria Math" panose="02040503050406030204" pitchFamily="18" charset="0"/>
                                  <a:ea typeface="华文仿宋" panose="02010600040101010101" pitchFamily="2" charset="-122"/>
                                </a:rPr>
                                <m:t>𝑖</m:t>
                              </m:r>
                              <m:r>
                                <a:rPr kumimoji="0" lang="en-US" altLang="en-US" sz="2000" b="0" i="1" smtClean="0">
                                  <a:latin typeface="Cambria Math" panose="02040503050406030204" pitchFamily="18" charset="0"/>
                                  <a:ea typeface="华文仿宋" panose="02010600040101010101" pitchFamily="2" charset="-122"/>
                                </a:rPr>
                                <m:t>&gt;∈</m:t>
                              </m:r>
                              <m:r>
                                <a:rPr kumimoji="0" lang="en-US" altLang="en-US" sz="2000" b="0" i="1" smtClean="0">
                                  <a:latin typeface="Cambria Math" panose="02040503050406030204" pitchFamily="18" charset="0"/>
                                  <a:ea typeface="Cambria Math" panose="02040503050406030204" pitchFamily="18" charset="0"/>
                                </a:rPr>
                                <m:t>𝐸</m:t>
                              </m:r>
                            </m:e>
                          </m:d>
                        </m:e>
                      </m:func>
                    </m:oMath>
                  </m:oMathPara>
                </a14:m>
                <a:endParaRPr kumimoji="0" lang="en-US" altLang="en-US" sz="2000" b="0" dirty="0">
                  <a:latin typeface="华文仿宋" panose="02010600040101010101" pitchFamily="2" charset="-122"/>
                  <a:ea typeface="华文仿宋" panose="02010600040101010101" pitchFamily="2" charset="-122"/>
                </a:endParaRPr>
              </a:p>
            </p:txBody>
          </p:sp>
        </mc:Choice>
        <mc:Fallback xmlns="">
          <p:sp>
            <p:nvSpPr>
              <p:cNvPr id="9" name="Rectangle 6"/>
              <p:cNvSpPr>
                <a:spLocks noRot="1" noChangeAspect="1" noMove="1" noResize="1" noEditPoints="1" noAdjustHandles="1" noChangeArrowheads="1" noChangeShapeType="1" noTextEdit="1"/>
              </p:cNvSpPr>
              <p:nvPr/>
            </p:nvSpPr>
            <p:spPr bwMode="auto">
              <a:xfrm>
                <a:off x="3923928" y="3828633"/>
                <a:ext cx="4896544" cy="1112535"/>
              </a:xfrm>
              <a:prstGeom prst="rect">
                <a:avLst/>
              </a:prstGeom>
              <a:blipFill>
                <a:blip r:embed="rId3"/>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Rectangle 6"/>
              <p:cNvSpPr>
                <a:spLocks noRot="1" noChangeArrowheads="1"/>
              </p:cNvSpPr>
              <p:nvPr/>
            </p:nvSpPr>
            <p:spPr bwMode="auto">
              <a:xfrm>
                <a:off x="4539075" y="4909783"/>
                <a:ext cx="4344655" cy="161556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lIns="91432" tIns="45715" rIns="91432" bIns="45715"/>
              <a:lstStyle>
                <a:lvl1pPr marL="342900" indent="-342900">
                  <a:spcBef>
                    <a:spcPct val="20000"/>
                  </a:spcBef>
                  <a:buClr>
                    <a:schemeClr val="folHlink"/>
                  </a:buClr>
                  <a:buSzPct val="7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1413" indent="-227013">
                  <a:spcBef>
                    <a:spcPct val="20000"/>
                  </a:spcBef>
                  <a:buClr>
                    <a:schemeClr val="folHlink"/>
                  </a:buClr>
                  <a:buSzPct val="7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30188">
                  <a:spcBef>
                    <a:spcPct val="20000"/>
                  </a:spcBef>
                  <a:buClr>
                    <a:schemeClr val="accent2"/>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0"/>
                  </a:spcBef>
                  <a:buNone/>
                </a:pPr>
                <a14:m>
                  <m:oMath xmlns:m="http://schemas.openxmlformats.org/officeDocument/2006/math">
                    <m:r>
                      <a:rPr kumimoji="0" lang="en-US" altLang="en-US" sz="2000" b="0" i="1" smtClean="0">
                        <a:latin typeface="Cambria Math" panose="02040503050406030204" pitchFamily="18" charset="0"/>
                        <a:ea typeface="华文仿宋" panose="02010600040101010101" pitchFamily="2" charset="-122"/>
                      </a:rPr>
                      <m:t>𝐸𝑆</m:t>
                    </m:r>
                    <m:d>
                      <m:dPr>
                        <m:ctrlPr>
                          <a:rPr kumimoji="0" lang="en-US" altLang="en-US" sz="2000" b="0" i="1" smtClean="0">
                            <a:latin typeface="Cambria Math" panose="02040503050406030204" pitchFamily="18" charset="0"/>
                            <a:ea typeface="华文仿宋" panose="02010600040101010101" pitchFamily="2" charset="-122"/>
                          </a:rPr>
                        </m:ctrlPr>
                      </m:dPr>
                      <m:e>
                        <m:r>
                          <a:rPr kumimoji="0" lang="en-US" altLang="en-US" sz="2000" b="0" i="1" smtClean="0">
                            <a:latin typeface="Cambria Math" panose="02040503050406030204" pitchFamily="18" charset="0"/>
                            <a:ea typeface="华文仿宋" panose="02010600040101010101" pitchFamily="2" charset="-122"/>
                          </a:rPr>
                          <m:t>1</m:t>
                        </m:r>
                      </m:e>
                    </m:d>
                    <m:r>
                      <a:rPr kumimoji="0" lang="en-US" altLang="en-US" sz="2000" b="0" i="1" smtClean="0">
                        <a:latin typeface="Cambria Math" panose="02040503050406030204" pitchFamily="18" charset="0"/>
                        <a:ea typeface="华文仿宋" panose="02010600040101010101" pitchFamily="2" charset="-122"/>
                      </a:rPr>
                      <m:t>=0, </m:t>
                    </m:r>
                    <m:r>
                      <a:rPr kumimoji="0" lang="en-US" altLang="en-US" sz="2000" b="0" i="1" smtClean="0">
                        <a:latin typeface="Cambria Math" panose="02040503050406030204" pitchFamily="18" charset="0"/>
                        <a:ea typeface="华文仿宋" panose="02010600040101010101" pitchFamily="2" charset="-122"/>
                      </a:rPr>
                      <m:t>𝐸𝑆</m:t>
                    </m:r>
                    <m:d>
                      <m:dPr>
                        <m:ctrlPr>
                          <a:rPr kumimoji="0" lang="en-US" altLang="en-US" sz="2000" b="0" i="1" smtClean="0">
                            <a:latin typeface="Cambria Math" panose="02040503050406030204" pitchFamily="18" charset="0"/>
                            <a:ea typeface="华文仿宋" panose="02010600040101010101" pitchFamily="2" charset="-122"/>
                          </a:rPr>
                        </m:ctrlPr>
                      </m:dPr>
                      <m:e>
                        <m:r>
                          <a:rPr kumimoji="0" lang="en-US" altLang="en-US" sz="2000" b="0" i="1" smtClean="0">
                            <a:latin typeface="Cambria Math" panose="02040503050406030204" pitchFamily="18" charset="0"/>
                            <a:ea typeface="华文仿宋" panose="02010600040101010101" pitchFamily="2" charset="-122"/>
                          </a:rPr>
                          <m:t>2</m:t>
                        </m:r>
                      </m:e>
                    </m:d>
                    <m:r>
                      <a:rPr kumimoji="0" lang="en-US" altLang="en-US" sz="2000" b="0" i="1" smtClean="0">
                        <a:latin typeface="Cambria Math" panose="02040503050406030204" pitchFamily="18" charset="0"/>
                        <a:ea typeface="华文仿宋" panose="02010600040101010101" pitchFamily="2" charset="-122"/>
                      </a:rPr>
                      <m:t>=1, </m:t>
                    </m:r>
                  </m:oMath>
                </a14:m>
                <a:r>
                  <a:rPr kumimoji="0" lang="en-US" altLang="en-US" sz="2000" b="0" i="1" dirty="0" smtClean="0">
                    <a:latin typeface="Cambria Math" panose="02040503050406030204" pitchFamily="18" charset="0"/>
                    <a:ea typeface="华文仿宋" panose="02010600040101010101" pitchFamily="2" charset="-122"/>
                  </a:rPr>
                  <a:t> </a:t>
                </a:r>
                <a14:m>
                  <m:oMath xmlns:m="http://schemas.openxmlformats.org/officeDocument/2006/math">
                    <m:r>
                      <a:rPr kumimoji="0" lang="en-US" altLang="en-US" sz="2000" b="0" i="1" smtClean="0">
                        <a:latin typeface="Cambria Math" panose="02040503050406030204" pitchFamily="18" charset="0"/>
                        <a:ea typeface="华文仿宋" panose="02010600040101010101" pitchFamily="2" charset="-122"/>
                      </a:rPr>
                      <m:t>𝐸𝑆</m:t>
                    </m:r>
                    <m:d>
                      <m:dPr>
                        <m:ctrlPr>
                          <a:rPr kumimoji="0" lang="en-US" altLang="en-US" sz="2000" b="0" i="1" smtClean="0">
                            <a:latin typeface="Cambria Math" panose="02040503050406030204" pitchFamily="18" charset="0"/>
                            <a:ea typeface="华文仿宋" panose="02010600040101010101" pitchFamily="2" charset="-122"/>
                          </a:rPr>
                        </m:ctrlPr>
                      </m:dPr>
                      <m:e>
                        <m:r>
                          <a:rPr kumimoji="0" lang="en-US" altLang="en-US" sz="2000" b="0" i="1" smtClean="0">
                            <a:latin typeface="Cambria Math" panose="02040503050406030204" pitchFamily="18" charset="0"/>
                            <a:ea typeface="华文仿宋" panose="02010600040101010101" pitchFamily="2" charset="-122"/>
                          </a:rPr>
                          <m:t>3</m:t>
                        </m:r>
                      </m:e>
                    </m:d>
                    <m:r>
                      <a:rPr kumimoji="0" lang="en-US" altLang="en-US" sz="2000" b="0" i="1" smtClean="0">
                        <a:latin typeface="Cambria Math" panose="02040503050406030204" pitchFamily="18" charset="0"/>
                        <a:ea typeface="华文仿宋" panose="02010600040101010101" pitchFamily="2" charset="-122"/>
                      </a:rPr>
                      <m:t>=2, </m:t>
                    </m:r>
                  </m:oMath>
                </a14:m>
                <a:r>
                  <a:rPr kumimoji="0" lang="en-US" altLang="en-US" sz="2000" b="0" i="1" dirty="0" smtClean="0">
                    <a:latin typeface="Cambria Math" panose="02040503050406030204" pitchFamily="18" charset="0"/>
                    <a:ea typeface="华文仿宋" panose="02010600040101010101" pitchFamily="2" charset="-122"/>
                  </a:rPr>
                  <a:t> </a:t>
                </a:r>
              </a:p>
              <a:p>
                <a:pPr eaLnBrk="1" hangingPunct="1">
                  <a:lnSpc>
                    <a:spcPct val="150000"/>
                  </a:lnSpc>
                  <a:spcBef>
                    <a:spcPct val="0"/>
                  </a:spcBef>
                  <a:buNone/>
                </a:pPr>
                <a14:m>
                  <m:oMath xmlns:m="http://schemas.openxmlformats.org/officeDocument/2006/math">
                    <m:r>
                      <a:rPr kumimoji="0" lang="en-US" altLang="en-US" sz="2000" b="0" i="1" smtClean="0">
                        <a:latin typeface="Cambria Math" panose="02040503050406030204" pitchFamily="18" charset="0"/>
                        <a:ea typeface="华文仿宋" panose="02010600040101010101" pitchFamily="2" charset="-122"/>
                      </a:rPr>
                      <m:t>𝐸𝑆</m:t>
                    </m:r>
                    <m:d>
                      <m:dPr>
                        <m:ctrlPr>
                          <a:rPr kumimoji="0" lang="en-US" altLang="en-US" sz="2000" b="0" i="1" smtClean="0">
                            <a:latin typeface="Cambria Math" panose="02040503050406030204" pitchFamily="18" charset="0"/>
                            <a:ea typeface="华文仿宋" panose="02010600040101010101" pitchFamily="2" charset="-122"/>
                          </a:rPr>
                        </m:ctrlPr>
                      </m:dPr>
                      <m:e>
                        <m:r>
                          <a:rPr kumimoji="0" lang="en-US" altLang="en-US" sz="2000" b="0" i="1" smtClean="0">
                            <a:latin typeface="Cambria Math" panose="02040503050406030204" pitchFamily="18" charset="0"/>
                            <a:ea typeface="华文仿宋" panose="02010600040101010101" pitchFamily="2" charset="-122"/>
                          </a:rPr>
                          <m:t>4</m:t>
                        </m:r>
                      </m:e>
                    </m:d>
                    <m:r>
                      <a:rPr kumimoji="0" lang="en-US" altLang="en-US" sz="2000" b="0" i="1" smtClean="0">
                        <a:latin typeface="Cambria Math" panose="02040503050406030204" pitchFamily="18" charset="0"/>
                        <a:ea typeface="华文仿宋" panose="02010600040101010101" pitchFamily="2" charset="-122"/>
                      </a:rPr>
                      <m:t>=4, </m:t>
                    </m:r>
                    <m:r>
                      <a:rPr kumimoji="0" lang="en-US" altLang="en-US" sz="2000" b="0" i="1" smtClean="0">
                        <a:latin typeface="Cambria Math" panose="02040503050406030204" pitchFamily="18" charset="0"/>
                        <a:ea typeface="华文仿宋" panose="02010600040101010101" pitchFamily="2" charset="-122"/>
                      </a:rPr>
                      <m:t>𝐸𝑆</m:t>
                    </m:r>
                    <m:d>
                      <m:dPr>
                        <m:ctrlPr>
                          <a:rPr kumimoji="0" lang="en-US" altLang="en-US" sz="2000" b="0" i="1" smtClean="0">
                            <a:latin typeface="Cambria Math" panose="02040503050406030204" pitchFamily="18" charset="0"/>
                            <a:ea typeface="华文仿宋" panose="02010600040101010101" pitchFamily="2" charset="-122"/>
                          </a:rPr>
                        </m:ctrlPr>
                      </m:dPr>
                      <m:e>
                        <m:r>
                          <a:rPr kumimoji="0" lang="en-US" altLang="en-US" sz="2000" b="0" i="1" smtClean="0">
                            <a:latin typeface="Cambria Math" panose="02040503050406030204" pitchFamily="18" charset="0"/>
                            <a:ea typeface="华文仿宋" panose="02010600040101010101" pitchFamily="2" charset="-122"/>
                          </a:rPr>
                          <m:t>5</m:t>
                        </m:r>
                      </m:e>
                    </m:d>
                    <m:r>
                      <a:rPr kumimoji="0" lang="en-US" altLang="en-US" sz="2000" b="0" i="1" smtClean="0">
                        <a:latin typeface="Cambria Math" panose="02040503050406030204" pitchFamily="18" charset="0"/>
                        <a:ea typeface="华文仿宋" panose="02010600040101010101" pitchFamily="2" charset="-122"/>
                      </a:rPr>
                      <m:t>=8, </m:t>
                    </m:r>
                  </m:oMath>
                </a14:m>
                <a:r>
                  <a:rPr kumimoji="0" lang="en-US" altLang="en-US" sz="2000" b="0" i="1" dirty="0" smtClean="0">
                    <a:latin typeface="Cambria Math" panose="02040503050406030204" pitchFamily="18" charset="0"/>
                    <a:ea typeface="华文仿宋" panose="02010600040101010101" pitchFamily="2" charset="-122"/>
                  </a:rPr>
                  <a:t> </a:t>
                </a:r>
                <a14:m>
                  <m:oMath xmlns:m="http://schemas.openxmlformats.org/officeDocument/2006/math">
                    <m:r>
                      <a:rPr kumimoji="0" lang="en-US" altLang="en-US" sz="2000" b="0" i="1" smtClean="0">
                        <a:latin typeface="Cambria Math" panose="02040503050406030204" pitchFamily="18" charset="0"/>
                        <a:ea typeface="华文仿宋" panose="02010600040101010101" pitchFamily="2" charset="-122"/>
                      </a:rPr>
                      <m:t>𝐸𝑆</m:t>
                    </m:r>
                    <m:d>
                      <m:dPr>
                        <m:ctrlPr>
                          <a:rPr kumimoji="0" lang="en-US" altLang="en-US" sz="2000" b="0" i="1" smtClean="0">
                            <a:latin typeface="Cambria Math" panose="02040503050406030204" pitchFamily="18" charset="0"/>
                            <a:ea typeface="华文仿宋" panose="02010600040101010101" pitchFamily="2" charset="-122"/>
                          </a:rPr>
                        </m:ctrlPr>
                      </m:dPr>
                      <m:e>
                        <m:r>
                          <a:rPr kumimoji="0" lang="en-US" altLang="en-US" sz="2000" b="0" i="1" smtClean="0">
                            <a:latin typeface="Cambria Math" panose="02040503050406030204" pitchFamily="18" charset="0"/>
                            <a:ea typeface="华文仿宋" panose="02010600040101010101" pitchFamily="2" charset="-122"/>
                          </a:rPr>
                          <m:t>6</m:t>
                        </m:r>
                      </m:e>
                    </m:d>
                    <m:r>
                      <a:rPr kumimoji="0" lang="en-US" altLang="en-US" sz="2000" b="0" i="1" smtClean="0">
                        <a:latin typeface="Cambria Math" panose="02040503050406030204" pitchFamily="18" charset="0"/>
                        <a:ea typeface="华文仿宋" panose="02010600040101010101" pitchFamily="2" charset="-122"/>
                      </a:rPr>
                      <m:t>=9, </m:t>
                    </m:r>
                  </m:oMath>
                </a14:m>
                <a:r>
                  <a:rPr kumimoji="0" lang="en-US" altLang="en-US" sz="2000" b="0" i="1" dirty="0" smtClean="0">
                    <a:latin typeface="Cambria Math" panose="02040503050406030204" pitchFamily="18" charset="0"/>
                    <a:ea typeface="华文仿宋" panose="02010600040101010101" pitchFamily="2" charset="-122"/>
                  </a:rPr>
                  <a:t> </a:t>
                </a:r>
              </a:p>
              <a:p>
                <a:pPr eaLnBrk="1" hangingPunct="1">
                  <a:lnSpc>
                    <a:spcPct val="150000"/>
                  </a:lnSpc>
                  <a:spcBef>
                    <a:spcPct val="0"/>
                  </a:spcBef>
                  <a:buNone/>
                </a:pPr>
                <a14:m>
                  <m:oMath xmlns:m="http://schemas.openxmlformats.org/officeDocument/2006/math">
                    <m:r>
                      <a:rPr kumimoji="0" lang="en-US" altLang="en-US" sz="2000" b="0" i="1" smtClean="0">
                        <a:latin typeface="Cambria Math" panose="02040503050406030204" pitchFamily="18" charset="0"/>
                        <a:ea typeface="华文仿宋" panose="02010600040101010101" pitchFamily="2" charset="-122"/>
                      </a:rPr>
                      <m:t>𝐸𝑆</m:t>
                    </m:r>
                    <m:d>
                      <m:dPr>
                        <m:ctrlPr>
                          <a:rPr kumimoji="0" lang="en-US" altLang="en-US" sz="2000" b="0" i="1" smtClean="0">
                            <a:latin typeface="Cambria Math" panose="02040503050406030204" pitchFamily="18" charset="0"/>
                            <a:ea typeface="华文仿宋" panose="02010600040101010101" pitchFamily="2" charset="-122"/>
                          </a:rPr>
                        </m:ctrlPr>
                      </m:dPr>
                      <m:e>
                        <m:r>
                          <a:rPr kumimoji="0" lang="en-US" altLang="en-US" sz="2000" b="0" i="1" smtClean="0">
                            <a:latin typeface="Cambria Math" panose="02040503050406030204" pitchFamily="18" charset="0"/>
                            <a:ea typeface="华文仿宋" panose="02010600040101010101" pitchFamily="2" charset="-122"/>
                          </a:rPr>
                          <m:t>7</m:t>
                        </m:r>
                      </m:e>
                    </m:d>
                    <m:r>
                      <a:rPr kumimoji="0" lang="en-US" altLang="en-US" sz="2000" b="0" i="1" smtClean="0">
                        <a:latin typeface="Cambria Math" panose="02040503050406030204" pitchFamily="18" charset="0"/>
                        <a:ea typeface="华文仿宋" panose="02010600040101010101" pitchFamily="2" charset="-122"/>
                      </a:rPr>
                      <m:t>=6, </m:t>
                    </m:r>
                    <m:r>
                      <a:rPr kumimoji="0" lang="en-US" altLang="en-US" sz="2000" b="0" i="1" smtClean="0">
                        <a:latin typeface="Cambria Math" panose="02040503050406030204" pitchFamily="18" charset="0"/>
                        <a:ea typeface="华文仿宋" panose="02010600040101010101" pitchFamily="2" charset="-122"/>
                      </a:rPr>
                      <m:t>𝐸𝑆</m:t>
                    </m:r>
                    <m:d>
                      <m:dPr>
                        <m:ctrlPr>
                          <a:rPr kumimoji="0" lang="en-US" altLang="en-US" sz="2000" b="0" i="1" smtClean="0">
                            <a:latin typeface="Cambria Math" panose="02040503050406030204" pitchFamily="18" charset="0"/>
                            <a:ea typeface="华文仿宋" panose="02010600040101010101" pitchFamily="2" charset="-122"/>
                          </a:rPr>
                        </m:ctrlPr>
                      </m:dPr>
                      <m:e>
                        <m:r>
                          <a:rPr kumimoji="0" lang="en-US" altLang="en-US" sz="2000" b="0" i="1" smtClean="0">
                            <a:latin typeface="Cambria Math" panose="02040503050406030204" pitchFamily="18" charset="0"/>
                            <a:ea typeface="华文仿宋" panose="02010600040101010101" pitchFamily="2" charset="-122"/>
                          </a:rPr>
                          <m:t>8</m:t>
                        </m:r>
                      </m:e>
                    </m:d>
                    <m:r>
                      <a:rPr kumimoji="0" lang="en-US" altLang="en-US" sz="2000" b="0" i="1" smtClean="0">
                        <a:latin typeface="Cambria Math" panose="02040503050406030204" pitchFamily="18" charset="0"/>
                        <a:ea typeface="华文仿宋" panose="02010600040101010101" pitchFamily="2" charset="-122"/>
                      </a:rPr>
                      <m:t>=12</m:t>
                    </m:r>
                  </m:oMath>
                </a14:m>
                <a:r>
                  <a:rPr kumimoji="0" lang="en-US" altLang="en-US" sz="2000" b="0" dirty="0" smtClean="0">
                    <a:latin typeface="华文仿宋" panose="02010600040101010101" pitchFamily="2" charset="-122"/>
                    <a:ea typeface="华文仿宋" panose="02010600040101010101" pitchFamily="2" charset="-122"/>
                  </a:rPr>
                  <a:t> </a:t>
                </a:r>
                <a:endParaRPr kumimoji="0" lang="en-US" altLang="en-US" sz="2000" b="0" dirty="0">
                  <a:latin typeface="华文仿宋" panose="02010600040101010101" pitchFamily="2" charset="-122"/>
                  <a:ea typeface="华文仿宋" panose="02010600040101010101" pitchFamily="2" charset="-122"/>
                </a:endParaRPr>
              </a:p>
            </p:txBody>
          </p:sp>
        </mc:Choice>
        <mc:Fallback xmlns="">
          <p:sp>
            <p:nvSpPr>
              <p:cNvPr id="10" name="Rectangle 6"/>
              <p:cNvSpPr>
                <a:spLocks noRot="1" noChangeAspect="1" noMove="1" noResize="1" noEditPoints="1" noAdjustHandles="1" noChangeArrowheads="1" noChangeShapeType="1" noTextEdit="1"/>
              </p:cNvSpPr>
              <p:nvPr/>
            </p:nvSpPr>
            <p:spPr bwMode="auto">
              <a:xfrm>
                <a:off x="4539075" y="4909783"/>
                <a:ext cx="4344655" cy="1615561"/>
              </a:xfrm>
              <a:prstGeom prst="rect">
                <a:avLst/>
              </a:prstGeom>
              <a:blipFill>
                <a:blip r:embed="rId4"/>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603926570"/>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up)">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up)">
                                      <p:cBhvr>
                                        <p:cTn id="4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8" grpId="0"/>
      <p:bldP spid="9"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5"/>
          <p:cNvSpPr txBox="1">
            <a:spLocks noChangeArrowheads="1"/>
          </p:cNvSpPr>
          <p:nvPr/>
        </p:nvSpPr>
        <p:spPr bwMode="auto">
          <a:xfrm>
            <a:off x="1116013" y="682625"/>
            <a:ext cx="23749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spAutoFit/>
          </a:bodyPr>
          <a:lstStyle>
            <a:lvl1pPr>
              <a:spcBef>
                <a:spcPct val="20000"/>
              </a:spcBef>
              <a:buClr>
                <a:schemeClr val="folHlink"/>
              </a:buClr>
              <a:buSzPct val="7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7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a:solidFill>
                  <a:srgbClr val="CC0099"/>
                </a:solidFill>
                <a:latin typeface="Times New Roman" panose="02020603050405020304" pitchFamily="18" charset="0"/>
              </a:rPr>
              <a:t>3. </a:t>
            </a:r>
            <a:r>
              <a:rPr lang="zh-CN" altLang="en-US">
                <a:solidFill>
                  <a:srgbClr val="CC0099"/>
                </a:solidFill>
                <a:latin typeface="Times New Roman" panose="02020603050405020304" pitchFamily="18" charset="0"/>
              </a:rPr>
              <a:t>着色问题</a:t>
            </a:r>
          </a:p>
        </p:txBody>
      </p:sp>
      <p:sp>
        <p:nvSpPr>
          <p:cNvPr id="443398" name="Rectangle 6"/>
          <p:cNvSpPr>
            <a:spLocks noRot="1" noChangeArrowheads="1"/>
          </p:cNvSpPr>
          <p:nvPr/>
        </p:nvSpPr>
        <p:spPr bwMode="auto">
          <a:xfrm>
            <a:off x="684213" y="1341438"/>
            <a:ext cx="8135937" cy="1512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lvl1pPr marL="342900" indent="-342900">
              <a:spcBef>
                <a:spcPct val="20000"/>
              </a:spcBef>
              <a:buClr>
                <a:schemeClr val="folHlink"/>
              </a:buClr>
              <a:buSzPct val="7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1413" indent="-227013">
              <a:spcBef>
                <a:spcPct val="20000"/>
              </a:spcBef>
              <a:buClr>
                <a:schemeClr val="folHlink"/>
              </a:buClr>
              <a:buSzPct val="7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30188">
              <a:spcBef>
                <a:spcPct val="20000"/>
              </a:spcBef>
              <a:buClr>
                <a:schemeClr val="accent2"/>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0"/>
              </a:spcBef>
              <a:buFont typeface="Wingdings" panose="05000000000000000000" pitchFamily="2" charset="2"/>
              <a:buNone/>
            </a:pPr>
            <a:r>
              <a:rPr kumimoji="0" lang="zh-CN" altLang="en-US" sz="2400" b="0" dirty="0">
                <a:solidFill>
                  <a:srgbClr val="CC0099"/>
                </a:solidFill>
                <a:latin typeface="华文仿宋" panose="02010600040101010101" pitchFamily="2" charset="-122"/>
                <a:ea typeface="华文仿宋" panose="02010600040101010101" pitchFamily="2" charset="-122"/>
              </a:rPr>
              <a:t>定义</a:t>
            </a:r>
            <a:r>
              <a:rPr kumimoji="0" lang="en-US" altLang="zh-CN" sz="2400" b="0" dirty="0">
                <a:solidFill>
                  <a:srgbClr val="CC0099"/>
                </a:solidFill>
                <a:latin typeface="华文仿宋" panose="02010600040101010101" pitchFamily="2" charset="-122"/>
                <a:ea typeface="华文仿宋" panose="02010600040101010101" pitchFamily="2" charset="-122"/>
              </a:rPr>
              <a:t>5.16 </a:t>
            </a:r>
            <a:r>
              <a:rPr kumimoji="0" lang="zh-CN" altLang="en-US" sz="2400" b="0" dirty="0">
                <a:latin typeface="华文仿宋" panose="02010600040101010101" pitchFamily="2" charset="-122"/>
                <a:ea typeface="华文仿宋" panose="02010600040101010101" pitchFamily="2" charset="-122"/>
              </a:rPr>
              <a:t>设无向图</a:t>
            </a:r>
            <a:r>
              <a:rPr kumimoji="0" lang="en-US" altLang="zh-CN" sz="2400" b="0" dirty="0">
                <a:latin typeface="华文仿宋" panose="02010600040101010101" pitchFamily="2" charset="-122"/>
                <a:ea typeface="华文仿宋" panose="02010600040101010101" pitchFamily="2" charset="-122"/>
              </a:rPr>
              <a:t>G</a:t>
            </a:r>
            <a:r>
              <a:rPr kumimoji="0" lang="zh-CN" altLang="en-US" sz="2400" b="0" dirty="0">
                <a:latin typeface="华文仿宋" panose="02010600040101010101" pitchFamily="2" charset="-122"/>
                <a:ea typeface="华文仿宋" panose="02010600040101010101" pitchFamily="2" charset="-122"/>
              </a:rPr>
              <a:t>无环，对</a:t>
            </a:r>
            <a:r>
              <a:rPr kumimoji="0" lang="en-US" altLang="zh-CN" sz="2400" b="0" dirty="0">
                <a:latin typeface="华文仿宋" panose="02010600040101010101" pitchFamily="2" charset="-122"/>
                <a:ea typeface="华文仿宋" panose="02010600040101010101" pitchFamily="2" charset="-122"/>
              </a:rPr>
              <a:t>G</a:t>
            </a:r>
            <a:r>
              <a:rPr kumimoji="0" lang="zh-CN" altLang="en-US" sz="2400" b="0" dirty="0">
                <a:latin typeface="华文仿宋" panose="02010600040101010101" pitchFamily="2" charset="-122"/>
                <a:ea typeface="华文仿宋" panose="02010600040101010101" pitchFamily="2" charset="-122"/>
              </a:rPr>
              <a:t>的每个顶点涂上一种颜色</a:t>
            </a:r>
            <a:r>
              <a:rPr kumimoji="0" lang="en-US" altLang="zh-CN" sz="2400" b="0" dirty="0">
                <a:latin typeface="华文仿宋" panose="02010600040101010101" pitchFamily="2" charset="-122"/>
                <a:ea typeface="华文仿宋" panose="02010600040101010101" pitchFamily="2" charset="-122"/>
              </a:rPr>
              <a:t>,</a:t>
            </a:r>
            <a:r>
              <a:rPr kumimoji="0" lang="zh-CN" altLang="en-US" sz="2400" b="0" dirty="0">
                <a:latin typeface="华文仿宋" panose="02010600040101010101" pitchFamily="2" charset="-122"/>
                <a:ea typeface="华文仿宋" panose="02010600040101010101" pitchFamily="2" charset="-122"/>
              </a:rPr>
              <a:t>使相邻顶点涂不同的颜色，称为对图</a:t>
            </a:r>
            <a:r>
              <a:rPr kumimoji="0" lang="en-US" altLang="zh-CN" sz="2400" b="0" dirty="0">
                <a:latin typeface="华文仿宋" panose="02010600040101010101" pitchFamily="2" charset="-122"/>
                <a:ea typeface="华文仿宋" panose="02010600040101010101" pitchFamily="2" charset="-122"/>
              </a:rPr>
              <a:t>G</a:t>
            </a:r>
            <a:r>
              <a:rPr kumimoji="0" lang="zh-CN" altLang="en-US" sz="2400" b="0" dirty="0">
                <a:latin typeface="华文仿宋" panose="02010600040101010101" pitchFamily="2" charset="-122"/>
                <a:ea typeface="华文仿宋" panose="02010600040101010101" pitchFamily="2" charset="-122"/>
              </a:rPr>
              <a:t>的一种</a:t>
            </a:r>
            <a:r>
              <a:rPr kumimoji="0" lang="zh-CN" altLang="en-US" sz="2400" b="0" dirty="0">
                <a:solidFill>
                  <a:srgbClr val="CC0099"/>
                </a:solidFill>
                <a:latin typeface="华文仿宋" panose="02010600040101010101" pitchFamily="2" charset="-122"/>
                <a:ea typeface="华文仿宋" panose="02010600040101010101" pitchFamily="2" charset="-122"/>
              </a:rPr>
              <a:t>点着色</a:t>
            </a:r>
            <a:r>
              <a:rPr kumimoji="0" lang="zh-CN" altLang="en-US" sz="2400" b="0" dirty="0">
                <a:latin typeface="华文仿宋" panose="02010600040101010101" pitchFamily="2" charset="-122"/>
                <a:ea typeface="华文仿宋" panose="02010600040101010101" pitchFamily="2" charset="-122"/>
              </a:rPr>
              <a:t>，简称着色。</a:t>
            </a:r>
          </a:p>
          <a:p>
            <a:pPr eaLnBrk="1" hangingPunct="1">
              <a:lnSpc>
                <a:spcPct val="150000"/>
              </a:lnSpc>
              <a:spcBef>
                <a:spcPct val="0"/>
              </a:spcBef>
              <a:buFont typeface="Wingdings" panose="05000000000000000000" pitchFamily="2" charset="2"/>
              <a:buNone/>
            </a:pPr>
            <a:endParaRPr kumimoji="0" lang="en-US" altLang="en-US" sz="2400" b="0" dirty="0">
              <a:latin typeface="华文仿宋" panose="02010600040101010101" pitchFamily="2" charset="-122"/>
              <a:ea typeface="华文仿宋" panose="02010600040101010101" pitchFamily="2" charset="-122"/>
            </a:endParaRPr>
          </a:p>
        </p:txBody>
      </p:sp>
      <p:sp>
        <p:nvSpPr>
          <p:cNvPr id="443399" name="Text Box 7"/>
          <p:cNvSpPr txBox="1">
            <a:spLocks noChangeArrowheads="1"/>
          </p:cNvSpPr>
          <p:nvPr/>
        </p:nvSpPr>
        <p:spPr bwMode="auto">
          <a:xfrm>
            <a:off x="538163" y="4437063"/>
            <a:ext cx="8281987" cy="175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spAutoFit/>
          </a:bodyPr>
          <a:lstStyle>
            <a:lvl1pPr>
              <a:spcBef>
                <a:spcPct val="20000"/>
              </a:spcBef>
              <a:buClr>
                <a:schemeClr val="folHlink"/>
              </a:buClr>
              <a:buSzPct val="7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7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0"/>
              </a:spcBef>
              <a:buClrTx/>
              <a:buSzTx/>
              <a:buFontTx/>
              <a:buNone/>
            </a:pPr>
            <a:r>
              <a:rPr lang="en-US" altLang="zh-CN" sz="2400" b="0">
                <a:latin typeface="华文仿宋" panose="02010600040101010101" pitchFamily="2" charset="-122"/>
                <a:ea typeface="华文仿宋" panose="02010600040101010101" pitchFamily="2" charset="-122"/>
              </a:rPr>
              <a:t>  </a:t>
            </a:r>
            <a:r>
              <a:rPr lang="zh-CN" altLang="en-US" sz="2400" b="0">
                <a:latin typeface="华文仿宋" panose="02010600040101010101" pitchFamily="2" charset="-122"/>
                <a:ea typeface="华文仿宋" panose="02010600040101010101" pitchFamily="2" charset="-122"/>
              </a:rPr>
              <a:t>若能用</a:t>
            </a:r>
            <a:r>
              <a:rPr lang="en-US" altLang="zh-CN" sz="2400" b="0">
                <a:latin typeface="华文仿宋" panose="02010600040101010101" pitchFamily="2" charset="-122"/>
                <a:ea typeface="华文仿宋" panose="02010600040101010101" pitchFamily="2" charset="-122"/>
              </a:rPr>
              <a:t>k</a:t>
            </a:r>
            <a:r>
              <a:rPr lang="zh-CN" altLang="en-US" sz="2400" b="0">
                <a:latin typeface="华文仿宋" panose="02010600040101010101" pitchFamily="2" charset="-122"/>
                <a:ea typeface="华文仿宋" panose="02010600040101010101" pitchFamily="2" charset="-122"/>
              </a:rPr>
              <a:t>种颜色对图</a:t>
            </a:r>
            <a:r>
              <a:rPr lang="en-US" altLang="zh-CN" sz="2400" b="0">
                <a:latin typeface="华文仿宋" panose="02010600040101010101" pitchFamily="2" charset="-122"/>
                <a:ea typeface="华文仿宋" panose="02010600040101010101" pitchFamily="2" charset="-122"/>
              </a:rPr>
              <a:t>G</a:t>
            </a:r>
            <a:r>
              <a:rPr lang="zh-CN" altLang="en-US" sz="2400" b="0">
                <a:latin typeface="华文仿宋" panose="02010600040101010101" pitchFamily="2" charset="-122"/>
                <a:ea typeface="华文仿宋" panose="02010600040101010101" pitchFamily="2" charset="-122"/>
              </a:rPr>
              <a:t>着色，则称图</a:t>
            </a:r>
            <a:r>
              <a:rPr lang="en-US" altLang="zh-CN" sz="2400" b="0">
                <a:latin typeface="华文仿宋" panose="02010600040101010101" pitchFamily="2" charset="-122"/>
                <a:ea typeface="华文仿宋" panose="02010600040101010101" pitchFamily="2" charset="-122"/>
              </a:rPr>
              <a:t>G</a:t>
            </a:r>
            <a:r>
              <a:rPr lang="zh-CN" altLang="en-US" sz="2400" b="0">
                <a:latin typeface="华文仿宋" panose="02010600040101010101" pitchFamily="2" charset="-122"/>
                <a:ea typeface="华文仿宋" panose="02010600040101010101" pitchFamily="2" charset="-122"/>
              </a:rPr>
              <a:t>是</a:t>
            </a:r>
            <a:r>
              <a:rPr lang="en-US" altLang="zh-CN" sz="2400" b="0">
                <a:latin typeface="华文仿宋" panose="02010600040101010101" pitchFamily="2" charset="-122"/>
                <a:ea typeface="华文仿宋" panose="02010600040101010101" pitchFamily="2" charset="-122"/>
              </a:rPr>
              <a:t>k-</a:t>
            </a:r>
            <a:r>
              <a:rPr lang="zh-CN" altLang="en-US" sz="2400" b="0">
                <a:latin typeface="华文仿宋" panose="02010600040101010101" pitchFamily="2" charset="-122"/>
                <a:ea typeface="华文仿宋" panose="02010600040101010101" pitchFamily="2" charset="-122"/>
              </a:rPr>
              <a:t>可着色的。</a:t>
            </a:r>
          </a:p>
          <a:p>
            <a:pPr eaLnBrk="1" hangingPunct="1">
              <a:lnSpc>
                <a:spcPct val="150000"/>
              </a:lnSpc>
              <a:spcBef>
                <a:spcPct val="0"/>
              </a:spcBef>
              <a:buClrTx/>
              <a:buSzTx/>
              <a:buFontTx/>
              <a:buNone/>
            </a:pPr>
            <a:r>
              <a:rPr lang="zh-CN" altLang="en-US" sz="2400" b="0">
                <a:latin typeface="华文仿宋" panose="02010600040101010101" pitchFamily="2" charset="-122"/>
                <a:ea typeface="华文仿宋" panose="02010600040101010101" pitchFamily="2" charset="-122"/>
              </a:rPr>
              <a:t>  若图</a:t>
            </a:r>
            <a:r>
              <a:rPr lang="en-US" altLang="zh-CN" sz="2400" b="0">
                <a:latin typeface="华文仿宋" panose="02010600040101010101" pitchFamily="2" charset="-122"/>
                <a:ea typeface="华文仿宋" panose="02010600040101010101" pitchFamily="2" charset="-122"/>
              </a:rPr>
              <a:t>G</a:t>
            </a:r>
            <a:r>
              <a:rPr lang="zh-CN" altLang="en-US" sz="2400" b="0">
                <a:latin typeface="华文仿宋" panose="02010600040101010101" pitchFamily="2" charset="-122"/>
                <a:ea typeface="华文仿宋" panose="02010600040101010101" pitchFamily="2" charset="-122"/>
              </a:rPr>
              <a:t>是</a:t>
            </a:r>
            <a:r>
              <a:rPr lang="en-US" altLang="zh-CN" sz="2400" b="0">
                <a:latin typeface="华文仿宋" panose="02010600040101010101" pitchFamily="2" charset="-122"/>
                <a:ea typeface="华文仿宋" panose="02010600040101010101" pitchFamily="2" charset="-122"/>
              </a:rPr>
              <a:t>k-</a:t>
            </a:r>
            <a:r>
              <a:rPr lang="zh-CN" altLang="en-US" sz="2400" b="0">
                <a:latin typeface="华文仿宋" panose="02010600040101010101" pitchFamily="2" charset="-122"/>
                <a:ea typeface="华文仿宋" panose="02010600040101010101" pitchFamily="2" charset="-122"/>
              </a:rPr>
              <a:t>可着色的，但不是</a:t>
            </a:r>
            <a:r>
              <a:rPr lang="en-US" altLang="zh-CN" sz="2400" b="0">
                <a:latin typeface="华文仿宋" panose="02010600040101010101" pitchFamily="2" charset="-122"/>
                <a:ea typeface="华文仿宋" panose="02010600040101010101" pitchFamily="2" charset="-122"/>
              </a:rPr>
              <a:t>k-1-</a:t>
            </a:r>
            <a:r>
              <a:rPr lang="zh-CN" altLang="en-US" sz="2400" b="0">
                <a:latin typeface="华文仿宋" panose="02010600040101010101" pitchFamily="2" charset="-122"/>
                <a:ea typeface="华文仿宋" panose="02010600040101010101" pitchFamily="2" charset="-122"/>
              </a:rPr>
              <a:t>可着色的，则称</a:t>
            </a:r>
            <a:r>
              <a:rPr lang="en-US" altLang="zh-CN" sz="2400" b="0">
                <a:latin typeface="华文仿宋" panose="02010600040101010101" pitchFamily="2" charset="-122"/>
                <a:ea typeface="华文仿宋" panose="02010600040101010101" pitchFamily="2" charset="-122"/>
              </a:rPr>
              <a:t>G</a:t>
            </a:r>
            <a:r>
              <a:rPr lang="zh-CN" altLang="en-US" sz="2400" b="0">
                <a:latin typeface="华文仿宋" panose="02010600040101010101" pitchFamily="2" charset="-122"/>
                <a:ea typeface="华文仿宋" panose="02010600040101010101" pitchFamily="2" charset="-122"/>
              </a:rPr>
              <a:t>是</a:t>
            </a:r>
            <a:r>
              <a:rPr lang="en-US" altLang="zh-CN" sz="2400" b="0">
                <a:latin typeface="华文仿宋" panose="02010600040101010101" pitchFamily="2" charset="-122"/>
                <a:ea typeface="华文仿宋" panose="02010600040101010101" pitchFamily="2" charset="-122"/>
              </a:rPr>
              <a:t>k</a:t>
            </a:r>
            <a:r>
              <a:rPr lang="zh-CN" altLang="en-US" sz="2400" b="0">
                <a:latin typeface="华文仿宋" panose="02010600040101010101" pitchFamily="2" charset="-122"/>
                <a:ea typeface="华文仿宋" panose="02010600040101010101" pitchFamily="2" charset="-122"/>
              </a:rPr>
              <a:t>色图，</a:t>
            </a:r>
            <a:r>
              <a:rPr lang="en-US" altLang="zh-CN" sz="2400" b="0">
                <a:latin typeface="华文仿宋" panose="02010600040101010101" pitchFamily="2" charset="-122"/>
                <a:ea typeface="华文仿宋" panose="02010600040101010101" pitchFamily="2" charset="-122"/>
              </a:rPr>
              <a:t>k</a:t>
            </a:r>
            <a:r>
              <a:rPr lang="zh-CN" altLang="en-US" sz="2400" b="0">
                <a:latin typeface="华文仿宋" panose="02010600040101010101" pitchFamily="2" charset="-122"/>
                <a:ea typeface="华文仿宋" panose="02010600040101010101" pitchFamily="2" charset="-122"/>
              </a:rPr>
              <a:t>称为</a:t>
            </a:r>
            <a:r>
              <a:rPr lang="en-US" altLang="zh-CN" sz="2400" b="0">
                <a:latin typeface="华文仿宋" panose="02010600040101010101" pitchFamily="2" charset="-122"/>
                <a:ea typeface="华文仿宋" panose="02010600040101010101" pitchFamily="2" charset="-122"/>
              </a:rPr>
              <a:t>G</a:t>
            </a:r>
            <a:r>
              <a:rPr lang="zh-CN" altLang="en-US" sz="2400" b="0">
                <a:latin typeface="华文仿宋" panose="02010600040101010101" pitchFamily="2" charset="-122"/>
                <a:ea typeface="华文仿宋" panose="02010600040101010101" pitchFamily="2" charset="-122"/>
              </a:rPr>
              <a:t>的色数，记为</a:t>
            </a:r>
            <a:r>
              <a:rPr lang="en-US" altLang="zh-CN" sz="2400" b="0">
                <a:latin typeface="华文仿宋" panose="02010600040101010101" pitchFamily="2" charset="-122"/>
                <a:ea typeface="华文仿宋" panose="02010600040101010101" pitchFamily="2" charset="-122"/>
              </a:rPr>
              <a:t>χ(G)  </a:t>
            </a:r>
            <a:r>
              <a:rPr lang="zh-CN" altLang="en-US" sz="2400" b="0">
                <a:latin typeface="华文仿宋" panose="02010600040101010101" pitchFamily="2" charset="-122"/>
                <a:ea typeface="华文仿宋" panose="02010600040101010101" pitchFamily="2" charset="-122"/>
              </a:rPr>
              <a:t>即</a:t>
            </a:r>
            <a:r>
              <a:rPr lang="en-US" altLang="zh-CN" sz="2400" b="0">
                <a:latin typeface="华文仿宋" panose="02010600040101010101" pitchFamily="2" charset="-122"/>
                <a:ea typeface="华文仿宋" panose="02010600040101010101" pitchFamily="2" charset="-122"/>
              </a:rPr>
              <a:t>χ(G)= min{k|G</a:t>
            </a:r>
            <a:r>
              <a:rPr lang="zh-CN" altLang="en-US" sz="2400" b="0">
                <a:latin typeface="华文仿宋" panose="02010600040101010101" pitchFamily="2" charset="-122"/>
                <a:ea typeface="华文仿宋" panose="02010600040101010101" pitchFamily="2" charset="-122"/>
              </a:rPr>
              <a:t>是</a:t>
            </a:r>
            <a:r>
              <a:rPr lang="en-US" altLang="zh-CN" sz="2400" b="0">
                <a:latin typeface="华文仿宋" panose="02010600040101010101" pitchFamily="2" charset="-122"/>
                <a:ea typeface="华文仿宋" panose="02010600040101010101" pitchFamily="2" charset="-122"/>
              </a:rPr>
              <a:t>k-</a:t>
            </a:r>
            <a:r>
              <a:rPr lang="zh-CN" altLang="en-US" sz="2400" b="0">
                <a:latin typeface="华文仿宋" panose="02010600040101010101" pitchFamily="2" charset="-122"/>
                <a:ea typeface="华文仿宋" panose="02010600040101010101" pitchFamily="2" charset="-122"/>
              </a:rPr>
              <a:t>可着色的</a:t>
            </a:r>
            <a:r>
              <a:rPr lang="en-US" altLang="zh-CN" sz="2400" b="0">
                <a:latin typeface="华文仿宋" panose="02010600040101010101" pitchFamily="2" charset="-122"/>
                <a:ea typeface="华文仿宋" panose="02010600040101010101" pitchFamily="2" charset="-122"/>
              </a:rPr>
              <a:t>}</a:t>
            </a:r>
            <a:endParaRPr lang="en-US" altLang="zh-CN" sz="2400" b="0">
              <a:solidFill>
                <a:srgbClr val="070605"/>
              </a:solidFill>
              <a:latin typeface="华文仿宋" panose="02010600040101010101" pitchFamily="2" charset="-122"/>
              <a:ea typeface="华文仿宋" panose="02010600040101010101" pitchFamily="2" charset="-122"/>
            </a:endParaRPr>
          </a:p>
        </p:txBody>
      </p:sp>
      <p:sp>
        <p:nvSpPr>
          <p:cNvPr id="443400" name="Text Box 8"/>
          <p:cNvSpPr txBox="1">
            <a:spLocks noChangeArrowheads="1"/>
          </p:cNvSpPr>
          <p:nvPr/>
        </p:nvSpPr>
        <p:spPr bwMode="auto">
          <a:xfrm>
            <a:off x="684213" y="3098800"/>
            <a:ext cx="8281987"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spAutoFit/>
          </a:bodyPr>
          <a:lstStyle>
            <a:lvl1pPr>
              <a:spcBef>
                <a:spcPct val="20000"/>
              </a:spcBef>
              <a:buClr>
                <a:schemeClr val="folHlink"/>
              </a:buClr>
              <a:buSzPct val="7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7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b="0" dirty="0">
                <a:latin typeface="宋体" panose="02010600030101010101" pitchFamily="2" charset="-122"/>
              </a:rPr>
              <a:t>(</a:t>
            </a:r>
            <a:r>
              <a:rPr lang="zh-CN" altLang="en-US" sz="2400" b="0" dirty="0">
                <a:latin typeface="宋体" panose="02010600030101010101" pitchFamily="2" charset="-122"/>
              </a:rPr>
              <a:t>注：有环的图不能着色；着色与平行边无关。因此我们</a:t>
            </a:r>
            <a:r>
              <a:rPr lang="zh-CN" altLang="en-US" sz="2400" b="0" dirty="0">
                <a:solidFill>
                  <a:srgbClr val="FF0000"/>
                </a:solidFill>
                <a:latin typeface="宋体" panose="02010600030101010101" pitchFamily="2" charset="-122"/>
              </a:rPr>
              <a:t>只考虑简单图的着色</a:t>
            </a:r>
            <a:r>
              <a:rPr lang="zh-CN" altLang="en-US" sz="2400" b="0" dirty="0">
                <a:latin typeface="宋体" panose="02010600030101010101" pitchFamily="2" charset="-122"/>
              </a:rPr>
              <a:t>）</a:t>
            </a:r>
          </a:p>
        </p:txBody>
      </p:sp>
      <p:sp>
        <p:nvSpPr>
          <p:cNvPr id="6" name="Text Box 8"/>
          <p:cNvSpPr txBox="1">
            <a:spLocks noChangeArrowheads="1"/>
          </p:cNvSpPr>
          <p:nvPr/>
        </p:nvSpPr>
        <p:spPr bwMode="auto">
          <a:xfrm>
            <a:off x="684213" y="3975100"/>
            <a:ext cx="6983412"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spAutoFit/>
          </a:bodyPr>
          <a:lstStyle>
            <a:lvl1pPr>
              <a:spcBef>
                <a:spcPct val="20000"/>
              </a:spcBef>
              <a:buClr>
                <a:schemeClr val="folHlink"/>
              </a:buClr>
              <a:buSzPct val="7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7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400" b="0">
                <a:latin typeface="宋体" panose="02010600030101010101" pitchFamily="2" charset="-122"/>
              </a:rPr>
              <a:t>图的着色问题就是要用尽可能少的颜色给图着色。</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43398"/>
                                        </p:tgtEl>
                                        <p:attrNameLst>
                                          <p:attrName>style.visibility</p:attrName>
                                        </p:attrNameLst>
                                      </p:cBhvr>
                                      <p:to>
                                        <p:strVal val="visible"/>
                                      </p:to>
                                    </p:set>
                                    <p:animEffect transition="in" filter="wipe(up)">
                                      <p:cBhvr>
                                        <p:cTn id="7" dur="500"/>
                                        <p:tgtEl>
                                          <p:spTgt spid="4433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43400"/>
                                        </p:tgtEl>
                                        <p:attrNameLst>
                                          <p:attrName>style.visibility</p:attrName>
                                        </p:attrNameLst>
                                      </p:cBhvr>
                                      <p:to>
                                        <p:strVal val="visible"/>
                                      </p:to>
                                    </p:set>
                                    <p:animEffect transition="in" filter="wipe(up)">
                                      <p:cBhvr>
                                        <p:cTn id="12" dur="500"/>
                                        <p:tgtEl>
                                          <p:spTgt spid="4434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43399"/>
                                        </p:tgtEl>
                                        <p:attrNameLst>
                                          <p:attrName>style.visibility</p:attrName>
                                        </p:attrNameLst>
                                      </p:cBhvr>
                                      <p:to>
                                        <p:strVal val="visible"/>
                                      </p:to>
                                    </p:set>
                                    <p:animEffect transition="in" filter="wipe(up)">
                                      <p:cBhvr>
                                        <p:cTn id="22" dur="500"/>
                                        <p:tgtEl>
                                          <p:spTgt spid="4433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398" grpId="0"/>
      <p:bldP spid="443399" grpId="0"/>
      <p:bldP spid="443400"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7" name="Rectangle 5"/>
          <p:cNvSpPr>
            <a:spLocks noRot="1" noChangeArrowheads="1"/>
          </p:cNvSpPr>
          <p:nvPr/>
        </p:nvSpPr>
        <p:spPr bwMode="auto">
          <a:xfrm>
            <a:off x="395288" y="1412875"/>
            <a:ext cx="8064500" cy="4608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lvl1pPr marL="342900" indent="-342900">
              <a:spcBef>
                <a:spcPct val="20000"/>
              </a:spcBef>
              <a:buClr>
                <a:schemeClr val="folHlink"/>
              </a:buClr>
              <a:buSzPct val="7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1413" indent="-227013">
              <a:spcBef>
                <a:spcPct val="20000"/>
              </a:spcBef>
              <a:buClr>
                <a:schemeClr val="folHlink"/>
              </a:buClr>
              <a:buSzPct val="7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30188">
              <a:spcBef>
                <a:spcPct val="20000"/>
              </a:spcBef>
              <a:buClr>
                <a:schemeClr val="accent2"/>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eaLnBrk="1" hangingPunct="1"/>
            <a:r>
              <a:rPr kumimoji="0" lang="en-US" altLang="zh-CN" b="0" dirty="0">
                <a:latin typeface="宋体" panose="02010600030101010101" pitchFamily="2" charset="-122"/>
              </a:rPr>
              <a:t>χ(G)=1</a:t>
            </a:r>
            <a:r>
              <a:rPr kumimoji="0" lang="en-US" altLang="zh-CN" b="0" dirty="0">
                <a:latin typeface="宋体" panose="02010600030101010101" pitchFamily="2" charset="-122"/>
                <a:sym typeface="Mathematica3" pitchFamily="2" charset="2"/>
              </a:rPr>
              <a:t>G</a:t>
            </a:r>
            <a:r>
              <a:rPr kumimoji="0" lang="zh-CN" altLang="en-US" b="0" dirty="0">
                <a:latin typeface="宋体" panose="02010600030101010101" pitchFamily="2" charset="-122"/>
                <a:sym typeface="Mathematica3" pitchFamily="2" charset="2"/>
              </a:rPr>
              <a:t>是零图。</a:t>
            </a:r>
          </a:p>
          <a:p>
            <a:pPr eaLnBrk="1" hangingPunct="1"/>
            <a:r>
              <a:rPr kumimoji="0" lang="en-US" altLang="zh-CN" b="0" dirty="0" smtClean="0">
                <a:latin typeface="宋体" panose="02010600030101010101" pitchFamily="2" charset="-122"/>
              </a:rPr>
              <a:t>χ(</a:t>
            </a:r>
            <a:r>
              <a:rPr kumimoji="0" lang="en-US" altLang="zh-CN" b="0" dirty="0" err="1" smtClean="0">
                <a:latin typeface="宋体" panose="02010600030101010101" pitchFamily="2" charset="-122"/>
              </a:rPr>
              <a:t>K</a:t>
            </a:r>
            <a:r>
              <a:rPr kumimoji="0" lang="en-US" altLang="zh-CN" b="0" baseline="-25000" dirty="0" err="1" smtClean="0">
                <a:latin typeface="宋体" panose="02010600030101010101" pitchFamily="2" charset="-122"/>
              </a:rPr>
              <a:t>n</a:t>
            </a:r>
            <a:r>
              <a:rPr kumimoji="0" lang="en-US" altLang="zh-CN" b="0" dirty="0">
                <a:latin typeface="宋体" panose="02010600030101010101" pitchFamily="2" charset="-122"/>
              </a:rPr>
              <a:t>)=n</a:t>
            </a:r>
            <a:r>
              <a:rPr kumimoji="0" lang="zh-CN" altLang="en-US" b="0" dirty="0">
                <a:latin typeface="宋体" panose="02010600030101010101" pitchFamily="2" charset="-122"/>
                <a:sym typeface="Mathematica3" pitchFamily="2" charset="2"/>
              </a:rPr>
              <a:t>。</a:t>
            </a:r>
          </a:p>
          <a:p>
            <a:pPr eaLnBrk="1" hangingPunct="1"/>
            <a:r>
              <a:rPr kumimoji="0" lang="zh-CN" altLang="en-US" b="0" dirty="0">
                <a:latin typeface="宋体" panose="02010600030101010101" pitchFamily="2" charset="-122"/>
              </a:rPr>
              <a:t>若</a:t>
            </a:r>
            <a:r>
              <a:rPr kumimoji="0" lang="en-US" altLang="zh-CN" b="0" dirty="0">
                <a:latin typeface="宋体" panose="02010600030101010101" pitchFamily="2" charset="-122"/>
              </a:rPr>
              <a:t>n</a:t>
            </a:r>
            <a:r>
              <a:rPr kumimoji="0" lang="zh-CN" altLang="en-US" b="0" dirty="0">
                <a:latin typeface="宋体" panose="02010600030101010101" pitchFamily="2" charset="-122"/>
              </a:rPr>
              <a:t>是偶数，</a:t>
            </a:r>
            <a:r>
              <a:rPr kumimoji="0" lang="en-US" altLang="zh-CN" b="0" dirty="0">
                <a:latin typeface="宋体" panose="02010600030101010101" pitchFamily="2" charset="-122"/>
              </a:rPr>
              <a:t>χ(C</a:t>
            </a:r>
            <a:r>
              <a:rPr kumimoji="0" lang="en-US" altLang="zh-CN" b="0" baseline="-25000" dirty="0">
                <a:latin typeface="宋体" panose="02010600030101010101" pitchFamily="2" charset="-122"/>
              </a:rPr>
              <a:t>n</a:t>
            </a:r>
            <a:r>
              <a:rPr kumimoji="0" lang="en-US" altLang="zh-CN" b="0" dirty="0">
                <a:latin typeface="宋体" panose="02010600030101010101" pitchFamily="2" charset="-122"/>
              </a:rPr>
              <a:t>)=2</a:t>
            </a:r>
            <a:r>
              <a:rPr kumimoji="0" lang="zh-CN" altLang="en-US" b="0" dirty="0">
                <a:latin typeface="宋体" panose="02010600030101010101" pitchFamily="2" charset="-122"/>
                <a:sym typeface="Mathematica3" pitchFamily="2" charset="2"/>
              </a:rPr>
              <a:t>；若</a:t>
            </a:r>
            <a:r>
              <a:rPr kumimoji="0" lang="en-US" altLang="zh-CN" b="0" dirty="0">
                <a:latin typeface="宋体" panose="02010600030101010101" pitchFamily="2" charset="-122"/>
                <a:sym typeface="Mathematica3" pitchFamily="2" charset="2"/>
              </a:rPr>
              <a:t>n</a:t>
            </a:r>
            <a:r>
              <a:rPr kumimoji="0" lang="zh-CN" altLang="en-US" b="0" dirty="0">
                <a:latin typeface="宋体" panose="02010600030101010101" pitchFamily="2" charset="-122"/>
                <a:sym typeface="Mathematica3" pitchFamily="2" charset="2"/>
              </a:rPr>
              <a:t>是奇数，</a:t>
            </a:r>
            <a:r>
              <a:rPr kumimoji="0" lang="en-US" altLang="zh-CN" b="0" dirty="0">
                <a:latin typeface="宋体" panose="02010600030101010101" pitchFamily="2" charset="-122"/>
              </a:rPr>
              <a:t>χ(C</a:t>
            </a:r>
            <a:r>
              <a:rPr kumimoji="0" lang="en-US" altLang="zh-CN" b="0" baseline="-25000" dirty="0">
                <a:latin typeface="宋体" panose="02010600030101010101" pitchFamily="2" charset="-122"/>
              </a:rPr>
              <a:t>n</a:t>
            </a:r>
            <a:r>
              <a:rPr kumimoji="0" lang="en-US" altLang="zh-CN" b="0" dirty="0">
                <a:latin typeface="宋体" panose="02010600030101010101" pitchFamily="2" charset="-122"/>
              </a:rPr>
              <a:t>)=3</a:t>
            </a:r>
            <a:r>
              <a:rPr kumimoji="0" lang="zh-CN" altLang="en-US" b="0" dirty="0">
                <a:latin typeface="宋体" panose="02010600030101010101" pitchFamily="2" charset="-122"/>
                <a:sym typeface="Mathematica3" pitchFamily="2" charset="2"/>
              </a:rPr>
              <a:t>。</a:t>
            </a:r>
          </a:p>
          <a:p>
            <a:pPr eaLnBrk="1" hangingPunct="1"/>
            <a:r>
              <a:rPr kumimoji="0" lang="zh-CN" altLang="en-US" b="0" dirty="0">
                <a:latin typeface="宋体" panose="02010600030101010101" pitchFamily="2" charset="-122"/>
              </a:rPr>
              <a:t>若</a:t>
            </a:r>
            <a:r>
              <a:rPr kumimoji="0" lang="en-US" altLang="zh-CN" b="0" dirty="0">
                <a:latin typeface="宋体" panose="02010600030101010101" pitchFamily="2" charset="-122"/>
              </a:rPr>
              <a:t>n</a:t>
            </a:r>
            <a:r>
              <a:rPr kumimoji="0" lang="zh-CN" altLang="en-US" b="0" dirty="0">
                <a:latin typeface="宋体" panose="02010600030101010101" pitchFamily="2" charset="-122"/>
              </a:rPr>
              <a:t>是偶数，</a:t>
            </a:r>
            <a:r>
              <a:rPr kumimoji="0" lang="en-US" altLang="zh-CN" b="0" dirty="0">
                <a:latin typeface="宋体" panose="02010600030101010101" pitchFamily="2" charset="-122"/>
              </a:rPr>
              <a:t>χ(</a:t>
            </a:r>
            <a:r>
              <a:rPr kumimoji="0" lang="en-US" altLang="zh-CN" b="0" dirty="0" err="1">
                <a:latin typeface="宋体" panose="02010600030101010101" pitchFamily="2" charset="-122"/>
              </a:rPr>
              <a:t>W</a:t>
            </a:r>
            <a:r>
              <a:rPr kumimoji="0" lang="en-US" altLang="zh-CN" b="0" baseline="-25000" dirty="0" err="1">
                <a:latin typeface="宋体" panose="02010600030101010101" pitchFamily="2" charset="-122"/>
              </a:rPr>
              <a:t>n</a:t>
            </a:r>
            <a:r>
              <a:rPr kumimoji="0" lang="en-US" altLang="zh-CN" b="0" dirty="0">
                <a:latin typeface="宋体" panose="02010600030101010101" pitchFamily="2" charset="-122"/>
              </a:rPr>
              <a:t>)=4</a:t>
            </a:r>
            <a:r>
              <a:rPr kumimoji="0" lang="zh-CN" altLang="en-US" b="0" dirty="0">
                <a:latin typeface="宋体" panose="02010600030101010101" pitchFamily="2" charset="-122"/>
                <a:sym typeface="Mathematica3" pitchFamily="2" charset="2"/>
              </a:rPr>
              <a:t>；若</a:t>
            </a:r>
            <a:r>
              <a:rPr kumimoji="0" lang="en-US" altLang="zh-CN" b="0" dirty="0">
                <a:latin typeface="宋体" panose="02010600030101010101" pitchFamily="2" charset="-122"/>
                <a:sym typeface="Mathematica3" pitchFamily="2" charset="2"/>
              </a:rPr>
              <a:t>n</a:t>
            </a:r>
            <a:r>
              <a:rPr kumimoji="0" lang="zh-CN" altLang="en-US" b="0" dirty="0">
                <a:latin typeface="宋体" panose="02010600030101010101" pitchFamily="2" charset="-122"/>
                <a:sym typeface="Mathematica3" pitchFamily="2" charset="2"/>
              </a:rPr>
              <a:t>是奇数，</a:t>
            </a:r>
            <a:r>
              <a:rPr kumimoji="0" lang="en-US" altLang="zh-CN" b="0" dirty="0">
                <a:latin typeface="宋体" panose="02010600030101010101" pitchFamily="2" charset="-122"/>
              </a:rPr>
              <a:t>χ(</a:t>
            </a:r>
            <a:r>
              <a:rPr kumimoji="0" lang="en-US" altLang="zh-CN" b="0" dirty="0" err="1">
                <a:latin typeface="宋体" panose="02010600030101010101" pitchFamily="2" charset="-122"/>
              </a:rPr>
              <a:t>W</a:t>
            </a:r>
            <a:r>
              <a:rPr kumimoji="0" lang="en-US" altLang="zh-CN" b="0" baseline="-25000" dirty="0" err="1">
                <a:latin typeface="宋体" panose="02010600030101010101" pitchFamily="2" charset="-122"/>
              </a:rPr>
              <a:t>n</a:t>
            </a:r>
            <a:r>
              <a:rPr kumimoji="0" lang="en-US" altLang="zh-CN" b="0" dirty="0">
                <a:latin typeface="宋体" panose="02010600030101010101" pitchFamily="2" charset="-122"/>
              </a:rPr>
              <a:t>)=3</a:t>
            </a:r>
            <a:r>
              <a:rPr kumimoji="0" lang="zh-CN" altLang="en-US" b="0" dirty="0">
                <a:latin typeface="宋体" panose="02010600030101010101" pitchFamily="2" charset="-122"/>
                <a:sym typeface="Mathematica3" pitchFamily="2" charset="2"/>
              </a:rPr>
              <a:t>。</a:t>
            </a:r>
            <a:endParaRPr kumimoji="0" lang="zh-CN" altLang="en-US" sz="2800" b="0" dirty="0">
              <a:latin typeface="宋体" panose="02010600030101010101" pitchFamily="2" charset="-122"/>
            </a:endParaRPr>
          </a:p>
          <a:p>
            <a:pPr eaLnBrk="1" hangingPunct="1">
              <a:buFont typeface="Wingdings" panose="05000000000000000000" pitchFamily="2" charset="2"/>
              <a:buNone/>
            </a:pPr>
            <a:r>
              <a:rPr kumimoji="0" lang="zh-CN" altLang="en-US" sz="2800" b="0" dirty="0">
                <a:latin typeface="宋体" panose="02010600030101010101" pitchFamily="2" charset="-122"/>
              </a:rPr>
              <a:t>  </a:t>
            </a:r>
            <a:endParaRPr kumimoji="0" lang="en-US" altLang="en-US" b="0" dirty="0">
              <a:latin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53637">
                                            <p:txEl>
                                              <p:pRg st="0" end="0"/>
                                            </p:txEl>
                                          </p:spTgt>
                                        </p:tgtEl>
                                        <p:attrNameLst>
                                          <p:attrName>style.visibility</p:attrName>
                                        </p:attrNameLst>
                                      </p:cBhvr>
                                      <p:to>
                                        <p:strVal val="visible"/>
                                      </p:to>
                                    </p:set>
                                    <p:animEffect transition="in" filter="wipe(down)">
                                      <p:cBhvr>
                                        <p:cTn id="7" dur="500"/>
                                        <p:tgtEl>
                                          <p:spTgt spid="45363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53637">
                                            <p:txEl>
                                              <p:pRg st="1" end="1"/>
                                            </p:txEl>
                                          </p:spTgt>
                                        </p:tgtEl>
                                        <p:attrNameLst>
                                          <p:attrName>style.visibility</p:attrName>
                                        </p:attrNameLst>
                                      </p:cBhvr>
                                      <p:to>
                                        <p:strVal val="visible"/>
                                      </p:to>
                                    </p:set>
                                    <p:animEffect transition="in" filter="fade">
                                      <p:cBhvr>
                                        <p:cTn id="12" dur="500"/>
                                        <p:tgtEl>
                                          <p:spTgt spid="45363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453637">
                                            <p:txEl>
                                              <p:pRg st="2" end="2"/>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53" presetClass="entr" presetSubtype="16" fill="hold" nodeType="clickEffect">
                                  <p:stCondLst>
                                    <p:cond delay="0"/>
                                  </p:stCondLst>
                                  <p:childTnLst>
                                    <p:set>
                                      <p:cBhvr>
                                        <p:cTn id="20" dur="1" fill="hold">
                                          <p:stCondLst>
                                            <p:cond delay="0"/>
                                          </p:stCondLst>
                                        </p:cTn>
                                        <p:tgtEl>
                                          <p:spTgt spid="453637">
                                            <p:txEl>
                                              <p:pRg st="3" end="3"/>
                                            </p:txEl>
                                          </p:spTgt>
                                        </p:tgtEl>
                                        <p:attrNameLst>
                                          <p:attrName>style.visibility</p:attrName>
                                        </p:attrNameLst>
                                      </p:cBhvr>
                                      <p:to>
                                        <p:strVal val="visible"/>
                                      </p:to>
                                    </p:set>
                                    <p:anim calcmode="lin" valueType="num">
                                      <p:cBhvr>
                                        <p:cTn id="21" dur="500" fill="hold"/>
                                        <p:tgtEl>
                                          <p:spTgt spid="453637">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453637">
                                            <p:txEl>
                                              <p:pRg st="3" end="3"/>
                                            </p:txEl>
                                          </p:spTgt>
                                        </p:tgtEl>
                                        <p:attrNameLst>
                                          <p:attrName>ppt_h</p:attrName>
                                        </p:attrNameLst>
                                      </p:cBhvr>
                                      <p:tavLst>
                                        <p:tav tm="0">
                                          <p:val>
                                            <p:fltVal val="0"/>
                                          </p:val>
                                        </p:tav>
                                        <p:tav tm="100000">
                                          <p:val>
                                            <p:strVal val="#ppt_h"/>
                                          </p:val>
                                        </p:tav>
                                      </p:tavLst>
                                    </p:anim>
                                    <p:animEffect transition="in" filter="fade">
                                      <p:cBhvr>
                                        <p:cTn id="23" dur="500"/>
                                        <p:tgtEl>
                                          <p:spTgt spid="45363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ChangeArrowheads="1"/>
          </p:cNvSpPr>
          <p:nvPr/>
        </p:nvSpPr>
        <p:spPr bwMode="auto">
          <a:xfrm>
            <a:off x="684213" y="1844675"/>
            <a:ext cx="705802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spAutoFit/>
          </a:bodyPr>
          <a:lstStyle>
            <a:lvl1pPr>
              <a:spcBef>
                <a:spcPct val="20000"/>
              </a:spcBef>
              <a:buClr>
                <a:schemeClr val="folHlink"/>
              </a:buClr>
              <a:buSzPct val="7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7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zh-CN" altLang="en-US">
                <a:solidFill>
                  <a:srgbClr val="CC0099"/>
                </a:solidFill>
                <a:latin typeface="隶书" panose="02010509060101010101" pitchFamily="49" charset="-122"/>
                <a:ea typeface="隶书" panose="02010509060101010101" pitchFamily="49" charset="-122"/>
              </a:rPr>
              <a:t>定理</a:t>
            </a:r>
            <a:r>
              <a:rPr kumimoji="0" lang="en-US" altLang="zh-CN">
                <a:solidFill>
                  <a:srgbClr val="CC0099"/>
                </a:solidFill>
                <a:latin typeface="Times New Roman" panose="02020603050405020304" pitchFamily="18" charset="0"/>
              </a:rPr>
              <a:t>  </a:t>
            </a:r>
            <a:r>
              <a:rPr kumimoji="0" lang="zh-CN" altLang="en-US" sz="2800">
                <a:latin typeface="宋体" panose="02010600030101010101" pitchFamily="2" charset="-122"/>
              </a:rPr>
              <a:t>对于任意无向简单图</a:t>
            </a:r>
            <a:r>
              <a:rPr kumimoji="0" lang="en-US" altLang="zh-CN" sz="2800">
                <a:latin typeface="宋体" panose="02010600030101010101" pitchFamily="2" charset="-122"/>
              </a:rPr>
              <a:t>G,</a:t>
            </a:r>
            <a:r>
              <a:rPr kumimoji="0" lang="zh-CN" altLang="en-US" sz="2800">
                <a:latin typeface="宋体" panose="02010600030101010101" pitchFamily="2" charset="-122"/>
              </a:rPr>
              <a:t>有</a:t>
            </a:r>
          </a:p>
          <a:p>
            <a:pPr eaLnBrk="1" hangingPunct="1">
              <a:spcBef>
                <a:spcPct val="0"/>
              </a:spcBef>
              <a:buClrTx/>
              <a:buSzTx/>
              <a:buFontTx/>
              <a:buNone/>
            </a:pPr>
            <a:r>
              <a:rPr lang="zh-CN" altLang="en-US">
                <a:latin typeface="Times New Roman" panose="02020603050405020304" pitchFamily="18" charset="0"/>
              </a:rPr>
              <a:t>    </a:t>
            </a:r>
            <a:r>
              <a:rPr lang="en-US" altLang="zh-CN">
                <a:latin typeface="Times New Roman" panose="02020603050405020304" pitchFamily="18" charset="0"/>
              </a:rPr>
              <a:t>χ(G)</a:t>
            </a:r>
            <a:r>
              <a:rPr lang="en-US" altLang="zh-CN">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rPr>
              <a:t>⊿(G)+1</a:t>
            </a:r>
            <a:r>
              <a:rPr lang="zh-CN" altLang="en-US">
                <a:latin typeface="Times New Roman" panose="02020603050405020304" pitchFamily="18" charset="0"/>
              </a:rPr>
              <a:t>。</a:t>
            </a:r>
            <a:endParaRPr lang="en-US" altLang="en-US">
              <a:latin typeface="Times New Roman" panose="02020603050405020304" pitchFamily="18" charset="0"/>
            </a:endParaRPr>
          </a:p>
        </p:txBody>
      </p:sp>
      <p:sp>
        <p:nvSpPr>
          <p:cNvPr id="8195" name="Text Box 5"/>
          <p:cNvSpPr txBox="1">
            <a:spLocks noChangeArrowheads="1"/>
          </p:cNvSpPr>
          <p:nvPr/>
        </p:nvSpPr>
        <p:spPr bwMode="auto">
          <a:xfrm>
            <a:off x="825500" y="3213100"/>
            <a:ext cx="7275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spAutoFit/>
          </a:bodyPr>
          <a:lstStyle>
            <a:lvl1pPr>
              <a:spcBef>
                <a:spcPct val="20000"/>
              </a:spcBef>
              <a:buClr>
                <a:schemeClr val="folHlink"/>
              </a:buClr>
              <a:buSzPct val="7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7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800">
                <a:latin typeface="宋体" panose="02010600030101010101" pitchFamily="2" charset="-122"/>
              </a:rPr>
              <a:t>证明：对</a:t>
            </a:r>
            <a:r>
              <a:rPr lang="en-US" altLang="zh-CN" sz="2800">
                <a:latin typeface="宋体" panose="02010600030101010101" pitchFamily="2" charset="-122"/>
              </a:rPr>
              <a:t>G</a:t>
            </a:r>
            <a:r>
              <a:rPr lang="zh-CN" altLang="en-US" sz="2800">
                <a:latin typeface="宋体" panose="02010600030101010101" pitchFamily="2" charset="-122"/>
              </a:rPr>
              <a:t>的阶数</a:t>
            </a:r>
            <a:r>
              <a:rPr lang="en-US" altLang="zh-CN" sz="2800">
                <a:latin typeface="宋体" panose="02010600030101010101" pitchFamily="2" charset="-122"/>
              </a:rPr>
              <a:t>n</a:t>
            </a:r>
            <a:r>
              <a:rPr lang="zh-CN" altLang="en-US" sz="2800">
                <a:latin typeface="宋体" panose="02010600030101010101" pitchFamily="2" charset="-122"/>
              </a:rPr>
              <a:t>用数学归纳法。</a:t>
            </a:r>
          </a:p>
        </p:txBody>
      </p:sp>
      <p:sp>
        <p:nvSpPr>
          <p:cNvPr id="8196" name="Rectangle 6"/>
          <p:cNvSpPr>
            <a:spLocks noChangeArrowheads="1"/>
          </p:cNvSpPr>
          <p:nvPr/>
        </p:nvSpPr>
        <p:spPr bwMode="auto">
          <a:xfrm>
            <a:off x="684213" y="4005263"/>
            <a:ext cx="7058025" cy="1493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spAutoFit/>
          </a:bodyPr>
          <a:lstStyle>
            <a:lvl1pPr>
              <a:spcBef>
                <a:spcPct val="20000"/>
              </a:spcBef>
              <a:buClr>
                <a:schemeClr val="folHlink"/>
              </a:buClr>
              <a:buSzPct val="7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7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zh-CN" altLang="en-US">
                <a:solidFill>
                  <a:srgbClr val="CC0099"/>
                </a:solidFill>
                <a:latin typeface="隶书" panose="02010509060101010101" pitchFamily="49" charset="-122"/>
                <a:ea typeface="隶书" panose="02010509060101010101" pitchFamily="49" charset="-122"/>
              </a:rPr>
              <a:t>定理</a:t>
            </a:r>
            <a:r>
              <a:rPr kumimoji="0" lang="en-US" altLang="zh-CN">
                <a:solidFill>
                  <a:srgbClr val="CC0099"/>
                </a:solidFill>
                <a:latin typeface="Times New Roman" panose="02020603050405020304" pitchFamily="18" charset="0"/>
              </a:rPr>
              <a:t> </a:t>
            </a:r>
            <a:r>
              <a:rPr kumimoji="0" lang="zh-CN" altLang="en-US">
                <a:solidFill>
                  <a:srgbClr val="CC0099"/>
                </a:solidFill>
                <a:latin typeface="Times New Roman" panose="02020603050405020304" pitchFamily="18" charset="0"/>
              </a:rPr>
              <a:t>（</a:t>
            </a:r>
            <a:r>
              <a:rPr kumimoji="0" lang="en-US" altLang="zh-CN">
                <a:solidFill>
                  <a:srgbClr val="CC0099"/>
                </a:solidFill>
                <a:latin typeface="Times New Roman" panose="02020603050405020304" pitchFamily="18" charset="0"/>
              </a:rPr>
              <a:t>Brooks</a:t>
            </a:r>
            <a:r>
              <a:rPr kumimoji="0" lang="zh-CN" altLang="en-US">
                <a:solidFill>
                  <a:srgbClr val="CC0099"/>
                </a:solidFill>
                <a:latin typeface="Times New Roman" panose="02020603050405020304" pitchFamily="18" charset="0"/>
              </a:rPr>
              <a:t>定理</a:t>
            </a:r>
            <a:r>
              <a:rPr kumimoji="0" lang="en-US" altLang="zh-CN">
                <a:solidFill>
                  <a:srgbClr val="CC0099"/>
                </a:solidFill>
                <a:latin typeface="Times New Roman" panose="02020603050405020304" pitchFamily="18" charset="0"/>
              </a:rPr>
              <a:t>1941</a:t>
            </a:r>
            <a:r>
              <a:rPr kumimoji="0" lang="zh-CN" altLang="en-US">
                <a:solidFill>
                  <a:srgbClr val="CC0099"/>
                </a:solidFill>
                <a:latin typeface="Times New Roman" panose="02020603050405020304" pitchFamily="18" charset="0"/>
              </a:rPr>
              <a:t>年） </a:t>
            </a:r>
            <a:r>
              <a:rPr kumimoji="0" lang="zh-CN" altLang="en-US" sz="2800">
                <a:latin typeface="宋体" panose="02010600030101010101" pitchFamily="2" charset="-122"/>
              </a:rPr>
              <a:t>对于任意无向简单图</a:t>
            </a:r>
            <a:r>
              <a:rPr kumimoji="0" lang="en-US" altLang="zh-CN" sz="2800">
                <a:latin typeface="宋体" panose="02010600030101010101" pitchFamily="2" charset="-122"/>
              </a:rPr>
              <a:t>G,</a:t>
            </a:r>
            <a:r>
              <a:rPr kumimoji="0" lang="zh-CN" altLang="en-US" sz="2800">
                <a:latin typeface="宋体" panose="02010600030101010101" pitchFamily="2" charset="-122"/>
              </a:rPr>
              <a:t>若</a:t>
            </a:r>
            <a:r>
              <a:rPr kumimoji="0" lang="en-US" altLang="zh-CN" sz="2800">
                <a:latin typeface="宋体" panose="02010600030101010101" pitchFamily="2" charset="-122"/>
              </a:rPr>
              <a:t>G</a:t>
            </a:r>
            <a:r>
              <a:rPr kumimoji="0" lang="zh-CN" altLang="en-US" sz="2800">
                <a:latin typeface="宋体" panose="02010600030101010101" pitchFamily="2" charset="-122"/>
              </a:rPr>
              <a:t>不是完全图</a:t>
            </a:r>
            <a:r>
              <a:rPr kumimoji="0" lang="en-US" altLang="zh-CN" sz="2800">
                <a:latin typeface="宋体" panose="02010600030101010101" pitchFamily="2" charset="-122"/>
              </a:rPr>
              <a:t>K</a:t>
            </a:r>
            <a:r>
              <a:rPr kumimoji="0" lang="en-US" altLang="zh-CN" sz="2800" baseline="-25000">
                <a:latin typeface="宋体" panose="02010600030101010101" pitchFamily="2" charset="-122"/>
              </a:rPr>
              <a:t>n</a:t>
            </a:r>
            <a:r>
              <a:rPr kumimoji="0" lang="en-US" altLang="zh-CN" sz="2800">
                <a:latin typeface="宋体" panose="02010600030101010101" pitchFamily="2" charset="-122"/>
              </a:rPr>
              <a:t>(n≥3)</a:t>
            </a:r>
            <a:r>
              <a:rPr kumimoji="0" lang="zh-CN" altLang="en-US" sz="2800">
                <a:latin typeface="宋体" panose="02010600030101010101" pitchFamily="2" charset="-122"/>
              </a:rPr>
              <a:t>，也不是奇圈，则</a:t>
            </a:r>
            <a:r>
              <a:rPr lang="en-US" altLang="zh-CN">
                <a:latin typeface="Times New Roman" panose="02020603050405020304" pitchFamily="18" charset="0"/>
              </a:rPr>
              <a:t>χ(G)</a:t>
            </a:r>
            <a:r>
              <a:rPr lang="en-US" altLang="zh-CN">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rPr>
              <a:t>⊿(G)</a:t>
            </a:r>
            <a:r>
              <a:rPr lang="zh-CN" altLang="en-US">
                <a:latin typeface="Times New Roman" panose="02020603050405020304" pitchFamily="18" charset="0"/>
              </a:rPr>
              <a:t>。</a:t>
            </a:r>
            <a:endParaRPr lang="en-US" altLang="en-US">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1000"/>
                                        <p:tgtEl>
                                          <p:spTgt spid="8195">
                                            <p:txEl>
                                              <p:pRg st="0" end="0"/>
                                            </p:txEl>
                                          </p:spTgt>
                                        </p:tgtEl>
                                      </p:cBhvr>
                                    </p:animEffect>
                                    <p:anim calcmode="lin" valueType="num">
                                      <p:cBhvr>
                                        <p:cTn id="8" dur="1000" fill="hold"/>
                                        <p:tgtEl>
                                          <p:spTgt spid="819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8196">
                                            <p:txEl>
                                              <p:pRg st="0" end="0"/>
                                            </p:txEl>
                                          </p:spTgt>
                                        </p:tgtEl>
                                        <p:attrNameLst>
                                          <p:attrName>style.visibility</p:attrName>
                                        </p:attrNameLst>
                                      </p:cBhvr>
                                      <p:to>
                                        <p:strVal val="visible"/>
                                      </p:to>
                                    </p:set>
                                    <p:animEffect transition="in" filter="fade">
                                      <p:cBhvr>
                                        <p:cTn id="14" dur="1000"/>
                                        <p:tgtEl>
                                          <p:spTgt spid="8196">
                                            <p:txEl>
                                              <p:pRg st="0" end="0"/>
                                            </p:txEl>
                                          </p:spTgt>
                                        </p:tgtEl>
                                      </p:cBhvr>
                                    </p:animEffect>
                                    <p:anim calcmode="lin" valueType="num">
                                      <p:cBhvr>
                                        <p:cTn id="15" dur="1000" fill="hold"/>
                                        <p:tgtEl>
                                          <p:spTgt spid="8196">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819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p:cNvSpPr>
            <a:spLocks noRot="1" noChangeArrowheads="1"/>
          </p:cNvSpPr>
          <p:nvPr/>
        </p:nvSpPr>
        <p:spPr bwMode="auto">
          <a:xfrm>
            <a:off x="683568" y="1196752"/>
            <a:ext cx="4032448"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lvl1pPr marL="342900" indent="-342900">
              <a:spcBef>
                <a:spcPct val="20000"/>
              </a:spcBef>
              <a:buClr>
                <a:schemeClr val="folHlink"/>
              </a:buClr>
              <a:buSzPct val="7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1413" indent="-227013">
              <a:spcBef>
                <a:spcPct val="20000"/>
              </a:spcBef>
              <a:buClr>
                <a:schemeClr val="folHlink"/>
              </a:buClr>
              <a:buSzPct val="7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30188">
              <a:spcBef>
                <a:spcPct val="20000"/>
              </a:spcBef>
              <a:buClr>
                <a:schemeClr val="accent2"/>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0"/>
              </a:spcBef>
              <a:buFont typeface="Wingdings" panose="05000000000000000000" pitchFamily="2" charset="2"/>
              <a:buNone/>
            </a:pPr>
            <a:r>
              <a:rPr kumimoji="0" lang="zh-CN" altLang="en-US" sz="2000" dirty="0" smtClean="0">
                <a:solidFill>
                  <a:srgbClr val="0000CC"/>
                </a:solidFill>
                <a:latin typeface="华文仿宋" panose="02010600040101010101" pitchFamily="2" charset="-122"/>
                <a:ea typeface="华文仿宋" panose="02010600040101010101" pitchFamily="2" charset="-122"/>
              </a:rPr>
              <a:t>例</a:t>
            </a:r>
            <a:r>
              <a:rPr kumimoji="0" lang="en-US" altLang="zh-CN" sz="2000" dirty="0" smtClean="0">
                <a:solidFill>
                  <a:srgbClr val="0000CC"/>
                </a:solidFill>
                <a:latin typeface="华文仿宋" panose="02010600040101010101" pitchFamily="2" charset="-122"/>
                <a:ea typeface="华文仿宋" panose="02010600040101010101" pitchFamily="2" charset="-122"/>
              </a:rPr>
              <a:t>5.5 </a:t>
            </a:r>
            <a:r>
              <a:rPr kumimoji="0" lang="zh-CN" altLang="en-US" sz="2000" b="0" dirty="0" smtClean="0">
                <a:latin typeface="华文仿宋" panose="02010600040101010101" pitchFamily="2" charset="-122"/>
                <a:ea typeface="华文仿宋" panose="02010600040101010101" pitchFamily="2" charset="-122"/>
              </a:rPr>
              <a:t>求下面三个图的色数</a:t>
            </a:r>
            <a:endParaRPr kumimoji="0" lang="en-US" altLang="en-US" sz="2000" b="0" dirty="0">
              <a:latin typeface="华文仿宋" panose="02010600040101010101" pitchFamily="2" charset="-122"/>
              <a:ea typeface="华文仿宋" panose="02010600040101010101" pitchFamily="2" charset="-122"/>
            </a:endParaRPr>
          </a:p>
        </p:txBody>
      </p:sp>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03648" y="1844824"/>
            <a:ext cx="3851920" cy="1665258"/>
          </a:xfrm>
          <a:prstGeom prst="rect">
            <a:avLst/>
          </a:prstGeom>
        </p:spPr>
      </p:pic>
      <p:sp>
        <p:nvSpPr>
          <p:cNvPr id="5" name="Rectangle 6"/>
          <p:cNvSpPr>
            <a:spLocks noRot="1" noChangeArrowheads="1"/>
          </p:cNvSpPr>
          <p:nvPr/>
        </p:nvSpPr>
        <p:spPr bwMode="auto">
          <a:xfrm>
            <a:off x="395536" y="3726106"/>
            <a:ext cx="8064896" cy="28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lstStyle>
            <a:lvl1pPr marL="342900" indent="-342900">
              <a:spcBef>
                <a:spcPct val="20000"/>
              </a:spcBef>
              <a:buClr>
                <a:schemeClr val="folHlink"/>
              </a:buClr>
              <a:buSzPct val="70000"/>
              <a:buFont typeface="Wingdings" panose="05000000000000000000" pitchFamily="2" charset="2"/>
              <a:buChar char="n"/>
              <a:defRPr sz="3200" b="1">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70000"/>
              <a:buFont typeface="Wingdings" panose="05000000000000000000" pitchFamily="2" charset="2"/>
              <a:buChar char="n"/>
              <a:defRPr sz="2800" b="1">
                <a:solidFill>
                  <a:schemeClr val="tx1"/>
                </a:solidFill>
                <a:latin typeface="Tahoma" panose="020B0604030504040204" pitchFamily="34" charset="0"/>
                <a:ea typeface="宋体" panose="02010600030101010101" pitchFamily="2" charset="-122"/>
              </a:defRPr>
            </a:lvl2pPr>
            <a:lvl3pPr marL="1141413" indent="-227013">
              <a:spcBef>
                <a:spcPct val="20000"/>
              </a:spcBef>
              <a:buClr>
                <a:schemeClr val="folHlink"/>
              </a:buClr>
              <a:buSzPct val="70000"/>
              <a:buFont typeface="Wingdings" panose="05000000000000000000" pitchFamily="2" charset="2"/>
              <a:buChar char="n"/>
              <a:defRPr sz="2400" b="1">
                <a:solidFill>
                  <a:schemeClr val="tx1"/>
                </a:solidFill>
                <a:latin typeface="Tahoma" panose="020B0604030504040204" pitchFamily="34" charset="0"/>
                <a:ea typeface="宋体" panose="02010600030101010101" pitchFamily="2" charset="-122"/>
              </a:defRPr>
            </a:lvl3pPr>
            <a:lvl4pPr marL="1600200" indent="-230188">
              <a:spcBef>
                <a:spcPct val="20000"/>
              </a:spcBef>
              <a:buClr>
                <a:schemeClr val="accent2"/>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7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0"/>
              </a:spcBef>
              <a:buNone/>
            </a:pPr>
            <a:r>
              <a:rPr kumimoji="0" lang="zh-CN" altLang="en-US" sz="2000" dirty="0" smtClean="0">
                <a:solidFill>
                  <a:srgbClr val="0000CC"/>
                </a:solidFill>
                <a:latin typeface="华文仿宋" panose="02010600040101010101" pitchFamily="2" charset="-122"/>
                <a:ea typeface="华文仿宋" panose="02010600040101010101" pitchFamily="2" charset="-122"/>
              </a:rPr>
              <a:t>例</a:t>
            </a:r>
            <a:r>
              <a:rPr kumimoji="0" lang="en-US" altLang="zh-CN" sz="2000" dirty="0" smtClean="0">
                <a:solidFill>
                  <a:srgbClr val="0000CC"/>
                </a:solidFill>
                <a:latin typeface="华文仿宋" panose="02010600040101010101" pitchFamily="2" charset="-122"/>
                <a:ea typeface="华文仿宋" panose="02010600040101010101" pitchFamily="2" charset="-122"/>
              </a:rPr>
              <a:t>5.6 </a:t>
            </a:r>
            <a:r>
              <a:rPr kumimoji="0" lang="zh-CN" altLang="en-US" sz="2000" b="0" dirty="0" smtClean="0">
                <a:latin typeface="华文仿宋" panose="02010600040101010101" pitchFamily="2" charset="-122"/>
                <a:ea typeface="华文仿宋" panose="02010600040101010101" pitchFamily="2" charset="-122"/>
              </a:rPr>
              <a:t>学校的学生下设</a:t>
            </a:r>
            <a:r>
              <a:rPr kumimoji="0" lang="en-US" altLang="zh-CN" sz="2000" b="0" dirty="0" smtClean="0">
                <a:latin typeface="华文仿宋" panose="02010600040101010101" pitchFamily="2" charset="-122"/>
                <a:ea typeface="华文仿宋" panose="02010600040101010101" pitchFamily="2" charset="-122"/>
              </a:rPr>
              <a:t>6</a:t>
            </a:r>
            <a:r>
              <a:rPr kumimoji="0" lang="zh-CN" altLang="en-US" sz="2000" b="0" dirty="0" smtClean="0">
                <a:latin typeface="华文仿宋" panose="02010600040101010101" pitchFamily="2" charset="-122"/>
                <a:ea typeface="华文仿宋" panose="02010600040101010101" pitchFamily="2" charset="-122"/>
              </a:rPr>
              <a:t>个委员会，委员会的成员如下：第一委员会</a:t>
            </a:r>
            <a:r>
              <a:rPr kumimoji="0" lang="en-US" altLang="zh-CN" sz="2000" b="0" dirty="0" smtClean="0">
                <a:latin typeface="华文仿宋" panose="02010600040101010101" pitchFamily="2" charset="-122"/>
                <a:ea typeface="华文仿宋" panose="02010600040101010101" pitchFamily="2" charset="-122"/>
              </a:rPr>
              <a:t>=</a:t>
            </a:r>
            <a:r>
              <a:rPr kumimoji="0" lang="zh-CN" altLang="en-US" sz="2000" b="0" dirty="0" smtClean="0">
                <a:latin typeface="华文仿宋" panose="02010600040101010101" pitchFamily="2" charset="-122"/>
                <a:ea typeface="华文仿宋" panose="02010600040101010101" pitchFamily="2" charset="-122"/>
              </a:rPr>
              <a:t>｛张，李，王｝，第二委员会</a:t>
            </a:r>
            <a:r>
              <a:rPr kumimoji="0" lang="en-US" altLang="zh-CN" sz="2000" b="0" dirty="0" smtClean="0">
                <a:latin typeface="华文仿宋" panose="02010600040101010101" pitchFamily="2" charset="-122"/>
                <a:ea typeface="华文仿宋" panose="02010600040101010101" pitchFamily="2" charset="-122"/>
              </a:rPr>
              <a:t>=</a:t>
            </a:r>
            <a:r>
              <a:rPr kumimoji="0" lang="zh-CN" altLang="en-US" sz="2000" b="0" dirty="0" smtClean="0">
                <a:latin typeface="华文仿宋" panose="02010600040101010101" pitchFamily="2" charset="-122"/>
                <a:ea typeface="华文仿宋" panose="02010600040101010101" pitchFamily="2" charset="-122"/>
              </a:rPr>
              <a:t>｛李，赵，刘｝，第三委员会</a:t>
            </a:r>
            <a:r>
              <a:rPr kumimoji="0" lang="en-US" altLang="zh-CN" sz="2000" b="0" dirty="0" smtClean="0">
                <a:latin typeface="华文仿宋" panose="02010600040101010101" pitchFamily="2" charset="-122"/>
                <a:ea typeface="华文仿宋" panose="02010600040101010101" pitchFamily="2" charset="-122"/>
              </a:rPr>
              <a:t>=</a:t>
            </a:r>
            <a:r>
              <a:rPr kumimoji="0" lang="zh-CN" altLang="en-US" sz="2000" b="0" dirty="0" smtClean="0">
                <a:latin typeface="华文仿宋" panose="02010600040101010101" pitchFamily="2" charset="-122"/>
                <a:ea typeface="华文仿宋" panose="02010600040101010101" pitchFamily="2" charset="-122"/>
              </a:rPr>
              <a:t>｛张，刘，王｝，第四委员会</a:t>
            </a:r>
            <a:r>
              <a:rPr kumimoji="0" lang="en-US" altLang="zh-CN" sz="2000" b="0" dirty="0" smtClean="0">
                <a:latin typeface="华文仿宋" panose="02010600040101010101" pitchFamily="2" charset="-122"/>
                <a:ea typeface="华文仿宋" panose="02010600040101010101" pitchFamily="2" charset="-122"/>
              </a:rPr>
              <a:t>=</a:t>
            </a:r>
            <a:r>
              <a:rPr kumimoji="0" lang="zh-CN" altLang="en-US" sz="2000" b="0" dirty="0" smtClean="0">
                <a:latin typeface="华文仿宋" panose="02010600040101010101" pitchFamily="2" charset="-122"/>
                <a:ea typeface="华文仿宋" panose="02010600040101010101" pitchFamily="2" charset="-122"/>
              </a:rPr>
              <a:t>｛赵，刘，孙｝，第五委员会</a:t>
            </a:r>
            <a:r>
              <a:rPr kumimoji="0" lang="en-US" altLang="zh-CN" sz="2000" b="0" dirty="0" smtClean="0">
                <a:latin typeface="华文仿宋" panose="02010600040101010101" pitchFamily="2" charset="-122"/>
                <a:ea typeface="华文仿宋" panose="02010600040101010101" pitchFamily="2" charset="-122"/>
              </a:rPr>
              <a:t>=</a:t>
            </a:r>
            <a:r>
              <a:rPr kumimoji="0" lang="zh-CN" altLang="en-US" sz="2000" b="0" dirty="0" smtClean="0">
                <a:latin typeface="华文仿宋" panose="02010600040101010101" pitchFamily="2" charset="-122"/>
                <a:ea typeface="华文仿宋" panose="02010600040101010101" pitchFamily="2" charset="-122"/>
              </a:rPr>
              <a:t>｛张，王｝，第六委员会</a:t>
            </a:r>
            <a:r>
              <a:rPr kumimoji="0" lang="en-US" altLang="zh-CN" sz="2000" b="0" dirty="0" smtClean="0">
                <a:latin typeface="华文仿宋" panose="02010600040101010101" pitchFamily="2" charset="-122"/>
                <a:ea typeface="华文仿宋" panose="02010600040101010101" pitchFamily="2" charset="-122"/>
              </a:rPr>
              <a:t>=</a:t>
            </a:r>
            <a:r>
              <a:rPr kumimoji="0" lang="zh-CN" altLang="en-US" sz="2000" b="0" dirty="0" smtClean="0">
                <a:latin typeface="华文仿宋" panose="02010600040101010101" pitchFamily="2" charset="-122"/>
                <a:ea typeface="华文仿宋" panose="02010600040101010101" pitchFamily="2" charset="-122"/>
              </a:rPr>
              <a:t>｛李，刘，王｝。每个月每个委员会都要开一次会，为了确保每个人都能参加他所在的委员会会议，这</a:t>
            </a:r>
            <a:r>
              <a:rPr kumimoji="0" lang="en-US" altLang="zh-CN" sz="2000" b="0" dirty="0" smtClean="0">
                <a:latin typeface="华文仿宋" panose="02010600040101010101" pitchFamily="2" charset="-122"/>
                <a:ea typeface="华文仿宋" panose="02010600040101010101" pitchFamily="2" charset="-122"/>
              </a:rPr>
              <a:t>6</a:t>
            </a:r>
            <a:r>
              <a:rPr kumimoji="0" lang="zh-CN" altLang="en-US" sz="2000" b="0" dirty="0" smtClean="0">
                <a:latin typeface="华文仿宋" panose="02010600040101010101" pitchFamily="2" charset="-122"/>
                <a:ea typeface="华文仿宋" panose="02010600040101010101" pitchFamily="2" charset="-122"/>
              </a:rPr>
              <a:t>个会议至少需要安排在几个不同的时间段。</a:t>
            </a:r>
            <a:endParaRPr kumimoji="0" lang="en-US" altLang="en-US" sz="2000" b="0"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3422539208"/>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12数据库系统-第十二章">
  <a:themeElements>
    <a:clrScheme name="12数据库系统-第十二章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12数据库系统-第十二章">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3200" b="1" i="0" u="none" strike="noStrike" cap="none" normalizeH="0" baseline="0" smtClean="0">
            <a:ln>
              <a:noFill/>
            </a:ln>
            <a:solidFill>
              <a:srgbClr val="070605"/>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3200" b="1" i="0" u="none" strike="noStrike" cap="none" normalizeH="0" baseline="0" smtClean="0">
            <a:ln>
              <a:noFill/>
            </a:ln>
            <a:solidFill>
              <a:srgbClr val="070605"/>
            </a:solidFill>
            <a:effectLst/>
            <a:latin typeface="Times New Roman" panose="02020603050405020304" pitchFamily="18" charset="0"/>
            <a:ea typeface="宋体" panose="02010600030101010101" pitchFamily="2" charset="-122"/>
          </a:defRPr>
        </a:defPPr>
      </a:lstStyle>
    </a:lnDef>
  </a:objectDefaults>
  <a:extraClrSchemeLst>
    <a:extraClrScheme>
      <a:clrScheme name="12数据库系统-第十二章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2数据库系统-第十二章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2数据库系统-第十二章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12数据库系统-第十二章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2数据库系统-第十二章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2数据库系统-第十二章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12数据库系统-第十二章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14492</TotalTime>
  <Words>848</Words>
  <Application>Microsoft Office PowerPoint</Application>
  <PresentationFormat>全屏显示(4:3)</PresentationFormat>
  <Paragraphs>54</Paragraphs>
  <Slides>13</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13</vt:i4>
      </vt:variant>
    </vt:vector>
  </HeadingPairs>
  <TitlesOfParts>
    <vt:vector size="25" baseType="lpstr">
      <vt:lpstr>Mathematica3</vt:lpstr>
      <vt:lpstr>方正舒体</vt:lpstr>
      <vt:lpstr>华文仿宋</vt:lpstr>
      <vt:lpstr>华文宋体</vt:lpstr>
      <vt:lpstr>隶书</vt:lpstr>
      <vt:lpstr>宋体</vt:lpstr>
      <vt:lpstr>Arial</vt:lpstr>
      <vt:lpstr>Cambria Math</vt:lpstr>
      <vt:lpstr>Tahoma</vt:lpstr>
      <vt:lpstr>Times New Roman</vt:lpstr>
      <vt:lpstr>Wingdings</vt:lpstr>
      <vt:lpstr>12数据库系统-第十二章</vt:lpstr>
      <vt:lpstr>5.4 最短路径、关键路径和着色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Mathematics</dc:title>
  <dc:subject>Graph Theory</dc:subject>
  <dc:creator>lyz</dc:creator>
  <cp:lastModifiedBy>xmu</cp:lastModifiedBy>
  <cp:revision>709</cp:revision>
  <dcterms:created xsi:type="dcterms:W3CDTF">2001-01-11T13:48:19Z</dcterms:created>
  <dcterms:modified xsi:type="dcterms:W3CDTF">2024-11-18T04:10:23Z</dcterms:modified>
</cp:coreProperties>
</file>