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2" r:id="rId4"/>
    <p:sldId id="283" r:id="rId5"/>
    <p:sldId id="284" r:id="rId6"/>
    <p:sldId id="285" r:id="rId7"/>
    <p:sldId id="286" r:id="rId8"/>
    <p:sldId id="287" r:id="rId9"/>
    <p:sldId id="288" r:id="rId11"/>
    <p:sldId id="289" r:id="rId12"/>
    <p:sldId id="290" r:id="rId13"/>
  </p:sldIdLst>
  <p:sldSz cx="9144000" cy="6858000"/>
  <p:notesSz cx="9144000" cy="6858000"/>
  <p:custDataLst>
    <p:tags r:id="rId18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5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3T15:07:47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2436.367 4580.367 767,'-6.163'0.000'0,"-2.082"0.000"-4,0.380 0.000 3,14.764 0.000 2,0.077 0.000-2,-0.615 0.000 0,1.100 0.000-1,7.538 0.000-2,-4.172 0.000 2,0.580 0.000 1,1.411 0.000-1,0.432 0.000 1,2.872 0.000-4,1.645 0.000 2,-6.854 0.000 5,0.253 0.000-1,5.901 0.000-3,-0.266 0.000 1,-0.645 0.000-3,-0.863 0.000 1,-1.257 0.000 4,-1.448 0.000 0,-2.553 0.000 0,-1.083 0.000 0,-0.488 0.000 1,-1.151 0.000 2,-1.031 0.000 1,2.416 0.000-1,0.864 0.000 0,-2.652 0.000-2,0.774 0.000-2,-1.248 0.000 2,1.279 0.000-2,-1.309 0.000 0,0.207 0.000 0,1.708 0.000 1,-0.717 0.000-2,1.003 0.000-1,4.897 0.000-1,-4.352 0.000 2,0.250 0.000-1,-0.091 0.000 1,-0.302 0.000-1,-2.960 0.000 2,6.077 0.000-1,-6.103 0.000 1,5.099 0.000 2,-1.032 0.000 2,-3.940 0.000-4,4.542 0.000 2,-3.627 0.000-1,-0.145 0.000-1,1.034 0.000 2,0.049 0.000-2,3.118 0.000-2,-4.585 0.000 1,-0.369 0.000 0,3.538 0.000 1,-1.059 0.000 1,0.218 0.000-1,-1.014 0.000 1,0.211 0.000-1,-0.907 0.000 0,-0.807 0.000 2,0.969 0.000-2,0.570 0.000 1,-0.179 0.000-1,1.768 0.000 0,-1.576 0.000-1,-0.289 0.000-1,-1.582 0.000 2,2.978 0.000 0,-1.668 0.000 2,-0.003 0.000-3,0.738 0.000 1,1.945 0.000 0,-2.084 0.000 1,1.054 0.000-2,-2.462 0.000 1,0.609 0.000 1,1.769 0.000-3,-0.454 0.000 2,-1.262 0.000 0,-1.113 0.000-1,0.840 0.000 3,1.613 0.000 1,-2.145 0.000-4,1.068 0.000 0,2.053 0.000-1,-0.333 0.000 2,-3.100 0.000-1,0.043 0.000 1,0.483 0.000 0,0.768 0.000 5,-0.961 0.000-5,0.673 0.000 0,0.298 0.000-1,-1.033 0.000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3T15:07:49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8655.367 5271.367 767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6T13:09:50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7929.367 4978.367 767,'6.068'0.000'0,"0.327"0.000"-3,0.313 0.000 2,-0.130 0.000-1,1.165 0.000 1,0.009-0.212 0,0.651-1.273-1,0.780-0.536 2,-0.094 0.027 0,1.502-1.217-1,-0.886-0.338 1,-3.420 1.002-1,-0.589 0.170 1,0.507 2.771 1,1.374-0.396 5,0.240 0.000-6,-1.264 0.000 0,-0.121 0.000 0,0.011 0.000-1,0.003 0.000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4-09-16T13:09:52"/>
    </inkml:context>
    <inkml:brush xml:id="br0">
      <inkml:brushProperty name="width" value="0.0529194456206428" units="cm"/>
      <inkml:brushProperty name="height" value="0.0529194456206428" units="cm"/>
      <inkml:brushProperty name="color" value="#f80600"/>
      <inkml:brushProperty name="ignorePressure" value="0"/>
    </inkml:brush>
  </inkml:definitions>
  <inkml:trace contextRef="#ctx0" brushRef="#br0">8221.367 4978.367 767,'6.259'0.000'0,"-0.394"-5.801"-3,-0.698-0.411 1,-0.538 1.290 1,0.454 0.164 1,0.580 1.392 0,0.183 1.987 0,0.138 1.831-1,0.043-0.464 3,0.331 0.013-1,-0.181 0.000-1,1.773 0.000-2,2.203 0.000-1,-1.091 0.000 3,-1.386 0.000-1,-0.538 0.000 1,-1.098 0.000 1,0.523 0.000 2,1.353 0.000-1,0.201 0.000-3,-0.690 0.000-1,-0.220 0.000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7382" y="472566"/>
            <a:ext cx="226885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019" y="1978322"/>
            <a:ext cx="485394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4.xml"/><Relationship Id="rId4" Type="http://schemas.openxmlformats.org/officeDocument/2006/relationships/image" Target="../media/image16.png"/><Relationship Id="rId3" Type="http://schemas.openxmlformats.org/officeDocument/2006/relationships/customXml" Target="../ink/ink3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369" y="1218946"/>
            <a:ext cx="5521960" cy="33547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chemeClr val="tx1"/>
                </a:solidFill>
              </a:rPr>
              <a:t>《数字逻辑》</a:t>
            </a:r>
            <a:r>
              <a:rPr lang="zh-CN" sz="7200" spc="-10" dirty="0">
                <a:solidFill>
                  <a:schemeClr val="tx1"/>
                </a:solidFill>
              </a:rPr>
              <a:t>第</a:t>
            </a:r>
            <a:r>
              <a:rPr lang="zh-CN" sz="7200" spc="-10" dirty="0">
                <a:solidFill>
                  <a:schemeClr val="tx1"/>
                </a:solidFill>
              </a:rPr>
              <a:t>二次作业</a:t>
            </a:r>
            <a:endParaRPr sz="7200">
              <a:solidFill>
                <a:schemeClr val="tx1"/>
              </a:solidFill>
            </a:endParaRPr>
          </a:p>
          <a:p>
            <a:pPr marL="3810" algn="ctr">
              <a:lnSpc>
                <a:spcPct val="100000"/>
              </a:lnSpc>
              <a:spcBef>
                <a:spcPts val="140"/>
              </a:spcBef>
            </a:pPr>
            <a:endParaRPr sz="72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0" y="3657600"/>
            <a:ext cx="538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汇报人：宋浩</a:t>
            </a:r>
            <a:r>
              <a:rPr lang="zh-CN" altLang="en-US"/>
              <a:t>元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74" y="2210097"/>
            <a:ext cx="4853940" cy="276860"/>
          </a:xfrm>
        </p:spPr>
        <p:txBody>
          <a:bodyPr/>
          <a:p>
            <a:r>
              <a:rPr lang="zh-CN" altLang="en-US"/>
              <a:t>答：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45465" y="3189605"/>
            <a:ext cx="250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答：</a:t>
            </a:r>
            <a:endParaRPr lang="zh-CN" altLang="en-US"/>
          </a:p>
        </p:txBody>
      </p:sp>
      <p:pic>
        <p:nvPicPr>
          <p:cNvPr id="5" name="图片 4" descr="屏幕截图 2024-09-13 1609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76200"/>
            <a:ext cx="9144000" cy="3492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8655" y="3211830"/>
            <a:ext cx="344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答：</a:t>
            </a:r>
            <a:endParaRPr lang="zh-CN" altLang="en-US"/>
          </a:p>
        </p:txBody>
      </p:sp>
      <p:pic>
        <p:nvPicPr>
          <p:cNvPr id="10" name="图片 9" descr="微信图片_2024091316115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95600"/>
            <a:ext cx="4367530" cy="3372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74" y="2286297"/>
            <a:ext cx="4853940" cy="276860"/>
          </a:xfrm>
        </p:spPr>
        <p:txBody>
          <a:bodyPr/>
          <a:p>
            <a:r>
              <a:rPr lang="zh-CN" altLang="en-US"/>
              <a:t>答：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屏幕截图 2024-09-13 1432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381000"/>
            <a:ext cx="9144000" cy="1543685"/>
          </a:xfrm>
          <a:prstGeom prst="rect">
            <a:avLst/>
          </a:prstGeom>
        </p:spPr>
      </p:pic>
      <p:pic>
        <p:nvPicPr>
          <p:cNvPr id="9" name="图片 8" descr="微信图片_202409131458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4415155" cy="3308985"/>
          </a:xfrm>
          <a:prstGeom prst="rect">
            <a:avLst/>
          </a:prstGeom>
          <a:solidFill>
            <a:schemeClr val="accent2"/>
          </a:solidFill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" name="墨迹 9"/>
              <p14:cNvContentPartPr/>
              <p14:nvPr/>
            </p14:nvContentPartPr>
            <p14:xfrm>
              <a:off x="1533525" y="2908935"/>
              <a:ext cx="537210" cy="6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1533525" y="2908935"/>
                <a:ext cx="53721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" name="墨迹 10"/>
              <p14:cNvContentPartPr/>
              <p14:nvPr/>
            </p14:nvContentPartPr>
            <p14:xfrm>
              <a:off x="5496560" y="3347720"/>
              <a:ext cx="635" cy="6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6"/>
            </p:blipFill>
            <p:spPr>
              <a:xfrm>
                <a:off x="5496560" y="3347720"/>
                <a:ext cx="635" cy="6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74" y="2286297"/>
            <a:ext cx="4853940" cy="276860"/>
          </a:xfrm>
        </p:spPr>
        <p:txBody>
          <a:bodyPr/>
          <a:p>
            <a:r>
              <a:rPr lang="zh-CN" altLang="en-US"/>
              <a:t>答：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 descr="屏幕截图 2024-09-13 1437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2400"/>
            <a:ext cx="7248525" cy="1657350"/>
          </a:xfrm>
          <a:prstGeom prst="rect">
            <a:avLst/>
          </a:prstGeom>
        </p:spPr>
      </p:pic>
      <p:pic>
        <p:nvPicPr>
          <p:cNvPr id="7" name="图片 6" descr="微信图片_202409131458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5022850" cy="3691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74" y="2286297"/>
            <a:ext cx="4853940" cy="276860"/>
          </a:xfrm>
        </p:spPr>
        <p:txBody>
          <a:bodyPr/>
          <a:p>
            <a:r>
              <a:rPr lang="zh-CN" altLang="en-US"/>
              <a:t>答：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屏幕截图 2024-09-13 1440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304800"/>
            <a:ext cx="9144000" cy="1570355"/>
          </a:xfrm>
          <a:prstGeom prst="rect">
            <a:avLst/>
          </a:prstGeom>
        </p:spPr>
      </p:pic>
      <p:pic>
        <p:nvPicPr>
          <p:cNvPr id="6" name="图片 5" descr="微信图片_202409131458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05000"/>
            <a:ext cx="3541395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74" y="2286297"/>
            <a:ext cx="4853940" cy="276860"/>
          </a:xfrm>
        </p:spPr>
        <p:txBody>
          <a:bodyPr/>
          <a:p>
            <a:r>
              <a:rPr lang="zh-CN" altLang="en-US"/>
              <a:t>答：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 descr="屏幕截图 2024-09-13 1444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86360"/>
            <a:ext cx="9144000" cy="2476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3400" y="2562860"/>
            <a:ext cx="8446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答：错误。</a:t>
            </a:r>
            <a:r>
              <a:rPr lang="en-US" altLang="zh-CN"/>
              <a:t>(1)</a:t>
            </a:r>
            <a:r>
              <a:rPr lang="zh-CN" altLang="en-US"/>
              <a:t>因为当X=1时,Y不等于Z同样可以使等式X+Y=X + </a:t>
            </a:r>
            <a:r>
              <a:rPr lang="en-US" altLang="zh-CN"/>
              <a:t>Z</a:t>
            </a:r>
            <a:r>
              <a:rPr lang="zh-CN" altLang="en-US"/>
              <a:t>成立。(2)错误。因为当X=0时,Y等于Z同样可以使等式XY=X么成立。(3)正确。因为若Y不等于</a:t>
            </a:r>
            <a:r>
              <a:rPr lang="en-US" altLang="zh-CN"/>
              <a:t>Z</a:t>
            </a:r>
            <a:r>
              <a:rPr lang="zh-CN" altLang="en-US"/>
              <a:t>,则当X=0时,等式X +￥=X + </a:t>
            </a:r>
            <a:r>
              <a:rPr lang="en-US" altLang="zh-CN"/>
              <a:t>Z</a:t>
            </a:r>
            <a:r>
              <a:rPr lang="zh-CN" altLang="en-US"/>
              <a:t>不可能成立,当X=1时,等式XY=X</a:t>
            </a:r>
            <a:r>
              <a:rPr lang="en-US" altLang="zh-CN"/>
              <a:t>Z</a:t>
            </a:r>
            <a:r>
              <a:rPr lang="zh-CN" altLang="en-US"/>
              <a:t>不可能成立；仅当</a:t>
            </a:r>
            <a:r>
              <a:rPr lang="en-US" altLang="zh-CN"/>
              <a:t>Z</a:t>
            </a:r>
            <a:r>
              <a:rPr lang="zh-CN" altLang="en-US"/>
              <a:t>等于</a:t>
            </a:r>
            <a:r>
              <a:rPr lang="en-US" altLang="zh-CN"/>
              <a:t>Y</a:t>
            </a:r>
            <a:r>
              <a:rPr lang="zh-CN" altLang="en-US"/>
              <a:t>时,才能使X+Y=X+Z和 XY=X同时成立。(4)正因为若Y不等于Y则X+Y=1,而 X·0,等式X +</a:t>
            </a:r>
            <a:r>
              <a:rPr lang="en-US" altLang="zh-CN"/>
              <a:t>Y</a:t>
            </a:r>
            <a:r>
              <a:rPr lang="zh-CN" altLang="en-US"/>
              <a:t>= X·￥ 不成立。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74" y="2286297"/>
            <a:ext cx="4853940" cy="276860"/>
          </a:xfrm>
        </p:spPr>
        <p:txBody>
          <a:bodyPr/>
          <a:p>
            <a:r>
              <a:rPr lang="zh-CN" altLang="en-US"/>
              <a:t>答：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 descr="屏幕截图 2024-09-13 1450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533400"/>
            <a:ext cx="9143365" cy="1345565"/>
          </a:xfrm>
          <a:prstGeom prst="rect">
            <a:avLst/>
          </a:prstGeom>
        </p:spPr>
      </p:pic>
      <p:pic>
        <p:nvPicPr>
          <p:cNvPr id="6" name="图片 5" descr="微信图片_202409131458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0"/>
            <a:ext cx="429577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74" y="2286297"/>
            <a:ext cx="4853940" cy="276860"/>
          </a:xfrm>
        </p:spPr>
        <p:txBody>
          <a:bodyPr/>
          <a:p>
            <a:r>
              <a:rPr lang="zh-CN" altLang="en-US"/>
              <a:t>答：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屏幕截图 2024-09-13 1508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685800"/>
            <a:ext cx="9144000" cy="1040765"/>
          </a:xfrm>
          <a:prstGeom prst="rect">
            <a:avLst/>
          </a:prstGeom>
        </p:spPr>
      </p:pic>
      <p:pic>
        <p:nvPicPr>
          <p:cNvPr id="9" name="图片 8" descr="微信图片_202409131611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8800"/>
            <a:ext cx="5108575" cy="5191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74" y="2210097"/>
            <a:ext cx="4853940" cy="276860"/>
          </a:xfrm>
        </p:spPr>
        <p:txBody>
          <a:bodyPr/>
          <a:p>
            <a:r>
              <a:rPr lang="zh-CN" altLang="en-US"/>
              <a:t>答：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 descr="屏幕截图 2024-09-13 152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685800"/>
            <a:ext cx="9143365" cy="1072515"/>
          </a:xfrm>
          <a:prstGeom prst="rect">
            <a:avLst/>
          </a:prstGeom>
        </p:spPr>
      </p:pic>
      <p:pic>
        <p:nvPicPr>
          <p:cNvPr id="6" name="图片 5" descr="微信图片_202409131611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5000"/>
            <a:ext cx="4878070" cy="45770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5035550" y="3150870"/>
              <a:ext cx="94615" cy="1143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5035550" y="3150870"/>
                <a:ext cx="94615" cy="114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5220970" y="3145155"/>
              <a:ext cx="94615" cy="1714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5220970" y="3145155"/>
                <a:ext cx="94615" cy="1714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74" y="2210097"/>
            <a:ext cx="4853940" cy="276860"/>
          </a:xfrm>
        </p:spPr>
        <p:txBody>
          <a:bodyPr/>
          <a:p>
            <a:r>
              <a:rPr lang="zh-CN" altLang="en-US"/>
              <a:t>答：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 descr="屏幕截图 2024-09-13 1535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3298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465" y="3189605"/>
            <a:ext cx="250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答：</a:t>
            </a:r>
            <a:endParaRPr lang="zh-CN" altLang="en-US"/>
          </a:p>
        </p:txBody>
      </p:sp>
      <p:pic>
        <p:nvPicPr>
          <p:cNvPr id="8" name="图片 7" descr="微信图片_20240913161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189605"/>
            <a:ext cx="5274310" cy="38842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commondata" val="eyJoZGlkIjoiYmI3MjFmMzM3NjkwNzdhZWMwNzU5M2IwMTg4NzMx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演示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Theme</vt:lpstr>
      <vt:lpstr>《数字逻辑》第二次作业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《数字逻辑》第一次作业</dc:title>
  <dc:creator>apple</dc:creator>
  <cp:lastModifiedBy>宋乖乖</cp:lastModifiedBy>
  <cp:revision>4</cp:revision>
  <dcterms:created xsi:type="dcterms:W3CDTF">2024-09-09T05:01:00Z</dcterms:created>
  <dcterms:modified xsi:type="dcterms:W3CDTF">2024-09-16T05:10:29Z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2024-09-10T00:00:00Z</vt:filetime>
  </property>
  <property fmtid="{D5CDD505-2E9C-101B-9397-08002B2CF9AE}" pid="5" name="Producer">
    <vt:lpwstr>Microsoft® PowerPoint® 2019</vt:lpwstr>
  </property>
  <property fmtid="{D5CDD505-2E9C-101B-9397-08002B2CF9AE}" pid="6" name="ICV">
    <vt:lpwstr>A6D5D16F40B94759B9D191966BAD5C58_12</vt:lpwstr>
  </property>
  <property fmtid="{D5CDD505-2E9C-101B-9397-08002B2CF9AE}" pid="7" name="KSOProductBuildVer">
    <vt:lpwstr>2052-12.1.0.17827</vt:lpwstr>
  </property>
</Properties>
</file>