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55b5f35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55b5f35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91ab0670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91ab0670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91ab0670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91ab0670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55b5f35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55b5f35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91ab0670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91ab0670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55b5f35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55b5f35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55b5f35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55b5f35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hgcostello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8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(successful) Movie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22567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Movie Data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10450" y="4028200"/>
            <a:ext cx="45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Henry Graham Costello | March 2022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Findings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Doesn’t have to be good!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Sci-Fi, Animation, or Adventure     (or all three!)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SUMMER!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572000" y="445025"/>
            <a:ext cx="43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572000" y="1152475"/>
            <a:ext cx="43440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Sources 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Two IMDB Data Sets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Box Office Mojo Gross Revenue Data Set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MovieDB Data Set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Examining</a:t>
            </a:r>
            <a:r>
              <a:rPr lang="en"/>
              <a:t>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 Basics Data Set:                    146,144 movies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IMDB Ratings Data Set:                   73,856 movies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Box Office Mojo Data Set:                 3,387 movies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Movie Database Data Set:       26,517 movies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572000" y="445025"/>
            <a:ext cx="43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Cleaning</a:t>
            </a:r>
            <a:r>
              <a:rPr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the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572000" y="1152475"/>
            <a:ext cx="4344000" cy="3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Rating and Genre graphs: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IMDB Data Sets + Box Office Mojo:    1,799 movies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Season graph: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Movie Database + Box Office Mojo: 1,702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movies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26" y="482675"/>
            <a:ext cx="6050449" cy="41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99725" y="482675"/>
            <a:ext cx="22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450175" y="482675"/>
            <a:ext cx="2239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Correlation (r^2)</a:t>
            </a:r>
            <a:endParaRPr i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0.026</a:t>
            </a:r>
            <a:endParaRPr b="1" sz="2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latin typeface="Proxima Nova"/>
                <a:ea typeface="Proxima Nova"/>
                <a:cs typeface="Proxima Nova"/>
                <a:sym typeface="Proxima Nova"/>
              </a:rPr>
              <a:t>Key Takeaways</a:t>
            </a:r>
            <a:endParaRPr b="1" sz="2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AutoNum type="arabicPeriod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Don’t worry about quality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AutoNum type="arabicPeriod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Cluster at low gross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706525" y="1825175"/>
            <a:ext cx="17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7119450" y="447900"/>
            <a:ext cx="1712700" cy="41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(cut top 2%)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Still very large range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Sci-Fi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Animation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Adventure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Action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Fantasy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50" y="447900"/>
            <a:ext cx="6561356" cy="41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257000" y="445025"/>
            <a:ext cx="35754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(cut top 10%)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Looks relatively similar, but remember outliers.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Summer Flic!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25" y="445025"/>
            <a:ext cx="4851276" cy="4045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507800" y="137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Doesn’t </a:t>
            </a:r>
            <a:r>
              <a:rPr lang="en"/>
              <a:t>have</a:t>
            </a:r>
            <a:r>
              <a:rPr lang="en"/>
              <a:t> to be good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Lights, Camera, Action 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😎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Further discussion: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-What are your parameters?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Email:</a:t>
            </a:r>
            <a:r>
              <a:rPr lang="en" sz="2000"/>
              <a:t>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hgcostello@gmail.com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GitHub:</a:t>
            </a:r>
            <a:r>
              <a:rPr lang="en" sz="2000"/>
              <a:t> @hgcostello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