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1986C-988B-2875-DD98-43A741A6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7C7AE1-CA73-8A70-ED51-4062389E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03788-13A2-911B-3D63-0CF15CE6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391A9-554E-0DC0-D447-780FB4B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E36CE-AF7C-5091-1F1C-F90D9C50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6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EA5D6-B92C-0E77-0EA3-9E5CC2BA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5BD07-8DCF-7FA5-A7B6-3931E1941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742A7-EAA7-90AC-8801-114F93D14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35D42-4EEC-4485-8655-079F165C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3F828-A438-8523-B30E-40C3E183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D00A8-C551-30FA-B537-AFED500C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9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99768-744D-E1E9-1090-62D62D79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E0DAF-3F41-46E2-ACBB-E5A2B017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2A3D3-37B8-9BDA-5F37-22260628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E4BAA-D3C2-1B4C-5869-50E41154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D4EE3-2728-E3C5-A409-8B1EF991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0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928EBE-999B-0D2C-03F6-DD8630C26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FD352-32E2-0FE4-0795-14EFD6CB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56A1-22B1-9282-F3EB-11EC733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0D6A0-361E-30CE-30DE-0E075A49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4E858-9274-E545-8323-AD6EBB40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A9105-8FEB-1469-C766-FCA8C4C4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E54FE-0DC5-39D6-13D4-313B08F6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latinLnBrk="0">
              <a:lnSpc>
                <a:spcPct val="130000"/>
              </a:lnSpc>
              <a:buFontTx/>
              <a:buNone/>
              <a:defRPr sz="4800"/>
            </a:lvl1pPr>
            <a:lvl2pPr marL="457200" indent="0">
              <a:buFontTx/>
              <a:buNone/>
              <a:defRPr sz="3000"/>
            </a:lvl2pPr>
            <a:lvl3pPr marL="914400" indent="0">
              <a:buFontTx/>
              <a:buNone/>
              <a:defRPr sz="3000"/>
            </a:lvl3pPr>
            <a:lvl4pPr marL="1371600" indent="0">
              <a:buFontTx/>
              <a:buNone/>
              <a:defRPr sz="3000"/>
            </a:lvl4pPr>
            <a:lvl5pPr marL="1828800" indent="0">
              <a:buFontTx/>
              <a:buNone/>
              <a:defRPr sz="3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CA8B-3926-9FAE-DDE9-5FE0432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2BF25-1FD5-B0E7-FD02-4F17372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5D574-C7FD-E7B4-F607-63CBD5F8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6F7A2-A728-A610-8D24-834DC46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56830-2F27-92E0-FAD0-79F683E4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1AB1E-0925-2ED6-0BC7-3C24A57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9B2E9-512A-BB78-8E26-0AD37294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86DC-5953-48B8-F18D-B67A3FF0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8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79EF-4D23-AE88-E86A-4C576D5C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1D3D-6C11-A1A1-91FC-CD2E87CE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A6A3D-EEF4-D24F-57C3-E0FEDE84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E9EE8-6EB4-4ABA-937F-C53F97C1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1004C-0A83-BA94-DA06-512FF99D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23987-2BB3-BF6B-80BF-0DDE3B2F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2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62A5C-6D37-285B-FE1F-1C9AC0DE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C8117-0DE0-19AD-ED26-725A8CE3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29B4B-2F1B-7290-5787-D928A5B4D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C4ED50-F04F-F36F-8C69-6698279FA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E661A4-617C-74D8-D292-EB0BF2F29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052F8-6509-998C-50E9-F8197F79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78D68F-501A-6168-E6B4-74F30981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4B7886-7455-2DA1-4F9D-11F3537A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7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1EB1-7FBE-2AE0-B512-8F1A1A7A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 anchor="t">
            <a:normAutofit/>
          </a:bodyPr>
          <a:lstStyle>
            <a:lvl1pPr algn="ctr" latinLnBrk="0">
              <a:lnSpc>
                <a:spcPct val="150000"/>
              </a:lnSpc>
              <a:defRPr sz="5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9DDC-C2A2-B62F-39BA-A33669B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D79BB-D829-900A-1F68-0D90F453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6752D-9191-A077-BC4E-D12D9B63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1EB1-7FBE-2AE0-B512-8F1A1A7A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0731"/>
          </a:xfrm>
        </p:spPr>
        <p:txBody>
          <a:bodyPr anchor="t">
            <a:normAutofit/>
          </a:bodyPr>
          <a:lstStyle>
            <a:lvl1pPr algn="l" latinLnBrk="0">
              <a:lnSpc>
                <a:spcPct val="120000"/>
              </a:lnSpc>
              <a:defRPr sz="5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9DDC-C2A2-B62F-39BA-A33669B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D79BB-D829-900A-1F68-0D90F453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6752D-9191-A077-BC4E-D12D9B63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A7B5AE-48AA-5230-4DBE-A388C33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61279-A989-C23C-0793-4033BF25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AC543-CB7F-8D12-2B9C-8308F63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F5988-4CA4-6DCA-C31E-33EC9548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93128-BFFC-8362-3922-93A7DFAF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067D3-0A15-EC4E-5DE0-A48F6C92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9FDC7-5399-0140-8EDE-209E4D47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20030-EBDB-AF15-6CF9-2340C49B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C70E9-6355-10D9-F03D-867CBD3C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352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35CDF-3D94-09AC-B4F7-6D8CEEC1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BF158-E7B0-DBF1-F6DD-7BA54923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20857-1E65-ED24-19A2-A53F79251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DFCD-81C3-4D32-8B59-5D6AC9C96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B747F-C699-4418-E337-83DF3F5A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06467-5642-BFB9-D784-73109588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408D-F9D9-C7F7-D4DB-64FE1844A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98FD3-335A-F436-F40D-087D7343D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EFFB0D-88F8-C91B-97E8-758DA934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35792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예수 어린양 존귀한 이름</a:t>
            </a:r>
          </a:p>
          <a:p>
            <a:r>
              <a:t>예수 어린양 존귀한 이름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예수 어린양 존귀한 이름</a:t>
            </a:r>
          </a:p>
          <a:p>
            <a:r>
              <a:t>예수 어린양 존귀한 이름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chemeClr val="tx2"/>
                </a:solidFill>
              </a:defRPr>
            </a:pPr>
            <a:r>
              <a:t>입례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우리 모두 예배하는 자 되어</a:t>
            </a:r>
          </a:p>
          <a:p>
            <a:r>
              <a:t>온전히 영과 진리로 주를 예배하자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주가 우리와 함께 영원히 함께 하시고</a:t>
            </a:r>
          </a:p>
          <a:p>
            <a:r>
              <a:t>마르지 않는 샘물로 우릴 채우시리라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주일 청년부 예배는 14시 30분 선교센터 5층에서 드려집니다. 10분전 자리에 착석해 기도로 준비하는 청년부가 됩시다.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예배실 앞에 헌금함이 놓여져있습니다. 준비하는 마음으로 예배에 임하는 청년부가 됩시다.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버디버디(마니또)가 많은 참여 바랍니다. 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매 달 첫번째 금요일에는 청금기도회가 있습니다. 철야예배에 참석하셔서 기도에 힘쓰는 청년부가 됩시다.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chemeClr val="tx2"/>
                </a:solidFill>
              </a:defRPr>
            </a:pPr>
            <a:r>
              <a:t>약할때 강함 되시네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방송팀에서 봉사자를 모집합니다.(음향,ppt등) 관심있는분들은 임원이나 김혜진청년에게 문의바랍니다.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매달 마지막 주는 은혜나눔이 있습니다. 받은 은혜를 나누는 시간이 되었으면 좋겠습니다.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다음주는 전교인 체육대회가 있습니다. 시간:10시~16시 장소:신안산대학 실내체육관 점심식사 제공 편한복장(운동화 착용필)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기뻐하고 즐거워하라 하늘에서 너희의 상이 큼이라 너희 전에 있던 선지자들도 이같이 박해하였느니라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너희는 세상의 소금이니 소금이 만일 그 맛을 잃으면 무엇으로 짜게 하리요 후에는 아무 쓸 데 없어 다만 밖에 버려져 사람에게 밟힐 뿐이니라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chemeClr val="tx2"/>
                </a:solidFill>
              </a:defRPr>
            </a:pPr>
            <a:r>
              <a:t>주 곁에 설때까지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내게 주어진 삶이 한없이 버거워</a:t>
            </a:r>
          </a:p>
          <a:p>
            <a:r>
              <a:t>또 의심하며 마음 흔들려도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내게 주어진 삶은 주님의 것이라</a:t>
            </a:r>
          </a:p>
          <a:p>
            <a:r>
              <a:t>그 믿음으로 이길을 걸으리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그 나라 주가 맡기셨으니</a:t>
            </a:r>
          </a:p>
          <a:p>
            <a:r>
              <a:t>주 내게 말씀 한대로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순종하며 세상이 주를 보게 하리</a:t>
            </a:r>
          </a:p>
          <a:p>
            <a:r>
              <a:t>그나라 주가 맡기셨으니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약할때 강함 되시네</a:t>
            </a:r>
          </a:p>
          <a:p>
            <a:r>
              <a:t>나의 보배가 되신 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부르신 자리 섬기며</a:t>
            </a:r>
          </a:p>
          <a:p>
            <a:r>
              <a:t>주만 예배하리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 나의 모든것</a:t>
            </a:r>
          </a:p>
          <a:p>
            <a:r>
              <a:t>주안에 있는 보물을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나는 포기할 수 없네</a:t>
            </a:r>
          </a:p>
          <a:p>
            <a:r>
              <a:t>주 나의 모든것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예수 어린양 존귀한 이름</a:t>
            </a:r>
          </a:p>
          <a:p>
            <a:r>
              <a:t>예수 어린양 존귀한 이름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십자가 죄 사하셨네</a:t>
            </a:r>
          </a:p>
          <a:p>
            <a:r>
              <a:t>주님의 이름 찬양해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 나의 모든 것</a:t>
            </a:r>
          </a:p>
          <a:p>
            <a:r>
              <a:t>쓰러진 나를 세우고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나의 빈 잔을 채우네</a:t>
            </a:r>
          </a:p>
          <a:p>
            <a:r>
              <a:t>주 나의 모든 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">
      <a:dk1>
        <a:srgbClr val="FFFFFF"/>
      </a:dk1>
      <a:lt1>
        <a:srgbClr val="000000"/>
      </a:lt1>
      <a:dk2>
        <a:srgbClr val="FFC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Pretendard SemiBold"/>
        <a:ea typeface="Pretendard SemiBold"/>
        <a:cs typeface=""/>
      </a:majorFont>
      <a:minorFont>
        <a:latin typeface="Pretendard SemiBold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Pretendard SemiBold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허가은[ 학부재학 / 전기전자공학부 ]</dc:creator>
  <cp:lastModifiedBy>허가은[ 학부재학 / 전기전자공학부 ]</cp:lastModifiedBy>
  <cp:revision>4</cp:revision>
  <dcterms:created xsi:type="dcterms:W3CDTF">2022-09-19T11:31:05Z</dcterms:created>
  <dcterms:modified xsi:type="dcterms:W3CDTF">2022-09-20T06:05:57Z</dcterms:modified>
</cp:coreProperties>
</file>