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4631"/>
  </p:normalViewPr>
  <p:slideViewPr>
    <p:cSldViewPr snapToGrid="0" snapToObjects="1">
      <p:cViewPr varScale="1">
        <p:scale>
          <a:sx n="100" d="100"/>
          <a:sy n="100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64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631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33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9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89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7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20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11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9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3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A2C4-D3A3-1142-8214-F1B8CC73795D}" type="datetimeFigureOut">
              <a:rPr lang="fr-FR" smtClean="0"/>
              <a:t>22/06/2017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FE44-7615-0D4A-9A78-3BB2868BC5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13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01369" y="415116"/>
            <a:ext cx="2739741" cy="2739741"/>
          </a:xfrm>
          <a:prstGeom prst="ellipse">
            <a:avLst/>
          </a:prstGeom>
          <a:solidFill>
            <a:srgbClr val="19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6"/>
          </a:p>
        </p:txBody>
      </p:sp>
      <p:sp>
        <p:nvSpPr>
          <p:cNvPr id="6" name="ZoneTexte 5"/>
          <p:cNvSpPr txBox="1"/>
          <p:nvPr/>
        </p:nvSpPr>
        <p:spPr>
          <a:xfrm>
            <a:off x="4801369" y="1139965"/>
            <a:ext cx="2729363" cy="15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Mob  le</a:t>
            </a:r>
          </a:p>
          <a:p>
            <a:pPr algn="ctr"/>
            <a:endParaRPr lang="fr-FR" sz="4846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93" y="1183072"/>
            <a:ext cx="882115" cy="88211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811747" y="2023674"/>
            <a:ext cx="2729363" cy="8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PM</a:t>
            </a:r>
            <a:endParaRPr lang="fr-FR" sz="4846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13" name="Grouper 12"/>
          <p:cNvGrpSpPr/>
          <p:nvPr/>
        </p:nvGrpSpPr>
        <p:grpSpPr>
          <a:xfrm>
            <a:off x="4886121" y="3579129"/>
            <a:ext cx="2739741" cy="2739741"/>
            <a:chOff x="1681397" y="5169853"/>
            <a:chExt cx="3957403" cy="3957403"/>
          </a:xfrm>
        </p:grpSpPr>
        <p:sp>
          <p:nvSpPr>
            <p:cNvPr id="9" name="Ellipse 8"/>
            <p:cNvSpPr/>
            <p:nvPr/>
          </p:nvSpPr>
          <p:spPr>
            <a:xfrm>
              <a:off x="1681397" y="5169853"/>
              <a:ext cx="3957403" cy="3957403"/>
            </a:xfrm>
            <a:prstGeom prst="ellipse">
              <a:avLst/>
            </a:prstGeom>
            <a:solidFill>
              <a:srgbClr val="1946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46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696387" y="6226020"/>
              <a:ext cx="3942413" cy="228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46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Mob  le</a:t>
              </a:r>
            </a:p>
            <a:p>
              <a:pPr algn="ctr"/>
              <a:endPara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endParaRPr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965" y="6518963"/>
              <a:ext cx="749822" cy="749822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1696387" y="7493325"/>
              <a:ext cx="3942413" cy="121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46" dirty="0">
                  <a:solidFill>
                    <a:schemeClr val="bg1"/>
                  </a:solidFill>
                  <a:latin typeface="Roboto Thin" charset="0"/>
                  <a:ea typeface="Roboto Thin" charset="0"/>
                  <a:cs typeface="Roboto Thin" charset="0"/>
                </a:rPr>
                <a:t>PM</a:t>
              </a:r>
              <a:endPara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01369" y="415116"/>
            <a:ext cx="2739741" cy="2739741"/>
          </a:xfrm>
          <a:prstGeom prst="ellipse">
            <a:avLst/>
          </a:prstGeom>
          <a:solidFill>
            <a:srgbClr val="19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6"/>
          </a:p>
        </p:txBody>
      </p:sp>
      <p:sp>
        <p:nvSpPr>
          <p:cNvPr id="6" name="ZoneTexte 5"/>
          <p:cNvSpPr txBox="1"/>
          <p:nvPr/>
        </p:nvSpPr>
        <p:spPr>
          <a:xfrm>
            <a:off x="4801369" y="1139965"/>
            <a:ext cx="2729363" cy="15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Mob  le</a:t>
            </a:r>
          </a:p>
          <a:p>
            <a:pPr algn="ctr"/>
            <a:endParaRPr lang="fr-FR" sz="4846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93" y="1183072"/>
            <a:ext cx="882115" cy="88211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811747" y="2023674"/>
            <a:ext cx="2729363" cy="8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PM</a:t>
            </a:r>
            <a:endParaRPr lang="fr-FR" sz="4846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4886121" y="3579129"/>
            <a:ext cx="2739741" cy="2739741"/>
            <a:chOff x="1681397" y="5169853"/>
            <a:chExt cx="3957403" cy="3957403"/>
          </a:xfrm>
        </p:grpSpPr>
        <p:sp>
          <p:nvSpPr>
            <p:cNvPr id="9" name="Ellipse 8"/>
            <p:cNvSpPr/>
            <p:nvPr/>
          </p:nvSpPr>
          <p:spPr>
            <a:xfrm>
              <a:off x="1681397" y="5169853"/>
              <a:ext cx="3957403" cy="3957403"/>
            </a:xfrm>
            <a:prstGeom prst="ellipse">
              <a:avLst/>
            </a:prstGeom>
            <a:noFill/>
            <a:ln>
              <a:solidFill>
                <a:srgbClr val="1946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46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696387" y="6226020"/>
              <a:ext cx="3942413" cy="19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154" dirty="0">
                  <a:solidFill>
                    <a:srgbClr val="19465A"/>
                  </a:solidFill>
                  <a:latin typeface="KG HAPPY" charset="0"/>
                  <a:ea typeface="KG HAPPY" charset="0"/>
                  <a:cs typeface="KG HAPPY" charset="0"/>
                </a:rPr>
                <a:t>Mob  le</a:t>
              </a:r>
            </a:p>
            <a:p>
              <a:pPr algn="ctr"/>
              <a:endParaRPr lang="fr-FR" sz="4154" dirty="0">
                <a:solidFill>
                  <a:srgbClr val="19465A"/>
                </a:solidFill>
                <a:latin typeface="KG HAPPY" charset="0"/>
                <a:ea typeface="KG HAPPY" charset="0"/>
                <a:cs typeface="KG HAPPY" charset="0"/>
              </a:endParaRPr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985" y="6294113"/>
              <a:ext cx="851946" cy="851946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1696387" y="7493325"/>
              <a:ext cx="3942413" cy="121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46" dirty="0">
                  <a:solidFill>
                    <a:srgbClr val="19465A"/>
                  </a:solidFill>
                  <a:latin typeface="KG HAPPY" charset="0"/>
                  <a:ea typeface="KG HAPPY" charset="0"/>
                  <a:cs typeface="KG HAPPY" charset="0"/>
                </a:rPr>
                <a:t>PM</a:t>
              </a:r>
              <a:endParaRPr lang="fr-FR" sz="4846" dirty="0">
                <a:solidFill>
                  <a:srgbClr val="19465A"/>
                </a:solidFill>
                <a:latin typeface="KG HAPPY" charset="0"/>
                <a:ea typeface="KG HAPPY" charset="0"/>
                <a:cs typeface="KG HAPP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58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801369" y="415116"/>
            <a:ext cx="2739741" cy="2739741"/>
          </a:xfrm>
          <a:prstGeom prst="ellipse">
            <a:avLst/>
          </a:prstGeom>
          <a:solidFill>
            <a:srgbClr val="194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46"/>
          </a:p>
        </p:txBody>
      </p:sp>
      <p:sp>
        <p:nvSpPr>
          <p:cNvPr id="6" name="ZoneTexte 5"/>
          <p:cNvSpPr txBox="1"/>
          <p:nvPr/>
        </p:nvSpPr>
        <p:spPr>
          <a:xfrm>
            <a:off x="4801369" y="1139965"/>
            <a:ext cx="2729363" cy="1583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Mob  le</a:t>
            </a:r>
          </a:p>
          <a:p>
            <a:pPr algn="ctr"/>
            <a:endParaRPr lang="fr-FR" sz="4846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93" y="1183072"/>
            <a:ext cx="882115" cy="88211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811747" y="2023674"/>
            <a:ext cx="2729363" cy="8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46" dirty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PM</a:t>
            </a:r>
            <a:endParaRPr lang="fr-FR" sz="4846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grpSp>
        <p:nvGrpSpPr>
          <p:cNvPr id="2" name="Grouper 1"/>
          <p:cNvGrpSpPr/>
          <p:nvPr/>
        </p:nvGrpSpPr>
        <p:grpSpPr>
          <a:xfrm>
            <a:off x="4886121" y="3579129"/>
            <a:ext cx="2739741" cy="2739741"/>
            <a:chOff x="1681397" y="5169853"/>
            <a:chExt cx="3957403" cy="3957403"/>
          </a:xfrm>
        </p:grpSpPr>
        <p:sp>
          <p:nvSpPr>
            <p:cNvPr id="9" name="Ellipse 8"/>
            <p:cNvSpPr/>
            <p:nvPr/>
          </p:nvSpPr>
          <p:spPr>
            <a:xfrm>
              <a:off x="1681397" y="5169853"/>
              <a:ext cx="3957403" cy="3957403"/>
            </a:xfrm>
            <a:prstGeom prst="ellipse">
              <a:avLst/>
            </a:prstGeom>
            <a:solidFill>
              <a:srgbClr val="19465A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46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696387" y="6226020"/>
              <a:ext cx="3942413" cy="1980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154" dirty="0">
                  <a:solidFill>
                    <a:schemeClr val="bg1"/>
                  </a:solidFill>
                  <a:latin typeface="KG HAPPY" charset="0"/>
                  <a:ea typeface="KG HAPPY" charset="0"/>
                  <a:cs typeface="KG HAPPY" charset="0"/>
                </a:rPr>
                <a:t>Mob  le</a:t>
              </a:r>
            </a:p>
            <a:p>
              <a:pPr algn="ctr"/>
              <a:endParaRPr lang="fr-FR" sz="4154" dirty="0">
                <a:solidFill>
                  <a:schemeClr val="bg1"/>
                </a:solidFill>
                <a:latin typeface="KG HAPPY" charset="0"/>
                <a:ea typeface="KG HAPPY" charset="0"/>
                <a:cs typeface="KG HAPPY" charset="0"/>
              </a:endParaRPr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4985" y="6294113"/>
              <a:ext cx="851946" cy="851946"/>
            </a:xfrm>
            <a:prstGeom prst="rect">
              <a:avLst/>
            </a:prstGeom>
          </p:spPr>
        </p:pic>
        <p:sp>
          <p:nvSpPr>
            <p:cNvPr id="12" name="ZoneTexte 11"/>
            <p:cNvSpPr txBox="1"/>
            <p:nvPr/>
          </p:nvSpPr>
          <p:spPr>
            <a:xfrm>
              <a:off x="1696387" y="7493325"/>
              <a:ext cx="3942413" cy="1210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846" dirty="0">
                  <a:solidFill>
                    <a:schemeClr val="bg1"/>
                  </a:solidFill>
                  <a:latin typeface="KG HAPPY" charset="0"/>
                  <a:ea typeface="KG HAPPY" charset="0"/>
                  <a:cs typeface="KG HAPPY" charset="0"/>
                </a:rPr>
                <a:t>PM</a:t>
              </a:r>
              <a:endParaRPr lang="fr-FR" sz="4846" dirty="0">
                <a:solidFill>
                  <a:schemeClr val="bg1"/>
                </a:solidFill>
                <a:latin typeface="KG HAPPY" charset="0"/>
                <a:ea typeface="KG HAPPY" charset="0"/>
                <a:cs typeface="KG HAPPY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3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18</Words>
  <Application>Microsoft Macintosh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KG HAPPY</vt:lpstr>
      <vt:lpstr>Roboto Thin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Barbotin</dc:creator>
  <cp:lastModifiedBy>Antoine Barbotin</cp:lastModifiedBy>
  <cp:revision>2</cp:revision>
  <dcterms:created xsi:type="dcterms:W3CDTF">2017-06-22T08:45:32Z</dcterms:created>
  <dcterms:modified xsi:type="dcterms:W3CDTF">2017-06-23T12:25:11Z</dcterms:modified>
</cp:coreProperties>
</file>