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3"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57EE79-19A5-4E5F-86F2-9A4D88247808}"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39B97-204A-4EBF-AF44-77B9B2B3E273}" type="slidenum">
              <a:rPr lang="en-US" smtClean="0"/>
              <a:t>‹#›</a:t>
            </a:fld>
            <a:endParaRPr lang="en-US"/>
          </a:p>
        </p:txBody>
      </p:sp>
    </p:spTree>
    <p:extLst>
      <p:ext uri="{BB962C8B-B14F-4D97-AF65-F5344CB8AC3E}">
        <p14:creationId xmlns:p14="http://schemas.microsoft.com/office/powerpoint/2010/main" val="2124933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57EE79-19A5-4E5F-86F2-9A4D88247808}"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39B97-204A-4EBF-AF44-77B9B2B3E273}" type="slidenum">
              <a:rPr lang="en-US" smtClean="0"/>
              <a:t>‹#›</a:t>
            </a:fld>
            <a:endParaRPr lang="en-US"/>
          </a:p>
        </p:txBody>
      </p:sp>
    </p:spTree>
    <p:extLst>
      <p:ext uri="{BB962C8B-B14F-4D97-AF65-F5344CB8AC3E}">
        <p14:creationId xmlns:p14="http://schemas.microsoft.com/office/powerpoint/2010/main" val="1034935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57EE79-19A5-4E5F-86F2-9A4D88247808}"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39B97-204A-4EBF-AF44-77B9B2B3E273}" type="slidenum">
              <a:rPr lang="en-US" smtClean="0"/>
              <a:t>‹#›</a:t>
            </a:fld>
            <a:endParaRPr lang="en-US"/>
          </a:p>
        </p:txBody>
      </p:sp>
    </p:spTree>
    <p:extLst>
      <p:ext uri="{BB962C8B-B14F-4D97-AF65-F5344CB8AC3E}">
        <p14:creationId xmlns:p14="http://schemas.microsoft.com/office/powerpoint/2010/main" val="684296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57EE79-19A5-4E5F-86F2-9A4D88247808}"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39B97-204A-4EBF-AF44-77B9B2B3E273}" type="slidenum">
              <a:rPr lang="en-US" smtClean="0"/>
              <a:t>‹#›</a:t>
            </a:fld>
            <a:endParaRPr lang="en-US"/>
          </a:p>
        </p:txBody>
      </p:sp>
    </p:spTree>
    <p:extLst>
      <p:ext uri="{BB962C8B-B14F-4D97-AF65-F5344CB8AC3E}">
        <p14:creationId xmlns:p14="http://schemas.microsoft.com/office/powerpoint/2010/main" val="3393493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EE79-19A5-4E5F-86F2-9A4D88247808}"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39B97-204A-4EBF-AF44-77B9B2B3E273}" type="slidenum">
              <a:rPr lang="en-US" smtClean="0"/>
              <a:t>‹#›</a:t>
            </a:fld>
            <a:endParaRPr lang="en-US"/>
          </a:p>
        </p:txBody>
      </p:sp>
    </p:spTree>
    <p:extLst>
      <p:ext uri="{BB962C8B-B14F-4D97-AF65-F5344CB8AC3E}">
        <p14:creationId xmlns:p14="http://schemas.microsoft.com/office/powerpoint/2010/main" val="3565224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57EE79-19A5-4E5F-86F2-9A4D88247808}"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A39B97-204A-4EBF-AF44-77B9B2B3E273}" type="slidenum">
              <a:rPr lang="en-US" smtClean="0"/>
              <a:t>‹#›</a:t>
            </a:fld>
            <a:endParaRPr lang="en-US"/>
          </a:p>
        </p:txBody>
      </p:sp>
    </p:spTree>
    <p:extLst>
      <p:ext uri="{BB962C8B-B14F-4D97-AF65-F5344CB8AC3E}">
        <p14:creationId xmlns:p14="http://schemas.microsoft.com/office/powerpoint/2010/main" val="2069486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57EE79-19A5-4E5F-86F2-9A4D88247808}" type="datetimeFigureOut">
              <a:rPr lang="en-US" smtClean="0"/>
              <a:t>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A39B97-204A-4EBF-AF44-77B9B2B3E273}" type="slidenum">
              <a:rPr lang="en-US" smtClean="0"/>
              <a:t>‹#›</a:t>
            </a:fld>
            <a:endParaRPr lang="en-US"/>
          </a:p>
        </p:txBody>
      </p:sp>
    </p:spTree>
    <p:extLst>
      <p:ext uri="{BB962C8B-B14F-4D97-AF65-F5344CB8AC3E}">
        <p14:creationId xmlns:p14="http://schemas.microsoft.com/office/powerpoint/2010/main" val="3549009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57EE79-19A5-4E5F-86F2-9A4D88247808}" type="datetimeFigureOut">
              <a:rPr lang="en-US" smtClean="0"/>
              <a:t>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A39B97-204A-4EBF-AF44-77B9B2B3E273}" type="slidenum">
              <a:rPr lang="en-US" smtClean="0"/>
              <a:t>‹#›</a:t>
            </a:fld>
            <a:endParaRPr lang="en-US"/>
          </a:p>
        </p:txBody>
      </p:sp>
    </p:spTree>
    <p:extLst>
      <p:ext uri="{BB962C8B-B14F-4D97-AF65-F5344CB8AC3E}">
        <p14:creationId xmlns:p14="http://schemas.microsoft.com/office/powerpoint/2010/main" val="3986369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7EE79-19A5-4E5F-86F2-9A4D88247808}" type="datetimeFigureOut">
              <a:rPr lang="en-US" smtClean="0"/>
              <a:t>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A39B97-204A-4EBF-AF44-77B9B2B3E273}" type="slidenum">
              <a:rPr lang="en-US" smtClean="0"/>
              <a:t>‹#›</a:t>
            </a:fld>
            <a:endParaRPr lang="en-US"/>
          </a:p>
        </p:txBody>
      </p:sp>
    </p:spTree>
    <p:extLst>
      <p:ext uri="{BB962C8B-B14F-4D97-AF65-F5344CB8AC3E}">
        <p14:creationId xmlns:p14="http://schemas.microsoft.com/office/powerpoint/2010/main" val="1275717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7EE79-19A5-4E5F-86F2-9A4D88247808}"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A39B97-204A-4EBF-AF44-77B9B2B3E273}" type="slidenum">
              <a:rPr lang="en-US" smtClean="0"/>
              <a:t>‹#›</a:t>
            </a:fld>
            <a:endParaRPr lang="en-US"/>
          </a:p>
        </p:txBody>
      </p:sp>
    </p:spTree>
    <p:extLst>
      <p:ext uri="{BB962C8B-B14F-4D97-AF65-F5344CB8AC3E}">
        <p14:creationId xmlns:p14="http://schemas.microsoft.com/office/powerpoint/2010/main" val="2107400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7EE79-19A5-4E5F-86F2-9A4D88247808}"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A39B97-204A-4EBF-AF44-77B9B2B3E273}" type="slidenum">
              <a:rPr lang="en-US" smtClean="0"/>
              <a:t>‹#›</a:t>
            </a:fld>
            <a:endParaRPr lang="en-US"/>
          </a:p>
        </p:txBody>
      </p:sp>
    </p:spTree>
    <p:extLst>
      <p:ext uri="{BB962C8B-B14F-4D97-AF65-F5344CB8AC3E}">
        <p14:creationId xmlns:p14="http://schemas.microsoft.com/office/powerpoint/2010/main" val="268901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57EE79-19A5-4E5F-86F2-9A4D88247808}" type="datetimeFigureOut">
              <a:rPr lang="en-US" smtClean="0"/>
              <a:t>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39B97-204A-4EBF-AF44-77B9B2B3E273}" type="slidenum">
              <a:rPr lang="en-US" smtClean="0"/>
              <a:t>‹#›</a:t>
            </a:fld>
            <a:endParaRPr lang="en-US"/>
          </a:p>
        </p:txBody>
      </p:sp>
    </p:spTree>
    <p:extLst>
      <p:ext uri="{BB962C8B-B14F-4D97-AF65-F5344CB8AC3E}">
        <p14:creationId xmlns:p14="http://schemas.microsoft.com/office/powerpoint/2010/main" val="699640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b2bdataquest.com/email-marketing-data-us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b2bdataquest.com/email-marketing-data-us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b2bdataquest.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B2B MAILING LISTS – B2b </a:t>
            </a:r>
            <a:r>
              <a:rPr lang="en-US" dirty="0" err="1" smtClean="0"/>
              <a:t>DataQuest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2848" y="1600200"/>
            <a:ext cx="4518304" cy="4525963"/>
          </a:xfrm>
        </p:spPr>
      </p:pic>
    </p:spTree>
    <p:extLst>
      <p:ext uri="{BB962C8B-B14F-4D97-AF65-F5344CB8AC3E}">
        <p14:creationId xmlns:p14="http://schemas.microsoft.com/office/powerpoint/2010/main" val="2083098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t>INTRODUCTION</a:t>
            </a:r>
            <a:endParaRPr lang="en-US" i="1" u="sng" dirty="0"/>
          </a:p>
        </p:txBody>
      </p:sp>
      <p:sp>
        <p:nvSpPr>
          <p:cNvPr id="3" name="Content Placeholder 2"/>
          <p:cNvSpPr>
            <a:spLocks noGrp="1"/>
          </p:cNvSpPr>
          <p:nvPr>
            <p:ph idx="1"/>
          </p:nvPr>
        </p:nvSpPr>
        <p:spPr/>
        <p:txBody>
          <a:bodyPr>
            <a:normAutofit/>
          </a:bodyPr>
          <a:lstStyle/>
          <a:p>
            <a:r>
              <a:rPr lang="en-IN" dirty="0">
                <a:latin typeface="Arabic Typesetting" pitchFamily="66" charset="-78"/>
                <a:cs typeface="Arabic Typesetting" pitchFamily="66" charset="-78"/>
              </a:rPr>
              <a:t>Have you ever thought as to why there are so many </a:t>
            </a:r>
            <a:r>
              <a:rPr lang="en-IN" dirty="0" smtClean="0">
                <a:latin typeface="Arabic Typesetting" pitchFamily="66" charset="-78"/>
                <a:cs typeface="Arabic Typesetting" pitchFamily="66" charset="-78"/>
              </a:rPr>
              <a:t>email list providers in </a:t>
            </a:r>
            <a:r>
              <a:rPr lang="en-IN" dirty="0">
                <a:latin typeface="Arabic Typesetting" pitchFamily="66" charset="-78"/>
                <a:cs typeface="Arabic Typesetting" pitchFamily="66" charset="-78"/>
              </a:rPr>
              <a:t>the market and why do they make this as their profession? The potential of their product often gets masked under just the mere volume or price of their products. A potential email list obtained by any business house from a list provider brings him many steps closer to his potential customer. His efforts in reaching the right consumer base are made unbelievably simple once he obtains the right </a:t>
            </a:r>
            <a:r>
              <a:rPr lang="en-IN" dirty="0">
                <a:latin typeface="Arabic Typesetting" pitchFamily="66" charset="-78"/>
                <a:cs typeface="Arabic Typesetting" pitchFamily="66" charset="-78"/>
                <a:hlinkClick r:id="rId2"/>
              </a:rPr>
              <a:t>B2B mailing list</a:t>
            </a:r>
            <a:r>
              <a:rPr lang="en-IN" dirty="0">
                <a:latin typeface="Arabic Typesetting" pitchFamily="66" charset="-78"/>
                <a:cs typeface="Arabic Typesetting" pitchFamily="66" charset="-78"/>
              </a:rPr>
              <a:t>. Let’s do well further into the importance of obtaining a good mailing list</a:t>
            </a:r>
            <a:r>
              <a:rPr lang="en-IN" dirty="0" smtClean="0">
                <a:latin typeface="Arabic Typesetting" pitchFamily="66" charset="-78"/>
                <a:cs typeface="Arabic Typesetting" pitchFamily="66" charset="-78"/>
              </a:rPr>
              <a:t>.</a:t>
            </a:r>
            <a:endParaRPr lang="en-US" dirty="0">
              <a:latin typeface="Arabic Typesetting" pitchFamily="66" charset="-78"/>
              <a:cs typeface="Arabic Typesetting" pitchFamily="66" charset="-78"/>
            </a:endParaRPr>
          </a:p>
          <a:p>
            <a:endParaRPr lang="en-US" dirty="0">
              <a:latin typeface="Arabic Typesetting" pitchFamily="66" charset="-78"/>
              <a:cs typeface="Arabic Typesetting" pitchFamily="66" charset="-78"/>
            </a:endParaRPr>
          </a:p>
        </p:txBody>
      </p:sp>
    </p:spTree>
    <p:extLst>
      <p:ext uri="{BB962C8B-B14F-4D97-AF65-F5344CB8AC3E}">
        <p14:creationId xmlns:p14="http://schemas.microsoft.com/office/powerpoint/2010/main" val="4005084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i="1" u="sng" dirty="0" smtClean="0"/>
              <a:t>WHY B2B EMAIL LISTS?</a:t>
            </a:r>
            <a:endParaRPr lang="en-US" i="1" u="sng" dirty="0"/>
          </a:p>
        </p:txBody>
      </p:sp>
      <p:sp>
        <p:nvSpPr>
          <p:cNvPr id="3" name="Content Placeholder 2"/>
          <p:cNvSpPr>
            <a:spLocks noGrp="1"/>
          </p:cNvSpPr>
          <p:nvPr>
            <p:ph idx="1"/>
          </p:nvPr>
        </p:nvSpPr>
        <p:spPr>
          <a:xfrm>
            <a:off x="457200" y="1295400"/>
            <a:ext cx="8534400" cy="5562600"/>
          </a:xfrm>
        </p:spPr>
        <p:txBody>
          <a:bodyPr>
            <a:normAutofit lnSpcReduction="10000"/>
          </a:bodyPr>
          <a:lstStyle/>
          <a:p>
            <a:r>
              <a:rPr lang="en-IN" b="1" dirty="0">
                <a:latin typeface="Arabic Typesetting" pitchFamily="66" charset="-78"/>
                <a:cs typeface="Arabic Typesetting" pitchFamily="66" charset="-78"/>
              </a:rPr>
              <a:t>Time Saving</a:t>
            </a:r>
            <a:endParaRPr lang="en-US" dirty="0">
              <a:latin typeface="Arabic Typesetting" pitchFamily="66" charset="-78"/>
              <a:cs typeface="Arabic Typesetting" pitchFamily="66" charset="-78"/>
            </a:endParaRPr>
          </a:p>
          <a:p>
            <a:pPr marL="0" indent="0">
              <a:buNone/>
            </a:pPr>
            <a:r>
              <a:rPr lang="en-IN" dirty="0">
                <a:latin typeface="Arabic Typesetting" pitchFamily="66" charset="-78"/>
                <a:cs typeface="Arabic Typesetting" pitchFamily="66" charset="-78"/>
              </a:rPr>
              <a:t>What might take you months and years to build from various sources is readily available from authorised and quality </a:t>
            </a:r>
            <a:r>
              <a:rPr lang="en-IN" dirty="0" smtClean="0">
                <a:latin typeface="Arabic Typesetting" pitchFamily="66" charset="-78"/>
                <a:cs typeface="Arabic Typesetting" pitchFamily="66" charset="-78"/>
                <a:hlinkClick r:id="rId2"/>
              </a:rPr>
              <a:t>B2B Email </a:t>
            </a:r>
            <a:r>
              <a:rPr lang="en-IN" dirty="0">
                <a:latin typeface="Arabic Typesetting" pitchFamily="66" charset="-78"/>
                <a:cs typeface="Arabic Typesetting" pitchFamily="66" charset="-78"/>
                <a:hlinkClick r:id="rId2"/>
              </a:rPr>
              <a:t>list providers</a:t>
            </a:r>
            <a:r>
              <a:rPr lang="en-IN" dirty="0">
                <a:latin typeface="Arabic Typesetting" pitchFamily="66" charset="-78"/>
                <a:cs typeface="Arabic Typesetting" pitchFamily="66" charset="-78"/>
              </a:rPr>
              <a:t>. The fact that the list are always updated and accurate benefits the businesses immensely and saves the time that you might need to even start making a list for yourself. </a:t>
            </a:r>
            <a:endParaRPr lang="en-US" dirty="0">
              <a:latin typeface="Arabic Typesetting" pitchFamily="66" charset="-78"/>
              <a:cs typeface="Arabic Typesetting" pitchFamily="66" charset="-78"/>
            </a:endParaRPr>
          </a:p>
          <a:p>
            <a:r>
              <a:rPr lang="en-IN" b="1" dirty="0" smtClean="0">
                <a:latin typeface="Arabic Typesetting" pitchFamily="66" charset="-78"/>
                <a:cs typeface="Arabic Typesetting" pitchFamily="66" charset="-78"/>
              </a:rPr>
              <a:t>Improves </a:t>
            </a:r>
            <a:r>
              <a:rPr lang="en-IN" b="1" dirty="0">
                <a:latin typeface="Arabic Typesetting" pitchFamily="66" charset="-78"/>
                <a:cs typeface="Arabic Typesetting" pitchFamily="66" charset="-78"/>
              </a:rPr>
              <a:t>Sales Revenue</a:t>
            </a:r>
            <a:endParaRPr lang="en-US" dirty="0">
              <a:latin typeface="Arabic Typesetting" pitchFamily="66" charset="-78"/>
              <a:cs typeface="Arabic Typesetting" pitchFamily="66" charset="-78"/>
            </a:endParaRPr>
          </a:p>
          <a:p>
            <a:pPr marL="0" indent="0">
              <a:buNone/>
            </a:pPr>
            <a:r>
              <a:rPr lang="en-IN" dirty="0">
                <a:latin typeface="Arabic Typesetting" pitchFamily="66" charset="-78"/>
                <a:cs typeface="Arabic Typesetting" pitchFamily="66" charset="-78"/>
              </a:rPr>
              <a:t>An updated and precise b2b email list will help businesses take their product or services to the right target audience. This has manifold advantages as it helps in effective reach and thereby improved brand visibility, brand awareness and in turn improves market value and sales. </a:t>
            </a:r>
            <a:endParaRPr lang="en-US" dirty="0">
              <a:latin typeface="Arabic Typesetting" pitchFamily="66" charset="-78"/>
              <a:cs typeface="Arabic Typesetting" pitchFamily="66" charset="-78"/>
            </a:endParaRPr>
          </a:p>
          <a:p>
            <a:pPr marL="0" indent="0">
              <a:buNone/>
            </a:pPr>
            <a:endParaRPr lang="en-US" dirty="0">
              <a:latin typeface="Arabic Typesetting" pitchFamily="66" charset="-78"/>
              <a:cs typeface="Arabic Typesetting" pitchFamily="66" charset="-78"/>
            </a:endParaRPr>
          </a:p>
        </p:txBody>
      </p:sp>
    </p:spTree>
    <p:extLst>
      <p:ext uri="{BB962C8B-B14F-4D97-AF65-F5344CB8AC3E}">
        <p14:creationId xmlns:p14="http://schemas.microsoft.com/office/powerpoint/2010/main" val="3458420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36638"/>
          </a:xfrm>
        </p:spPr>
        <p:txBody>
          <a:bodyPr>
            <a:normAutofit fontScale="90000"/>
          </a:bodyPr>
          <a:lstStyle/>
          <a:p>
            <a:r>
              <a:rPr lang="en-US" i="1" u="sng" dirty="0" smtClean="0">
                <a:hlinkClick r:id="rId2"/>
              </a:rPr>
              <a:t>IMPORTANCE OF B2B MAILING LISTS</a:t>
            </a:r>
            <a:br>
              <a:rPr lang="en-US" i="1" u="sng" dirty="0" smtClean="0">
                <a:hlinkClick r:id="rId2"/>
              </a:rPr>
            </a:br>
            <a:endParaRPr lang="en-US" i="1" u="sng" dirty="0"/>
          </a:p>
        </p:txBody>
      </p:sp>
      <p:sp>
        <p:nvSpPr>
          <p:cNvPr id="3" name="Content Placeholder 2"/>
          <p:cNvSpPr>
            <a:spLocks noGrp="1"/>
          </p:cNvSpPr>
          <p:nvPr>
            <p:ph idx="1"/>
          </p:nvPr>
        </p:nvSpPr>
        <p:spPr/>
        <p:txBody>
          <a:bodyPr>
            <a:normAutofit fontScale="85000" lnSpcReduction="20000"/>
          </a:bodyPr>
          <a:lstStyle/>
          <a:p>
            <a:r>
              <a:rPr lang="en-IN" b="1" dirty="0">
                <a:latin typeface="Arabic Typesetting" pitchFamily="66" charset="-78"/>
                <a:cs typeface="Arabic Typesetting" pitchFamily="66" charset="-78"/>
              </a:rPr>
              <a:t>Business Growth</a:t>
            </a:r>
            <a:endParaRPr lang="en-US" dirty="0">
              <a:latin typeface="Arabic Typesetting" pitchFamily="66" charset="-78"/>
              <a:cs typeface="Arabic Typesetting" pitchFamily="66" charset="-78"/>
            </a:endParaRPr>
          </a:p>
          <a:p>
            <a:r>
              <a:rPr lang="en-IN" dirty="0">
                <a:latin typeface="Arabic Typesetting" pitchFamily="66" charset="-78"/>
                <a:cs typeface="Arabic Typesetting" pitchFamily="66" charset="-78"/>
              </a:rPr>
              <a:t>As we have been elaborating that purchasing an effective email list leads effective sales and thereby revenue growth, it needs no special mention that this will eventually lead to business growth. Purchasing a B2B Email List will result in improving the growth of business on a regular basis. Therefore, growing your email lists from reliable and reputed sources will lead to steady business growth.</a:t>
            </a:r>
            <a:endParaRPr lang="en-US" dirty="0">
              <a:latin typeface="Arabic Typesetting" pitchFamily="66" charset="-78"/>
              <a:cs typeface="Arabic Typesetting" pitchFamily="66" charset="-78"/>
            </a:endParaRPr>
          </a:p>
          <a:p>
            <a:r>
              <a:rPr lang="en-IN" b="1" dirty="0">
                <a:latin typeface="Arabic Typesetting" pitchFamily="66" charset="-78"/>
                <a:cs typeface="Arabic Typesetting" pitchFamily="66" charset="-78"/>
              </a:rPr>
              <a:t>Easy Communication channel</a:t>
            </a:r>
            <a:endParaRPr lang="en-US" dirty="0">
              <a:latin typeface="Arabic Typesetting" pitchFamily="66" charset="-78"/>
              <a:cs typeface="Arabic Typesetting" pitchFamily="66" charset="-78"/>
            </a:endParaRPr>
          </a:p>
          <a:p>
            <a:r>
              <a:rPr lang="en-IN" dirty="0">
                <a:latin typeface="Arabic Typesetting" pitchFamily="66" charset="-78"/>
                <a:cs typeface="Arabic Typesetting" pitchFamily="66" charset="-78"/>
              </a:rPr>
              <a:t>Purchasing an effective Email list will help in easy integration and communication with the customers. The effectiveness in your business communication with clients improves tremendously and this leads to creating a stronger bond with the customer. </a:t>
            </a:r>
            <a:endParaRPr lang="en-US" dirty="0">
              <a:latin typeface="Arabic Typesetting" pitchFamily="66" charset="-78"/>
              <a:cs typeface="Arabic Typesetting" pitchFamily="66" charset="-78"/>
            </a:endParaRPr>
          </a:p>
          <a:p>
            <a:endParaRPr lang="en-US" dirty="0">
              <a:latin typeface="Arabic Typesetting" pitchFamily="66" charset="-78"/>
              <a:cs typeface="Arabic Typesetting" pitchFamily="66" charset="-78"/>
            </a:endParaRPr>
          </a:p>
        </p:txBody>
      </p:sp>
    </p:spTree>
    <p:extLst>
      <p:ext uri="{BB962C8B-B14F-4D97-AF65-F5344CB8AC3E}">
        <p14:creationId xmlns:p14="http://schemas.microsoft.com/office/powerpoint/2010/main" val="4083365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4800600"/>
            <a:ext cx="6324600" cy="566738"/>
          </a:xfrm>
        </p:spPr>
        <p:txBody>
          <a:bodyPr/>
          <a:lstStyle/>
          <a:p>
            <a:r>
              <a:rPr lang="en-US" dirty="0" smtClean="0"/>
              <a:t>Benefits of B2b Mailing Lists</a:t>
            </a:r>
            <a:endParaRPr lang="en-US" dirty="0"/>
          </a:p>
        </p:txBody>
      </p:sp>
      <p:sp>
        <p:nvSpPr>
          <p:cNvPr id="4" name="Text Placeholder 3"/>
          <p:cNvSpPr>
            <a:spLocks noGrp="1"/>
          </p:cNvSpPr>
          <p:nvPr>
            <p:ph type="body" sz="half" idx="2"/>
          </p:nvPr>
        </p:nvSpPr>
        <p:spPr>
          <a:xfrm>
            <a:off x="1219200" y="5367338"/>
            <a:ext cx="6477000" cy="957262"/>
          </a:xfrm>
        </p:spPr>
        <p:txBody>
          <a:bodyPr>
            <a:noAutofit/>
          </a:bodyPr>
          <a:lstStyle/>
          <a:p>
            <a:r>
              <a:rPr lang="en-IN" sz="2800" dirty="0">
                <a:latin typeface="Arabic Typesetting" pitchFamily="66" charset="-78"/>
                <a:cs typeface="Arabic Typesetting" pitchFamily="66" charset="-78"/>
              </a:rPr>
              <a:t>So knowing your prospective customer and </a:t>
            </a:r>
            <a:r>
              <a:rPr lang="en-IN" sz="2800" dirty="0" smtClean="0">
                <a:latin typeface="Arabic Typesetting" pitchFamily="66" charset="-78"/>
                <a:cs typeface="Arabic Typesetting" pitchFamily="66" charset="-78"/>
              </a:rPr>
              <a:t>converting </a:t>
            </a:r>
            <a:r>
              <a:rPr lang="en-IN" sz="2800" dirty="0">
                <a:latin typeface="Arabic Typesetting" pitchFamily="66" charset="-78"/>
                <a:cs typeface="Arabic Typesetting" pitchFamily="66" charset="-78"/>
              </a:rPr>
              <a:t>them to permanent clientele is made possible with tailor made B2B email Lists. </a:t>
            </a:r>
            <a:endParaRPr lang="en-US" sz="2800" dirty="0">
              <a:latin typeface="Arabic Typesetting" pitchFamily="66" charset="-78"/>
              <a:cs typeface="Arabic Typesetting" pitchFamily="66" charset="-78"/>
            </a:endParaRPr>
          </a:p>
          <a:p>
            <a:endParaRPr lang="en-US" sz="2800" dirty="0">
              <a:latin typeface="Arabic Typesetting" pitchFamily="66" charset="-78"/>
              <a:cs typeface="Arabic Typesetting" pitchFamily="66" charset="-78"/>
            </a:endParaRPr>
          </a:p>
        </p:txBody>
      </p:sp>
      <p:pic>
        <p:nvPicPr>
          <p:cNvPr id="5" name="Picture Placeholder 4" descr="https://qph.fs.quoracdn.net/main-qimg-44cdc22b53c272f88f45da1364f37632"/>
          <p:cNvPicPr>
            <a:picLocks noGrp="1"/>
          </p:cNvPicPr>
          <p:nvPr>
            <p:ph type="pic" idx="1"/>
          </p:nvPr>
        </p:nvPicPr>
        <p:blipFill>
          <a:blip r:embed="rId2"/>
          <a:srcRect t="10115" b="10115"/>
          <a:stretch>
            <a:fillRect/>
          </a:stretch>
        </p:blipFill>
        <p:spPr bwMode="auto">
          <a:xfrm>
            <a:off x="1792288" y="381000"/>
            <a:ext cx="5370512" cy="4267200"/>
          </a:xfrm>
          <a:prstGeom prst="rect">
            <a:avLst/>
          </a:prstGeom>
          <a:noFill/>
          <a:ln w="9525">
            <a:noFill/>
            <a:miter lim="800000"/>
            <a:headEnd/>
            <a:tailEnd/>
          </a:ln>
        </p:spPr>
      </p:pic>
    </p:spTree>
    <p:extLst>
      <p:ext uri="{BB962C8B-B14F-4D97-AF65-F5344CB8AC3E}">
        <p14:creationId xmlns:p14="http://schemas.microsoft.com/office/powerpoint/2010/main" val="824532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3600" i="1" u="sng" dirty="0" smtClean="0"/>
              <a:t>BENEFITS OF PURCHASING EMAIL LISTS</a:t>
            </a:r>
            <a:endParaRPr lang="en-US" sz="3600" i="1" u="sng" dirty="0"/>
          </a:p>
        </p:txBody>
      </p:sp>
      <p:sp>
        <p:nvSpPr>
          <p:cNvPr id="3" name="Content Placeholder 2"/>
          <p:cNvSpPr>
            <a:spLocks noGrp="1"/>
          </p:cNvSpPr>
          <p:nvPr>
            <p:ph idx="1"/>
          </p:nvPr>
        </p:nvSpPr>
        <p:spPr/>
        <p:txBody>
          <a:bodyPr>
            <a:normAutofit fontScale="85000" lnSpcReduction="20000"/>
          </a:bodyPr>
          <a:lstStyle/>
          <a:p>
            <a:r>
              <a:rPr lang="en-IN" b="1" dirty="0">
                <a:latin typeface="Arabic Typesetting" pitchFamily="66" charset="-78"/>
                <a:cs typeface="Arabic Typesetting" pitchFamily="66" charset="-78"/>
              </a:rPr>
              <a:t>Way to find Target Market</a:t>
            </a:r>
            <a:endParaRPr lang="en-US" dirty="0">
              <a:latin typeface="Arabic Typesetting" pitchFamily="66" charset="-78"/>
              <a:cs typeface="Arabic Typesetting" pitchFamily="66" charset="-78"/>
            </a:endParaRPr>
          </a:p>
          <a:p>
            <a:r>
              <a:rPr lang="en-IN" dirty="0">
                <a:latin typeface="Arabic Typesetting" pitchFamily="66" charset="-78"/>
                <a:cs typeface="Arabic Typesetting" pitchFamily="66" charset="-78"/>
              </a:rPr>
              <a:t>Purchasing an effective B2B Email List from a reliable source  is a quick way to get access to thousands of right target customers and reach out your products/services to them. </a:t>
            </a:r>
            <a:endParaRPr lang="en-IN" dirty="0" smtClean="0">
              <a:latin typeface="Arabic Typesetting" pitchFamily="66" charset="-78"/>
              <a:cs typeface="Arabic Typesetting" pitchFamily="66" charset="-78"/>
            </a:endParaRPr>
          </a:p>
          <a:p>
            <a:r>
              <a:rPr lang="en-IN" b="1" dirty="0" smtClean="0">
                <a:latin typeface="Arabic Typesetting" pitchFamily="66" charset="-78"/>
                <a:cs typeface="Arabic Typesetting" pitchFamily="66" charset="-78"/>
              </a:rPr>
              <a:t>Cost Effective</a:t>
            </a:r>
            <a:endParaRPr lang="en-US" dirty="0" smtClean="0">
              <a:latin typeface="Arabic Typesetting" pitchFamily="66" charset="-78"/>
              <a:cs typeface="Arabic Typesetting" pitchFamily="66" charset="-78"/>
            </a:endParaRPr>
          </a:p>
          <a:p>
            <a:pPr marL="0" indent="0">
              <a:buNone/>
            </a:pPr>
            <a:r>
              <a:rPr lang="en-IN" dirty="0" smtClean="0">
                <a:latin typeface="Arabic Typesetting" pitchFamily="66" charset="-78"/>
                <a:cs typeface="Arabic Typesetting" pitchFamily="66" charset="-78"/>
              </a:rPr>
              <a:t>For the same reason as purchasing B2B Email Lists would be less time consuming also makes it comparably more economical for your business as you would be spending lesser for the manpower involved to collect the same.</a:t>
            </a:r>
            <a:endParaRPr lang="en-US" dirty="0">
              <a:latin typeface="Arabic Typesetting" pitchFamily="66" charset="-78"/>
              <a:cs typeface="Arabic Typesetting" pitchFamily="66" charset="-78"/>
            </a:endParaRPr>
          </a:p>
          <a:p>
            <a:r>
              <a:rPr lang="en-IN" b="1" dirty="0">
                <a:latin typeface="Arabic Typesetting" pitchFamily="66" charset="-78"/>
                <a:cs typeface="Arabic Typesetting" pitchFamily="66" charset="-78"/>
              </a:rPr>
              <a:t>High ROI</a:t>
            </a:r>
            <a:endParaRPr lang="en-US" dirty="0">
              <a:latin typeface="Arabic Typesetting" pitchFamily="66" charset="-78"/>
              <a:cs typeface="Arabic Typesetting" pitchFamily="66" charset="-78"/>
            </a:endParaRPr>
          </a:p>
          <a:p>
            <a:r>
              <a:rPr lang="en-IN" dirty="0">
                <a:latin typeface="Arabic Typesetting" pitchFamily="66" charset="-78"/>
                <a:cs typeface="Arabic Typesetting" pitchFamily="66" charset="-78"/>
              </a:rPr>
              <a:t>Concentrating all your business efforts and channelizing your communication to the right target audience leads to business growth with high ROI. </a:t>
            </a:r>
            <a:endParaRPr lang="en-US" dirty="0">
              <a:latin typeface="Arabic Typesetting" pitchFamily="66" charset="-78"/>
              <a:cs typeface="Arabic Typesetting" pitchFamily="66" charset="-78"/>
            </a:endParaRPr>
          </a:p>
          <a:p>
            <a:endParaRPr lang="en-US" dirty="0">
              <a:latin typeface="Arabic Typesetting" pitchFamily="66" charset="-78"/>
              <a:cs typeface="Arabic Typesetting" pitchFamily="66" charset="-78"/>
            </a:endParaRPr>
          </a:p>
        </p:txBody>
      </p:sp>
    </p:spTree>
    <p:extLst>
      <p:ext uri="{BB962C8B-B14F-4D97-AF65-F5344CB8AC3E}">
        <p14:creationId xmlns:p14="http://schemas.microsoft.com/office/powerpoint/2010/main" val="1721036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t>CONCLUSION</a:t>
            </a:r>
            <a:endParaRPr lang="en-US" i="1" u="sng" dirty="0"/>
          </a:p>
        </p:txBody>
      </p:sp>
      <p:sp>
        <p:nvSpPr>
          <p:cNvPr id="3" name="Content Placeholder 2"/>
          <p:cNvSpPr>
            <a:spLocks noGrp="1"/>
          </p:cNvSpPr>
          <p:nvPr>
            <p:ph idx="1"/>
          </p:nvPr>
        </p:nvSpPr>
        <p:spPr/>
        <p:txBody>
          <a:bodyPr/>
          <a:lstStyle/>
          <a:p>
            <a:r>
              <a:rPr lang="en-IN" dirty="0">
                <a:latin typeface="Arabic Typesetting" pitchFamily="66" charset="-78"/>
                <a:cs typeface="Arabic Typesetting" pitchFamily="66" charset="-78"/>
              </a:rPr>
              <a:t>Email lists that are obtained from reputed email list providers is clean, bounce free email that is updated to fill in the latest names in the industry. This assures 100% deliverability and thereby gives maximum returns too. </a:t>
            </a:r>
            <a:endParaRPr lang="en-US" dirty="0">
              <a:latin typeface="Arabic Typesetting" pitchFamily="66" charset="-78"/>
              <a:cs typeface="Arabic Typesetting" pitchFamily="66" charset="-78"/>
            </a:endParaRPr>
          </a:p>
          <a:p>
            <a:endParaRPr lang="en-US" dirty="0">
              <a:latin typeface="Arabic Typesetting" pitchFamily="66" charset="-78"/>
              <a:cs typeface="Arabic Typesetting" pitchFamily="66" charset="-78"/>
            </a:endParaRPr>
          </a:p>
        </p:txBody>
      </p:sp>
    </p:spTree>
    <p:extLst>
      <p:ext uri="{BB962C8B-B14F-4D97-AF65-F5344CB8AC3E}">
        <p14:creationId xmlns:p14="http://schemas.microsoft.com/office/powerpoint/2010/main" val="3429828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514</Words>
  <Application>Microsoft Office PowerPoint</Application>
  <PresentationFormat>On-screen Show (4:3)</PresentationFormat>
  <Paragraphs>24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B2B MAILING LISTS – B2b DataQuest</vt:lpstr>
      <vt:lpstr>INTRODUCTION</vt:lpstr>
      <vt:lpstr>WHY B2B EMAIL LISTS?</vt:lpstr>
      <vt:lpstr>IMPORTANCE OF B2B MAILING LISTS </vt:lpstr>
      <vt:lpstr>Benefits of B2b Mailing Lists</vt:lpstr>
      <vt:lpstr>BENEFITS OF PURCHASING EMAIL LISTS</vt:lpstr>
      <vt:lpstr>CONCLUSION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B2B MAILING LISTS</dc:title>
  <dc:creator>USER</dc:creator>
  <cp:lastModifiedBy>USER</cp:lastModifiedBy>
  <cp:revision>7</cp:revision>
  <dcterms:created xsi:type="dcterms:W3CDTF">2019-01-08T04:08:55Z</dcterms:created>
  <dcterms:modified xsi:type="dcterms:W3CDTF">2019-01-08T04:40:04Z</dcterms:modified>
</cp:coreProperties>
</file>