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3"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67C09-073D-4B7B-8B6B-2C09A0C04EE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148680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67C09-073D-4B7B-8B6B-2C09A0C04EE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386956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67C09-073D-4B7B-8B6B-2C09A0C04EE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406965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67C09-073D-4B7B-8B6B-2C09A0C04EE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23529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67C09-073D-4B7B-8B6B-2C09A0C04EE7}"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54486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67C09-073D-4B7B-8B6B-2C09A0C04EE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229185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67C09-073D-4B7B-8B6B-2C09A0C04EE7}"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256256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67C09-073D-4B7B-8B6B-2C09A0C04EE7}"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10577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67C09-073D-4B7B-8B6B-2C09A0C04EE7}"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20639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67C09-073D-4B7B-8B6B-2C09A0C04EE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149716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67C09-073D-4B7B-8B6B-2C09A0C04EE7}"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BE920-F8B0-4046-BD6A-F3596BCCBBF1}" type="slidenum">
              <a:rPr lang="en-US" smtClean="0"/>
              <a:t>‹#›</a:t>
            </a:fld>
            <a:endParaRPr lang="en-US"/>
          </a:p>
        </p:txBody>
      </p:sp>
    </p:spTree>
    <p:extLst>
      <p:ext uri="{BB962C8B-B14F-4D97-AF65-F5344CB8AC3E}">
        <p14:creationId xmlns:p14="http://schemas.microsoft.com/office/powerpoint/2010/main" val="254034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67C09-073D-4B7B-8B6B-2C09A0C04EE7}" type="datetimeFigureOut">
              <a:rPr lang="en-US" smtClean="0"/>
              <a:t>12/10/2018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BE920-F8B0-4046-BD6A-F3596BCCBBF1}" type="slidenum">
              <a:rPr lang="en-US" smtClean="0"/>
              <a:t>‹#›</a:t>
            </a:fld>
            <a:endParaRPr lang="en-US"/>
          </a:p>
        </p:txBody>
      </p:sp>
    </p:spTree>
    <p:extLst>
      <p:ext uri="{BB962C8B-B14F-4D97-AF65-F5344CB8AC3E}">
        <p14:creationId xmlns:p14="http://schemas.microsoft.com/office/powerpoint/2010/main" val="4251801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2bdataques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2bdataquest.com/consumer-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2bdataquest.com/canadian-busines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2bdataques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Buy </a:t>
            </a:r>
            <a:r>
              <a:rPr lang="en-US" dirty="0"/>
              <a:t>b2b </a:t>
            </a:r>
            <a:r>
              <a:rPr lang="en-US" dirty="0" smtClean="0"/>
              <a:t>Email Database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752600"/>
            <a:ext cx="4876801" cy="3041168"/>
          </a:xfrm>
        </p:spPr>
      </p:pic>
    </p:spTree>
    <p:extLst>
      <p:ext uri="{BB962C8B-B14F-4D97-AF65-F5344CB8AC3E}">
        <p14:creationId xmlns:p14="http://schemas.microsoft.com/office/powerpoint/2010/main" val="184172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B2B DATAQUEST</a:t>
            </a:r>
            <a:endParaRPr lang="en-US" u="sng" dirty="0"/>
          </a:p>
        </p:txBody>
      </p:sp>
      <p:sp>
        <p:nvSpPr>
          <p:cNvPr id="3" name="Content Placeholder 2"/>
          <p:cNvSpPr>
            <a:spLocks noGrp="1"/>
          </p:cNvSpPr>
          <p:nvPr>
            <p:ph idx="1"/>
          </p:nvPr>
        </p:nvSpPr>
        <p:spPr/>
        <p:txBody>
          <a:bodyPr>
            <a:normAutofit lnSpcReduction="10000"/>
          </a:bodyPr>
          <a:lstStyle/>
          <a:p>
            <a:r>
              <a:rPr lang="en-US" dirty="0">
                <a:latin typeface="Arabic Typesetting" pitchFamily="66" charset="-78"/>
                <a:cs typeface="Arabic Typesetting" pitchFamily="66" charset="-78"/>
              </a:rPr>
              <a:t>B2B Dataquest is an international website that provides verified </a:t>
            </a:r>
            <a:r>
              <a:rPr lang="en-US" dirty="0">
                <a:latin typeface="Arabic Typesetting" pitchFamily="66" charset="-78"/>
                <a:cs typeface="Arabic Typesetting" pitchFamily="66" charset="-78"/>
                <a:hlinkClick r:id="rId2"/>
              </a:rPr>
              <a:t>email database </a:t>
            </a:r>
            <a:r>
              <a:rPr lang="en-US" dirty="0">
                <a:latin typeface="Arabic Typesetting" pitchFamily="66" charset="-78"/>
                <a:cs typeface="Arabic Typesetting" pitchFamily="66" charset="-78"/>
              </a:rPr>
              <a:t>on different genres for hassle free email marketing. The emails available in Dataquest are triple verified along with that it is most trusted website which does not contain any kinds of spams.</a:t>
            </a:r>
          </a:p>
          <a:p>
            <a:r>
              <a:rPr lang="en-US" dirty="0" smtClean="0">
                <a:latin typeface="Arabic Typesetting" pitchFamily="66" charset="-78"/>
                <a:cs typeface="Arabic Typesetting" pitchFamily="66" charset="-78"/>
              </a:rPr>
              <a:t>Considering </a:t>
            </a:r>
            <a:r>
              <a:rPr lang="en-US" dirty="0">
                <a:latin typeface="Arabic Typesetting" pitchFamily="66" charset="-78"/>
                <a:cs typeface="Arabic Typesetting" pitchFamily="66" charset="-78"/>
              </a:rPr>
              <a:t>the reality of today there are numerous mails which are spam and in email marketing they will take time to refine the authorized emails. </a:t>
            </a:r>
            <a:r>
              <a:rPr lang="en-US" dirty="0">
                <a:latin typeface="Arabic Typesetting" pitchFamily="66" charset="-78"/>
                <a:cs typeface="Arabic Typesetting" pitchFamily="66" charset="-78"/>
              </a:rPr>
              <a:t>Here b2b Dataquest makes that easy for the marketers in the organization.</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51337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QUALITY EMAILS – B2B DATAQUEST</a:t>
            </a:r>
            <a:endParaRPr lang="en-US" u="sng" dirty="0"/>
          </a:p>
        </p:txBody>
      </p:sp>
      <p:sp>
        <p:nvSpPr>
          <p:cNvPr id="3" name="Content Placeholder 2"/>
          <p:cNvSpPr>
            <a:spLocks noGrp="1"/>
          </p:cNvSpPr>
          <p:nvPr>
            <p:ph idx="1"/>
          </p:nvPr>
        </p:nvSpPr>
        <p:spPr/>
        <p:txBody>
          <a:bodyPr>
            <a:normAutofit/>
          </a:bodyPr>
          <a:lstStyle/>
          <a:p>
            <a:r>
              <a:rPr lang="en-US" dirty="0">
                <a:latin typeface="Arabic Typesetting" pitchFamily="66" charset="-78"/>
                <a:cs typeface="Arabic Typesetting" pitchFamily="66" charset="-78"/>
              </a:rPr>
              <a:t>Every email that is available in b2b Dataquest is triple verified and there is no spam. Not only that, emails of different professionals are available and they are thoroughly verified and organized into large varieties of classifications. </a:t>
            </a:r>
            <a:endParaRPr lang="en-US" dirty="0" smtClean="0">
              <a:latin typeface="Arabic Typesetting" pitchFamily="66" charset="-78"/>
              <a:cs typeface="Arabic Typesetting" pitchFamily="66" charset="-78"/>
            </a:endParaRPr>
          </a:p>
          <a:p>
            <a:r>
              <a:rPr lang="en-US" dirty="0" smtClean="0">
                <a:latin typeface="Arabic Typesetting" pitchFamily="66" charset="-78"/>
                <a:cs typeface="Arabic Typesetting" pitchFamily="66" charset="-78"/>
              </a:rPr>
              <a:t>Not </a:t>
            </a:r>
            <a:r>
              <a:rPr lang="en-US" dirty="0">
                <a:latin typeface="Arabic Typesetting" pitchFamily="66" charset="-78"/>
                <a:cs typeface="Arabic Typesetting" pitchFamily="66" charset="-78"/>
              </a:rPr>
              <a:t>all the organizations need one particular set of professionals to target; by understanding this b2b Dataquest has developed the website in such order where you can find ‘n’ number of categorized professions to target as per your requirements.</a:t>
            </a:r>
          </a:p>
        </p:txBody>
      </p:sp>
    </p:spTree>
    <p:extLst>
      <p:ext uri="{BB962C8B-B14F-4D97-AF65-F5344CB8AC3E}">
        <p14:creationId xmlns:p14="http://schemas.microsoft.com/office/powerpoint/2010/main" val="208657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hlinkClick r:id="rId2"/>
              </a:rPr>
              <a:t>B2B DATA PROVIDERS USA </a:t>
            </a:r>
            <a:r>
              <a:rPr lang="en-US" u="sng" dirty="0" smtClean="0"/>
              <a:t>– B2B DATAQUEST</a:t>
            </a:r>
            <a:endParaRPr lang="en-US" u="sng" dirty="0"/>
          </a:p>
        </p:txBody>
      </p:sp>
      <p:sp>
        <p:nvSpPr>
          <p:cNvPr id="3" name="Content Placeholder 2"/>
          <p:cNvSpPr>
            <a:spLocks noGrp="1"/>
          </p:cNvSpPr>
          <p:nvPr>
            <p:ph idx="1"/>
          </p:nvPr>
        </p:nvSpPr>
        <p:spPr>
          <a:xfrm>
            <a:off x="457200" y="1752600"/>
            <a:ext cx="8229600" cy="4525963"/>
          </a:xfrm>
        </p:spPr>
        <p:txBody>
          <a:bodyPr>
            <a:normAutofit fontScale="92500" lnSpcReduction="20000"/>
          </a:bodyPr>
          <a:lstStyle/>
          <a:p>
            <a:r>
              <a:rPr lang="en-US" dirty="0">
                <a:latin typeface="Arabic Typesetting" pitchFamily="66" charset="-78"/>
                <a:cs typeface="Arabic Typesetting" pitchFamily="66" charset="-78"/>
              </a:rPr>
              <a:t>B2B Dataquest is based in Los Angeles hence their email database are completely American based. Though they are trying to establish their sites in different country knowing the need of email marketing and the struggles involved in it. B2b data quest brings you added benefits in the lead generation process by starting from time saving.</a:t>
            </a:r>
          </a:p>
          <a:p>
            <a:r>
              <a:rPr lang="en-US" dirty="0">
                <a:latin typeface="Arabic Typesetting" pitchFamily="66" charset="-78"/>
                <a:cs typeface="Arabic Typesetting" pitchFamily="66" charset="-78"/>
              </a:rPr>
              <a:t>Not only that they provide you quality in the disguise of triple verified emails so naturally they tend to provide you potential audience which may turn into your customers. B2b Dataquest always been user friendly and they are open to genuine suggestions and feedbacks. Along with that they are open to critiques because they are ready to change their defects as soon as possible.</a:t>
            </a:r>
          </a:p>
          <a:p>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323402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CANADIAN BUSINESS LEADS</a:t>
            </a:r>
            <a:endParaRPr lang="en-US" dirty="0"/>
          </a:p>
        </p:txBody>
      </p:sp>
      <p:sp>
        <p:nvSpPr>
          <p:cNvPr id="3" name="Content Placeholder 2"/>
          <p:cNvSpPr>
            <a:spLocks noGrp="1"/>
          </p:cNvSpPr>
          <p:nvPr>
            <p:ph idx="1"/>
          </p:nvPr>
        </p:nvSpPr>
        <p:spPr/>
        <p:txBody>
          <a:bodyPr>
            <a:normAutofit/>
          </a:bodyPr>
          <a:lstStyle/>
          <a:p>
            <a:r>
              <a:rPr lang="en-US" dirty="0" smtClean="0">
                <a:latin typeface="Arabic Typesetting" pitchFamily="66" charset="-78"/>
                <a:cs typeface="Arabic Typesetting" pitchFamily="66" charset="-78"/>
              </a:rPr>
              <a:t>B2B Dataquest, one among the leading custom business information suppliers in United States, giving wide selection of merchandise that embrace – Canadian B2B information, </a:t>
            </a:r>
            <a:r>
              <a:rPr lang="en-US" dirty="0" smtClean="0">
                <a:latin typeface="Arabic Typesetting" pitchFamily="66" charset="-78"/>
                <a:cs typeface="Arabic Typesetting" pitchFamily="66" charset="-78"/>
                <a:hlinkClick r:id="rId2"/>
              </a:rPr>
              <a:t>Canadian Business database</a:t>
            </a:r>
            <a:r>
              <a:rPr lang="en-US" dirty="0" smtClean="0">
                <a:latin typeface="Arabic Typesetting" pitchFamily="66" charset="-78"/>
                <a:cs typeface="Arabic Typesetting" pitchFamily="66" charset="-78"/>
              </a:rPr>
              <a:t>, Canadian trade information, Canadian, Canadian B2B Email List, </a:t>
            </a:r>
            <a:r>
              <a:rPr lang="en-US" dirty="0" smtClean="0">
                <a:latin typeface="Arabic Typesetting" pitchFamily="66" charset="-78"/>
                <a:cs typeface="Arabic Typesetting" pitchFamily="66" charset="-78"/>
                <a:hlinkClick r:id="rId2"/>
              </a:rPr>
              <a:t>B2B Database </a:t>
            </a:r>
            <a:r>
              <a:rPr lang="en-US" dirty="0" smtClean="0">
                <a:latin typeface="Arabic Typesetting" pitchFamily="66" charset="-78"/>
                <a:cs typeface="Arabic Typesetting" pitchFamily="66" charset="-78"/>
                <a:hlinkClick r:id="rId2"/>
              </a:rPr>
              <a:t>Canada</a:t>
            </a:r>
            <a:r>
              <a:rPr lang="en-US" dirty="0" smtClean="0">
                <a:latin typeface="Arabic Typesetting" pitchFamily="66" charset="-78"/>
                <a:cs typeface="Arabic Typesetting" pitchFamily="66" charset="-78"/>
              </a:rPr>
              <a:t>, Canadian B2B promoting information, Canadian B2B Email sales leads, Canadian Business to business email information, Custom engineered information etc.</a:t>
            </a:r>
          </a:p>
          <a:p>
            <a:endParaRPr lang="en-US" dirty="0" smtClean="0">
              <a:latin typeface="Arabic Typesetting" pitchFamily="66" charset="-78"/>
              <a:cs typeface="Arabic Typesetting" pitchFamily="66" charset="-78"/>
            </a:endParaRPr>
          </a:p>
        </p:txBody>
      </p:sp>
    </p:spTree>
    <p:extLst>
      <p:ext uri="{BB962C8B-B14F-4D97-AF65-F5344CB8AC3E}">
        <p14:creationId xmlns:p14="http://schemas.microsoft.com/office/powerpoint/2010/main" val="233325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Content Placeholder 2"/>
          <p:cNvSpPr>
            <a:spLocks noGrp="1"/>
          </p:cNvSpPr>
          <p:nvPr>
            <p:ph idx="1"/>
          </p:nvPr>
        </p:nvSpPr>
        <p:spPr/>
        <p:txBody>
          <a:bodyPr/>
          <a:lstStyle/>
          <a:p>
            <a:r>
              <a:rPr lang="en-US" dirty="0">
                <a:latin typeface="Arabic Typesetting" pitchFamily="66" charset="-78"/>
                <a:cs typeface="Arabic Typesetting" pitchFamily="66" charset="-78"/>
              </a:rPr>
              <a:t>B2b Dataquest is an emerging organization that turns the email marketing and marketing automation as simple as possible with their large sets of email database. They provide customer satisfaction through generating leads or your business and that’s where their true victory lies. For more information visit </a:t>
            </a:r>
            <a:r>
              <a:rPr lang="en-US" dirty="0" smtClean="0">
                <a:latin typeface="Arabic Typesetting" pitchFamily="66" charset="-78"/>
                <a:cs typeface="Arabic Typesetting" pitchFamily="66" charset="-78"/>
                <a:hlinkClick r:id="rId2"/>
              </a:rPr>
              <a:t>www.b2bdataquest.com</a:t>
            </a:r>
            <a:endParaRPr lang="en-US" dirty="0">
              <a:latin typeface="Arabic Typesetting" pitchFamily="66" charset="-78"/>
              <a:cs typeface="Arabic Typesetting" pitchFamily="66" charset="-78"/>
            </a:endParaRPr>
          </a:p>
        </p:txBody>
      </p:sp>
    </p:spTree>
    <p:extLst>
      <p:ext uri="{BB962C8B-B14F-4D97-AF65-F5344CB8AC3E}">
        <p14:creationId xmlns:p14="http://schemas.microsoft.com/office/powerpoint/2010/main" val="2721665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432</Words>
  <Application>Microsoft Office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Buy b2b Email Database</vt:lpstr>
      <vt:lpstr>B2B DATAQUEST</vt:lpstr>
      <vt:lpstr>QUALITY EMAILS – B2B DATAQUEST</vt:lpstr>
      <vt:lpstr>B2B DATA PROVIDERS USA – B2B DATAQUEST</vt:lpstr>
      <vt:lpstr>CANADIAN BUSINESS LEADS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 b2b Email Database</dc:title>
  <dc:creator>USER</dc:creator>
  <cp:lastModifiedBy>USER</cp:lastModifiedBy>
  <cp:revision>5</cp:revision>
  <dcterms:created xsi:type="dcterms:W3CDTF">2018-12-10T04:33:11Z</dcterms:created>
  <dcterms:modified xsi:type="dcterms:W3CDTF">2018-12-10T05:44:08Z</dcterms:modified>
</cp:coreProperties>
</file>