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847" r:id="rId2"/>
  </p:sldIdLst>
  <p:sldSz cx="9906000" cy="6858000" type="A4"/>
  <p:notesSz cx="7099300" cy="10234613"/>
  <p:defaultTextStyle>
    <a:defPPr>
      <a:defRPr lang="pt-P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Brito e Abreu" initials="FBA" lastIdx="2" clrIdx="0">
    <p:extLst>
      <p:ext uri="{19B8F6BF-5375-455C-9EA6-DF929625EA0E}">
        <p15:presenceInfo xmlns:p15="http://schemas.microsoft.com/office/powerpoint/2012/main" userId="Fernando Brito e Abre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CC"/>
    <a:srgbClr val="FE98D5"/>
    <a:srgbClr val="33CCFF"/>
    <a:srgbClr val="FF33CC"/>
    <a:srgbClr val="FFFFCC"/>
    <a:srgbClr val="DFF701"/>
    <a:srgbClr val="FF33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794" autoAdjust="0"/>
    <p:restoredTop sz="83833" autoAdjust="0"/>
  </p:normalViewPr>
  <p:slideViewPr>
    <p:cSldViewPr>
      <p:cViewPr varScale="1">
        <p:scale>
          <a:sx n="90" d="100"/>
          <a:sy n="90" d="100"/>
        </p:scale>
        <p:origin x="942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568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4779619-BB19-407F-AB3D-4D2BF75B68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BB75FDF-767C-45C6-8883-050946220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6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6630F-45F2-421A-A248-C774F0A6312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94170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44000" y="6410325"/>
            <a:ext cx="74835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	</a:t>
            </a:r>
            <a:fld id="{FA494BB8-2B02-40F6-B03F-036C596FDC8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2688" y="228600"/>
            <a:ext cx="2373312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50" y="228600"/>
            <a:ext cx="696753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D8A4014C-9476-41B8-B3A8-AF5992236E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94932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750" y="1219200"/>
            <a:ext cx="467042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5575" y="1219200"/>
            <a:ext cx="467042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57648" y="6400800"/>
            <a:ext cx="74835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6C28B4D9-30D9-453C-BF35-0C3F56CD61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83375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750" y="1219200"/>
            <a:ext cx="467042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35575" y="1219200"/>
            <a:ext cx="4670425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35575" y="3886200"/>
            <a:ext cx="4670425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B29E9E70-4AF6-418E-9E2A-0FE387CCDC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12750" y="228600"/>
            <a:ext cx="9493250" cy="617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5C607ED9-E151-4D15-A402-7849D28779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94932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67173" y="6400800"/>
            <a:ext cx="74835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	</a:t>
            </a:r>
            <a:fld id="{350E0354-8663-4FBF-B090-C98E4376D462}" type="slidenum">
              <a:rPr lang="en-US" sz="1800" smtClean="0"/>
              <a:pPr>
                <a:defRPr/>
              </a:pPr>
              <a:t>‹nº›</a:t>
            </a:fld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0AC62AB0-CE25-4E4A-BCC0-161B7FE0C5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5575" y="1219200"/>
            <a:ext cx="46704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C6F676B0-21DB-4CD3-8218-D8DC5ED6D4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9A537128-F4CB-4F56-984E-2EBD076F86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28600"/>
            <a:ext cx="949325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57648" y="6400800"/>
            <a:ext cx="74835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4216D909-A3ED-4A65-98D7-87B345ADDA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57648" y="6400800"/>
            <a:ext cx="74835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60232C49-4E2D-47D8-86A0-7DCAC40DE7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	</a:t>
            </a:r>
            <a:fld id="{083F48CE-B86F-42C6-B8E4-30E0EF9C83A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</a:t>
            </a:r>
            <a:fld id="{B01ED68F-54C8-4442-8FD5-D5E7C75E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7483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1339850" algn="l"/>
              </a:tabLs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4535CA99-C36F-4FEC-B012-2E09E1C4E7CA}" type="slidenum">
              <a:rPr lang="en-US" smtClean="0"/>
              <a:pPr>
                <a:defRPr/>
              </a:pPr>
              <a:t>‹nº›</a:t>
            </a:fld>
            <a:endParaRPr lang="en-US" sz="1800" dirty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0" y="0"/>
            <a:ext cx="9906000" cy="381000"/>
            <a:chOff x="0" y="0"/>
            <a:chExt cx="5760" cy="344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4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28600"/>
            <a:ext cx="947960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" y="1219200"/>
            <a:ext cx="975121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209800"/>
            <a:ext cx="8153400" cy="1981200"/>
          </a:xfrm>
        </p:spPr>
        <p:txBody>
          <a:bodyPr/>
          <a:lstStyle/>
          <a:p>
            <a:pPr algn="ctr" eaLnBrk="1" hangingPunct="1"/>
            <a:r>
              <a:rPr lang="en-US" sz="3600" dirty="0"/>
              <a:t>CDSI - </a:t>
            </a:r>
            <a:r>
              <a:rPr lang="pt-BR" sz="3600" dirty="0"/>
              <a:t>2º Trabalho</a:t>
            </a:r>
            <a:br>
              <a:rPr lang="en-US" sz="3600" dirty="0"/>
            </a:br>
            <a:r>
              <a:rPr lang="en-US" sz="2800" b="0" dirty="0"/>
              <a:t>(2018/2019)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3200" b="0" dirty="0"/>
              <a:t>- Grupo IB/PL 1 </a:t>
            </a:r>
            <a:r>
              <a:rPr lang="pt-BR" sz="3200" b="0" dirty="0"/>
              <a:t>-</a:t>
            </a:r>
            <a:br>
              <a:rPr lang="pt-BR" sz="3600" b="0" dirty="0"/>
            </a:br>
            <a:r>
              <a:rPr lang="pt-BR" sz="3600" b="0" dirty="0"/>
              <a:t>Sistema de Informação da Aviação</a:t>
            </a:r>
            <a:br>
              <a:rPr lang="pt-BR" sz="3600" b="0" dirty="0"/>
            </a:br>
            <a:r>
              <a:rPr lang="en-US" sz="3600" b="0" dirty="0"/>
              <a:t> -</a:t>
            </a:r>
            <a:endParaRPr lang="en-US" sz="4400" b="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" y="4343400"/>
            <a:ext cx="3251200" cy="2438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/>
            <a:r>
              <a:rPr lang="pt-PT" sz="1800" dirty="0"/>
              <a:t>Hugo Geraldes</a:t>
            </a:r>
          </a:p>
          <a:p>
            <a:pPr algn="ctr" eaLnBrk="1" hangingPunct="1"/>
            <a:r>
              <a:rPr lang="en-US" sz="1800" dirty="0"/>
              <a:t>40665, IGE-PL, </a:t>
            </a:r>
            <a:r>
              <a:rPr lang="pt-PT" sz="1400" dirty="0"/>
              <a:t>hrrgs@iscte-iul.pt</a:t>
            </a:r>
          </a:p>
          <a:p>
            <a:pPr algn="ctr" eaLnBrk="1" hangingPunct="1"/>
            <a:endParaRPr lang="pt-PT" sz="2300" dirty="0"/>
          </a:p>
          <a:p>
            <a:pPr algn="ctr" eaLnBrk="1" hangingPunct="1"/>
            <a:endParaRPr lang="pt-PT" sz="2300" b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3900" dirty="0">
              <a:solidFill>
                <a:srgbClr val="CC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52400"/>
            <a:ext cx="6553200" cy="127937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F4C2B29-399A-4830-8208-5EBD6EB6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443" y="4343400"/>
            <a:ext cx="3251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pt-PT" sz="1800" kern="0" dirty="0"/>
              <a:t>Luís Garcia</a:t>
            </a:r>
          </a:p>
          <a:p>
            <a:pPr algn="ctr" eaLnBrk="1" hangingPunct="1"/>
            <a:r>
              <a:rPr lang="en-US" sz="1800" kern="0" dirty="0"/>
              <a:t>78489, IGE-PL, </a:t>
            </a:r>
            <a:r>
              <a:rPr lang="pt-PT" sz="1400" dirty="0"/>
              <a:t>lfcga@iscte-iul.pt</a:t>
            </a:r>
            <a:endParaRPr lang="pt-PT" sz="1400" kern="0" dirty="0"/>
          </a:p>
          <a:p>
            <a:pPr algn="ctr" eaLnBrk="1" hangingPunct="1"/>
            <a:endParaRPr lang="pt-PT" sz="2300" kern="0" dirty="0"/>
          </a:p>
          <a:p>
            <a:pPr algn="ctr" eaLnBrk="1" hangingPunct="1"/>
            <a:endParaRPr lang="pt-PT" sz="2300" kern="0" dirty="0"/>
          </a:p>
          <a:p>
            <a:pPr eaLnBrk="1" hangingPunct="1"/>
            <a:endParaRPr lang="en-US" sz="2800" kern="0" dirty="0"/>
          </a:p>
          <a:p>
            <a:pPr eaLnBrk="1" hangingPunct="1"/>
            <a:endParaRPr lang="en-US" sz="3900" kern="0" dirty="0">
              <a:solidFill>
                <a:srgbClr val="CC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819B2A4-0E01-4D16-8BA7-DDF351AB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4343400"/>
            <a:ext cx="3251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pt-PT" sz="1800" kern="0" dirty="0"/>
              <a:t>Márcio Jesus</a:t>
            </a:r>
          </a:p>
          <a:p>
            <a:pPr algn="ctr" eaLnBrk="1" hangingPunct="1"/>
            <a:r>
              <a:rPr lang="en-US" sz="1800" kern="0" dirty="0"/>
              <a:t>82412, IGE, </a:t>
            </a:r>
            <a:r>
              <a:rPr lang="pt-PT" sz="1400" kern="0" dirty="0"/>
              <a:t>mrajs@iscte-iul.pt</a:t>
            </a:r>
          </a:p>
          <a:p>
            <a:pPr algn="ctr" eaLnBrk="1" hangingPunct="1"/>
            <a:endParaRPr lang="pt-PT" sz="2300" kern="0" dirty="0"/>
          </a:p>
          <a:p>
            <a:pPr algn="ctr" eaLnBrk="1" hangingPunct="1"/>
            <a:endParaRPr lang="pt-PT" sz="2300" kern="0" dirty="0"/>
          </a:p>
          <a:p>
            <a:pPr eaLnBrk="1" hangingPunct="1"/>
            <a:endParaRPr lang="en-US" sz="2800" kern="0" dirty="0"/>
          </a:p>
          <a:p>
            <a:pPr eaLnBrk="1" hangingPunct="1"/>
            <a:endParaRPr lang="en-US" sz="3900" kern="0" dirty="0">
              <a:solidFill>
                <a:srgbClr val="CC0000"/>
              </a:solidFill>
            </a:endParaRPr>
          </a:p>
        </p:txBody>
      </p:sp>
      <p:pic>
        <p:nvPicPr>
          <p:cNvPr id="11" name="Imagem 10" descr="Image result for Aerial view of inside and outside of airport terminal">
            <a:extLst>
              <a:ext uri="{FF2B5EF4-FFF2-40B4-BE49-F238E27FC236}">
                <a16:creationId xmlns:a16="http://schemas.microsoft.com/office/drawing/2014/main" id="{3E219F13-151C-497C-B714-BCB9ED2221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2590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m pessoa, parede, homem, interior&#10;&#10;Descrição gerada automaticamente">
            <a:extLst>
              <a:ext uri="{FF2B5EF4-FFF2-40B4-BE49-F238E27FC236}">
                <a16:creationId xmlns:a16="http://schemas.microsoft.com/office/drawing/2014/main" id="{1B8F9B0F-8D2C-4623-A3EA-51398E4DFD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b="13316"/>
          <a:stretch/>
        </p:blipFill>
        <p:spPr>
          <a:xfrm>
            <a:off x="4142989" y="5029200"/>
            <a:ext cx="1610108" cy="1716784"/>
          </a:xfrm>
          <a:prstGeom prst="rect">
            <a:avLst/>
          </a:prstGeom>
        </p:spPr>
      </p:pic>
      <p:pic>
        <p:nvPicPr>
          <p:cNvPr id="4" name="Imagem 3" descr="Uma imagem com exterior, edifício, pessoa, homem&#10;&#10;Descrição gerada automaticamente">
            <a:extLst>
              <a:ext uri="{FF2B5EF4-FFF2-40B4-BE49-F238E27FC236}">
                <a16:creationId xmlns:a16="http://schemas.microsoft.com/office/drawing/2014/main" id="{0E1DFE8E-B34C-4EAF-B912-228C03ED3B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35590" r="7136" b="-1"/>
          <a:stretch/>
        </p:blipFill>
        <p:spPr>
          <a:xfrm>
            <a:off x="7383887" y="5029200"/>
            <a:ext cx="1640626" cy="1729210"/>
          </a:xfrm>
          <a:prstGeom prst="rect">
            <a:avLst/>
          </a:prstGeom>
        </p:spPr>
      </p:pic>
      <p:pic>
        <p:nvPicPr>
          <p:cNvPr id="5" name="Imagem 4" descr="Uma imagem com pessoa, homem, fato, vestuário&#10;&#10;Descrição gerada automaticamente">
            <a:extLst>
              <a:ext uri="{FF2B5EF4-FFF2-40B4-BE49-F238E27FC236}">
                <a16:creationId xmlns:a16="http://schemas.microsoft.com/office/drawing/2014/main" id="{F5AA6B24-68E2-4A63-A3D2-62D793EF45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9" b="21336"/>
          <a:stretch/>
        </p:blipFill>
        <p:spPr>
          <a:xfrm>
            <a:off x="868578" y="5036441"/>
            <a:ext cx="1615644" cy="1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714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20518</TotalTime>
  <Words>38</Words>
  <Application>Microsoft Office PowerPoint</Application>
  <PresentationFormat>Papel A4 (210x297 mm)</PresentationFormat>
  <Paragraphs>14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Pixel</vt:lpstr>
      <vt:lpstr>CDSI - 2º Trabalho (2018/2019)  - Grupo IB/PL 1 - Sistema de Informação da Aviação 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FBA</dc:creator>
  <cp:lastModifiedBy>Luís Garcia</cp:lastModifiedBy>
  <cp:revision>810</cp:revision>
  <cp:lastPrinted>1601-01-01T00:00:00Z</cp:lastPrinted>
  <dcterms:created xsi:type="dcterms:W3CDTF">1601-01-01T00:00:00Z</dcterms:created>
  <dcterms:modified xsi:type="dcterms:W3CDTF">2019-05-25T18:26:25Z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