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31" autoAdjust="0"/>
  </p:normalViewPr>
  <p:slideViewPr>
    <p:cSldViewPr>
      <p:cViewPr varScale="1">
        <p:scale>
          <a:sx n="92" d="100"/>
          <a:sy n="92" d="100"/>
        </p:scale>
        <p:origin x="-21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9A7BF-4B6E-494E-9632-FDD22CB0A619}" type="datetimeFigureOut">
              <a:rPr lang="hu-HU" smtClean="0"/>
              <a:t>2018.05.25.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35F1-C448-496F-A4EA-6205FD0C78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1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Egységes</a:t>
            </a:r>
            <a:r>
              <a:rPr lang="hu-HU" baseline="0" dirty="0" smtClean="0"/>
              <a:t> környezet</a:t>
            </a:r>
          </a:p>
          <a:p>
            <a:r>
              <a:rPr lang="hu-HU" baseline="0" dirty="0" smtClean="0"/>
              <a:t>Könnyen menedzselhető</a:t>
            </a:r>
          </a:p>
          <a:p>
            <a:r>
              <a:rPr lang="hu-HU" baseline="0" dirty="0" smtClean="0"/>
              <a:t>Saját </a:t>
            </a:r>
            <a:r>
              <a:rPr lang="hu-HU" baseline="0" dirty="0" err="1" smtClean="0"/>
              <a:t>sandbox</a:t>
            </a:r>
            <a:r>
              <a:rPr lang="hu-HU" baseline="0" dirty="0" smtClean="0"/>
              <a:t>, izolált</a:t>
            </a:r>
          </a:p>
          <a:p>
            <a:r>
              <a:rPr lang="hu-HU" baseline="0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Skálázhatóság</a:t>
            </a:r>
          </a:p>
          <a:p>
            <a:r>
              <a:rPr lang="hu-HU" dirty="0" err="1" smtClean="0"/>
              <a:t>Load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balancing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Hot </a:t>
            </a:r>
            <a:r>
              <a:rPr lang="hu-HU" baseline="0" dirty="0" err="1" smtClean="0"/>
              <a:t>swapping</a:t>
            </a:r>
            <a:endParaRPr lang="hu-HU" baseline="0" dirty="0" smtClean="0"/>
          </a:p>
          <a:p>
            <a:r>
              <a:rPr lang="hu-HU" baseline="0" dirty="0" smtClean="0"/>
              <a:t>Hibatűrés</a:t>
            </a:r>
          </a:p>
          <a:p>
            <a:r>
              <a:rPr lang="hu-HU" baseline="0" dirty="0" smtClean="0"/>
              <a:t>Könnyűindíthatóság</a:t>
            </a:r>
          </a:p>
          <a:p>
            <a:r>
              <a:rPr lang="hu-HU" baseline="0" dirty="0" smtClean="0"/>
              <a:t>….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Kezdetleges</a:t>
            </a:r>
          </a:p>
          <a:p>
            <a:r>
              <a:rPr lang="hu-HU" dirty="0" smtClean="0"/>
              <a:t>Több idő mint hittem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35F1-C448-496F-A4EA-6205FD0C787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8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B437-B87A-4EF3-9932-31AF51F0F46C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1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B98-C73A-4B71-A095-9DE52873C53D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4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901-BD9B-4404-8452-9E6F84868E43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6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A652-0566-4F96-878F-6C567FC1010B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8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5907-C7C8-48AC-8A09-6C9F6000CC7B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FF2-BF77-4BAD-9E55-7F059BE60843}" type="datetime1">
              <a:rPr lang="hu-HU" smtClean="0"/>
              <a:t>2018.05.25.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8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B58E-D265-4DD3-A2B4-DDA582387E9D}" type="datetime1">
              <a:rPr lang="hu-HU" smtClean="0"/>
              <a:t>2018.05.25.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5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4D6-40C7-4FA3-BCC5-CED9123A03BA}" type="datetime1">
              <a:rPr lang="hu-HU" smtClean="0"/>
              <a:t>2018.05.25.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48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17EF-B26A-4F83-981E-EB4923C29B7B}" type="datetime1">
              <a:rPr lang="hu-HU" smtClean="0"/>
              <a:t>2018.05.25.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87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2780-0A33-43CA-BE41-19FB162C2AFC}" type="datetime1">
              <a:rPr lang="hu-HU" smtClean="0"/>
              <a:t>2018.05.25.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9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B9A0-FA05-4B94-906F-65C6AF717C7D}" type="datetime1">
              <a:rPr lang="hu-HU" smtClean="0"/>
              <a:t>2018.05.25.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0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88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A6B6-72C7-492A-8415-44E634BD62C4}" type="datetime1">
              <a:rPr lang="hu-HU" smtClean="0"/>
              <a:t>2018.05.25.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E740-A086-40F4-8E05-C4EDA1B46E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3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4000" b="1" dirty="0"/>
              <a:t>Intelligens vendéglátóhely kereső és monitorozó alkalmazás</a:t>
            </a:r>
            <a:br>
              <a:rPr lang="hu-HU" sz="4000" b="1" dirty="0"/>
            </a:br>
            <a:r>
              <a:rPr lang="hu-HU" sz="4000" b="1" dirty="0" smtClean="0"/>
              <a:t>fejlesztése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Horváth Gergely</a:t>
            </a:r>
          </a:p>
          <a:p>
            <a:r>
              <a:rPr lang="hu-HU" sz="2800" dirty="0" smtClean="0"/>
              <a:t>Önálló laboratórium I.</a:t>
            </a:r>
          </a:p>
          <a:p>
            <a:r>
              <a:rPr lang="hu-HU" sz="2800" dirty="0" smtClean="0"/>
              <a:t>Konzulens: </a:t>
            </a:r>
            <a:r>
              <a:rPr lang="hu-HU" sz="2800" dirty="0" err="1" smtClean="0"/>
              <a:t>Jánoky</a:t>
            </a:r>
            <a:r>
              <a:rPr lang="hu-HU" sz="2800" dirty="0" smtClean="0"/>
              <a:t> László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Webes kliens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React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Komponens alapú</a:t>
            </a:r>
          </a:p>
          <a:p>
            <a:pPr lvl="1"/>
            <a:r>
              <a:rPr lang="hu-HU" dirty="0" err="1" smtClean="0"/>
              <a:t>Stateful</a:t>
            </a:r>
            <a:r>
              <a:rPr lang="hu-HU" dirty="0" smtClean="0"/>
              <a:t> komponensek</a:t>
            </a:r>
          </a:p>
          <a:p>
            <a:pPr lvl="1"/>
            <a:r>
              <a:rPr lang="hu-HU" dirty="0" smtClean="0"/>
              <a:t>Újra felhasználható komponensek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10</a:t>
            </a:fld>
            <a:endParaRPr lang="hu-HU"/>
          </a:p>
        </p:txBody>
      </p:sp>
      <p:pic>
        <p:nvPicPr>
          <p:cNvPr id="2" name="Tartalom helye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44824"/>
            <a:ext cx="4571829" cy="3615075"/>
          </a:xfrm>
        </p:spPr>
      </p:pic>
    </p:spTree>
    <p:extLst>
      <p:ext uri="{BB962C8B-B14F-4D97-AF65-F5344CB8AC3E}">
        <p14:creationId xmlns:p14="http://schemas.microsoft.com/office/powerpoint/2010/main" val="19314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Továbbfejlesztési lehetőségek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Nehézségek:</a:t>
            </a:r>
          </a:p>
          <a:p>
            <a:pPr lvl="1"/>
            <a:r>
              <a:rPr lang="hu-HU" dirty="0" smtClean="0"/>
              <a:t>Rossz tervezés</a:t>
            </a:r>
          </a:p>
          <a:p>
            <a:pPr lvl="1"/>
            <a:r>
              <a:rPr lang="hu-HU" dirty="0" smtClean="0"/>
              <a:t>Ismeretlen technológiák</a:t>
            </a:r>
          </a:p>
          <a:p>
            <a:pPr lvl="1"/>
            <a:r>
              <a:rPr lang="hu-HU" dirty="0" smtClean="0"/>
              <a:t>Helytelen </a:t>
            </a:r>
            <a:r>
              <a:rPr lang="hu-HU" dirty="0" err="1" smtClean="0"/>
              <a:t>esztimáció</a:t>
            </a:r>
            <a:endParaRPr lang="hu-HU" dirty="0" smtClean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11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Funkciók bővítése</a:t>
            </a:r>
          </a:p>
          <a:p>
            <a:r>
              <a:rPr lang="hu-HU" dirty="0" smtClean="0"/>
              <a:t>Email küldő szolgáltatás</a:t>
            </a:r>
          </a:p>
          <a:p>
            <a:r>
              <a:rPr lang="hu-HU" dirty="0" smtClean="0"/>
              <a:t>Skálázhatóság tesztelése</a:t>
            </a:r>
          </a:p>
          <a:p>
            <a:r>
              <a:rPr lang="hu-HU" dirty="0" smtClean="0"/>
              <a:t>Webes kliens továbbfejlesztése</a:t>
            </a:r>
          </a:p>
          <a:p>
            <a:r>
              <a:rPr lang="hu-HU" dirty="0" smtClean="0"/>
              <a:t>Mobil kliens készítése</a:t>
            </a:r>
          </a:p>
          <a:p>
            <a:r>
              <a:rPr lang="hu-HU" dirty="0" smtClean="0"/>
              <a:t>Valós helyadatok monitorozása és elemzése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342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Alkalmazás célja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Felhőszolgáltatás biztosítása</a:t>
            </a:r>
          </a:p>
          <a:p>
            <a:endParaRPr lang="hu-HU" dirty="0" smtClean="0"/>
          </a:p>
          <a:p>
            <a:r>
              <a:rPr lang="hu-HU" dirty="0" smtClean="0"/>
              <a:t>Vendéglátó egységek regisztrálása </a:t>
            </a:r>
          </a:p>
          <a:p>
            <a:endParaRPr lang="hu-HU" dirty="0" smtClean="0"/>
          </a:p>
          <a:p>
            <a:r>
              <a:rPr lang="hu-HU" dirty="0" smtClean="0"/>
              <a:t>Keresése</a:t>
            </a:r>
          </a:p>
          <a:p>
            <a:endParaRPr lang="hu-HU" dirty="0"/>
          </a:p>
          <a:p>
            <a:r>
              <a:rPr lang="hu-HU" dirty="0" smtClean="0"/>
              <a:t>Értékelése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Szerepkörök kezelése</a:t>
            </a:r>
          </a:p>
          <a:p>
            <a:endParaRPr lang="hu-HU" dirty="0" smtClean="0"/>
          </a:p>
          <a:p>
            <a:r>
              <a:rPr lang="hu-HU" dirty="0" smtClean="0"/>
              <a:t>Felhasználók értesítése</a:t>
            </a:r>
          </a:p>
          <a:p>
            <a:endParaRPr lang="hu-HU" dirty="0" smtClean="0"/>
          </a:p>
          <a:p>
            <a:r>
              <a:rPr lang="hu-HU" dirty="0" smtClean="0"/>
              <a:t>Helyek ajánlása</a:t>
            </a:r>
          </a:p>
          <a:p>
            <a:endParaRPr lang="hu-HU" dirty="0"/>
          </a:p>
          <a:p>
            <a:r>
              <a:rPr lang="hu-HU" dirty="0" smtClean="0"/>
              <a:t>Valós idejű helyadatok gyűjtése és elemzése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Microservice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Kis komponensek</a:t>
            </a:r>
          </a:p>
          <a:p>
            <a:pPr lvl="1"/>
            <a:r>
              <a:rPr lang="hu-HU" dirty="0" smtClean="0"/>
              <a:t>Külön frissíthetőek </a:t>
            </a:r>
          </a:p>
          <a:p>
            <a:pPr lvl="1"/>
            <a:r>
              <a:rPr lang="hu-HU" dirty="0" smtClean="0"/>
              <a:t>Konténerekbe szervezhető</a:t>
            </a:r>
          </a:p>
          <a:p>
            <a:pPr lvl="1"/>
            <a:r>
              <a:rPr lang="hu-HU" dirty="0" smtClean="0"/>
              <a:t>Skálázható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3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Nehézségek:</a:t>
            </a:r>
          </a:p>
          <a:p>
            <a:pPr lvl="1"/>
            <a:r>
              <a:rPr lang="hu-HU" dirty="0" smtClean="0"/>
              <a:t>Feladatok azonosítása</a:t>
            </a:r>
          </a:p>
          <a:p>
            <a:pPr lvl="1"/>
            <a:r>
              <a:rPr lang="hu-HU" dirty="0" smtClean="0"/>
              <a:t>Komplexitás</a:t>
            </a:r>
            <a:endParaRPr lang="hu-HU" dirty="0"/>
          </a:p>
        </p:txBody>
      </p:sp>
      <p:pic>
        <p:nvPicPr>
          <p:cNvPr id="1027" name="Picture 3" descr="F:\Tananyag\MSC\1_felev\Onlab1\micro-service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49661"/>
            <a:ext cx="4176464" cy="19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4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F:\Tananyag\MSC\1_felev\Onlab1\wiki\onlab-1-2018.wiki\images\architecture_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533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Félév célja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webalkalmazás</a:t>
            </a:r>
            <a:r>
              <a:rPr lang="hu-HU" dirty="0" smtClean="0"/>
              <a:t> készítése</a:t>
            </a:r>
          </a:p>
          <a:p>
            <a:endParaRPr lang="hu-HU" dirty="0"/>
          </a:p>
          <a:p>
            <a:r>
              <a:rPr lang="hu-HU" dirty="0" err="1" smtClean="0"/>
              <a:t>Authentikációs</a:t>
            </a:r>
            <a:r>
              <a:rPr lang="hu-HU" dirty="0" smtClean="0"/>
              <a:t> eljárás implementálása (JSON Web </a:t>
            </a:r>
            <a:r>
              <a:rPr lang="hu-HU" dirty="0" err="1" smtClean="0"/>
              <a:t>Tokens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Felhasználók kezelése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5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Vendéglátó egységek kezelése</a:t>
            </a:r>
          </a:p>
          <a:p>
            <a:endParaRPr lang="hu-HU" dirty="0"/>
          </a:p>
          <a:p>
            <a:r>
              <a:rPr lang="hu-HU" dirty="0" smtClean="0"/>
              <a:t>Technológiák megismerése</a:t>
            </a:r>
          </a:p>
          <a:p>
            <a:endParaRPr lang="hu-HU" dirty="0"/>
          </a:p>
          <a:p>
            <a:r>
              <a:rPr lang="hu-HU" dirty="0" smtClean="0"/>
              <a:t>Alkalmazás telepítése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47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API </a:t>
            </a:r>
            <a:r>
              <a:rPr lang="hu-HU" dirty="0" err="1" smtClean="0"/>
              <a:t>Gateway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REST (</a:t>
            </a:r>
            <a:r>
              <a:rPr lang="hu-HU" dirty="0" err="1" smtClean="0"/>
              <a:t>Representational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) kérések kezelése</a:t>
            </a:r>
          </a:p>
          <a:p>
            <a:pPr lvl="1"/>
            <a:r>
              <a:rPr lang="hu-HU" dirty="0" smtClean="0"/>
              <a:t>Jog kezelés</a:t>
            </a:r>
          </a:p>
          <a:p>
            <a:pPr lvl="1"/>
            <a:r>
              <a:rPr lang="hu-HU" dirty="0" err="1" smtClean="0"/>
              <a:t>Servicek</a:t>
            </a:r>
            <a:r>
              <a:rPr lang="hu-HU" dirty="0" smtClean="0"/>
              <a:t> hívása (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ethod</a:t>
            </a:r>
            <a:r>
              <a:rPr lang="hu-HU" dirty="0" smtClean="0"/>
              <a:t> </a:t>
            </a:r>
            <a:r>
              <a:rPr lang="hu-HU" dirty="0" err="1" smtClean="0"/>
              <a:t>Invocation</a:t>
            </a:r>
            <a:r>
              <a:rPr lang="hu-HU" dirty="0" smtClean="0"/>
              <a:t>)</a:t>
            </a:r>
            <a:endParaRPr lang="hu-HU" dirty="0"/>
          </a:p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6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 smtClean="0"/>
              <a:t>User</a:t>
            </a:r>
            <a:r>
              <a:rPr lang="hu-HU" dirty="0" smtClean="0"/>
              <a:t> Service:</a:t>
            </a:r>
          </a:p>
          <a:p>
            <a:pPr lvl="1"/>
            <a:r>
              <a:rPr lang="hu-HU" dirty="0" err="1" smtClean="0"/>
              <a:t>Authentikáció</a:t>
            </a:r>
            <a:endParaRPr lang="hu-HU" dirty="0" smtClean="0"/>
          </a:p>
          <a:p>
            <a:pPr lvl="2"/>
            <a:r>
              <a:rPr lang="hu-HU" dirty="0" smtClean="0"/>
              <a:t>JWT </a:t>
            </a:r>
            <a:r>
              <a:rPr lang="hu-HU" dirty="0" err="1" smtClean="0"/>
              <a:t>token</a:t>
            </a:r>
            <a:r>
              <a:rPr lang="hu-HU" dirty="0" smtClean="0"/>
              <a:t> generálás</a:t>
            </a:r>
          </a:p>
          <a:p>
            <a:pPr lvl="2"/>
            <a:r>
              <a:rPr lang="hu-HU" dirty="0" err="1" smtClean="0"/>
              <a:t>Token</a:t>
            </a:r>
            <a:r>
              <a:rPr lang="hu-HU" dirty="0" smtClean="0"/>
              <a:t> frissítés</a:t>
            </a:r>
          </a:p>
          <a:p>
            <a:pPr lvl="2"/>
            <a:r>
              <a:rPr lang="hu-HU" dirty="0" smtClean="0"/>
              <a:t>Kijelentkezés</a:t>
            </a:r>
          </a:p>
          <a:p>
            <a:pPr lvl="1"/>
            <a:r>
              <a:rPr lang="hu-HU" dirty="0" smtClean="0"/>
              <a:t>Felhasználói adatok kezelése</a:t>
            </a:r>
          </a:p>
        </p:txBody>
      </p:sp>
    </p:spTree>
    <p:extLst>
      <p:ext uri="{BB962C8B-B14F-4D97-AF65-F5344CB8AC3E}">
        <p14:creationId xmlns:p14="http://schemas.microsoft.com/office/powerpoint/2010/main" val="16965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Catering</a:t>
            </a:r>
            <a:r>
              <a:rPr lang="hu-HU" dirty="0" smtClean="0"/>
              <a:t> Unit Service:</a:t>
            </a:r>
          </a:p>
          <a:p>
            <a:pPr lvl="1"/>
            <a:r>
              <a:rPr lang="hu-HU" dirty="0" smtClean="0"/>
              <a:t>Vendéglátó egységek mentése, törlése, keresése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7</a:t>
            </a:fld>
            <a:endParaRPr lang="hu-HU"/>
          </a:p>
        </p:txBody>
      </p:sp>
      <p:pic>
        <p:nvPicPr>
          <p:cNvPr id="2" name="Tartalom helye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140968"/>
            <a:ext cx="4962448" cy="3160330"/>
          </a:xfrm>
        </p:spPr>
      </p:pic>
    </p:spTree>
    <p:extLst>
      <p:ext uri="{BB962C8B-B14F-4D97-AF65-F5344CB8AC3E}">
        <p14:creationId xmlns:p14="http://schemas.microsoft.com/office/powerpoint/2010/main" val="18481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Telepítés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Docker</a:t>
            </a:r>
            <a:r>
              <a:rPr lang="hu-HU" dirty="0" smtClean="0"/>
              <a:t>:</a:t>
            </a:r>
          </a:p>
          <a:p>
            <a:pPr lvl="1"/>
            <a:endParaRPr lang="hu-HU" dirty="0" smtClean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8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3075" name="Picture 3" descr="F:\Tananyag\MSC\1_felev\Onlab1\Container-vs-V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4666"/>
            <a:ext cx="7208430" cy="40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Tananyag\MSC\1_felev\Onlab1\doc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859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332656"/>
            <a:ext cx="8316416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Telepítés a jövőben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Kubernetes</a:t>
            </a:r>
            <a:r>
              <a:rPr lang="hu-HU" dirty="0" smtClean="0"/>
              <a:t>:</a:t>
            </a:r>
          </a:p>
          <a:p>
            <a:pPr lvl="1"/>
            <a:endParaRPr lang="hu-HU" dirty="0" smtClean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740-A086-40F4-8E05-C4EDA1B46EE1}" type="slidenum">
              <a:rPr lang="hu-HU" smtClean="0"/>
              <a:t>9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4098" name="Picture 2" descr="F:\Tananyag\MSC\1_felev\Onlab1\kuberne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17917" cy="40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211</Words>
  <Application>Microsoft Office PowerPoint</Application>
  <PresentationFormat>Diavetítés a képernyőre (4:3 oldalarány)</PresentationFormat>
  <Paragraphs>107</Paragraphs>
  <Slides>11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Intelligens vendéglátóhely kereső és monitorozó alkalmazás fejlesztése</vt:lpstr>
      <vt:lpstr>Alkalmazás célja</vt:lpstr>
      <vt:lpstr>Architektúra</vt:lpstr>
      <vt:lpstr>Architektúra</vt:lpstr>
      <vt:lpstr>Félév célja</vt:lpstr>
      <vt:lpstr>Működés</vt:lpstr>
      <vt:lpstr>Működés</vt:lpstr>
      <vt:lpstr>Telepítés</vt:lpstr>
      <vt:lpstr>Telepítés a jövőben</vt:lpstr>
      <vt:lpstr>Webes kliens</vt:lpstr>
      <vt:lpstr>Továbbfejlesztési lehetőségek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Intelligens vendéglátóhely kereső és monitorozó alkalmazás fejlesztése</dc:title>
  <dc:creator>Geri</dc:creator>
  <cp:lastModifiedBy>Geri</cp:lastModifiedBy>
  <cp:revision>12</cp:revision>
  <dcterms:created xsi:type="dcterms:W3CDTF">2018-05-24T22:51:20Z</dcterms:created>
  <dcterms:modified xsi:type="dcterms:W3CDTF">2018-05-25T01:52:55Z</dcterms:modified>
</cp:coreProperties>
</file>