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535" autoAdjust="0"/>
  </p:normalViewPr>
  <p:slideViewPr>
    <p:cSldViewPr snapToGrid="0">
      <p:cViewPr varScale="1">
        <p:scale>
          <a:sx n="99" d="100"/>
          <a:sy n="99" d="100"/>
        </p:scale>
        <p:origin x="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CD113-FF06-47E8-BEBD-938A449D302F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00238-5013-47DF-A7F6-A0CD8E273E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29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nl-nl/azure/azure-databricks/quickstart-create-databricks-workspace-porta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product/azure-pric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zie ook 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https://docs.microsoft.com/nl-nl/azure/azure-databricks/quickstart-create-databricks-workspace-portal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00238-5013-47DF-A7F6-A0CD8E273EF3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56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het aanmaken van een</a:t>
            </a:r>
            <a:r>
              <a:rPr lang="nl-NL" baseline="0" dirty="0" smtClean="0"/>
              <a:t> </a:t>
            </a:r>
            <a:r>
              <a:rPr lang="nl-NL" baseline="0" dirty="0" err="1" smtClean="0"/>
              <a:t>workspace</a:t>
            </a:r>
            <a:r>
              <a:rPr lang="nl-NL" baseline="0" dirty="0" smtClean="0"/>
              <a:t> duurt een paar minuten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00238-5013-47DF-A7F6-A0CD8E273EF3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82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zie </a:t>
            </a:r>
            <a:r>
              <a:rPr lang="nl-NL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https://databricks.com/product/azure-pricing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00238-5013-47DF-A7F6-A0CD8E273EF3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9782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In de preview fase van </a:t>
            </a:r>
            <a:r>
              <a:rPr lang="nl-NL" dirty="0" err="1" smtClean="0"/>
              <a:t>Azure</a:t>
            </a:r>
            <a:r>
              <a:rPr lang="nl-NL" baseline="0" dirty="0" smtClean="0"/>
              <a:t> </a:t>
            </a:r>
            <a:r>
              <a:rPr lang="nl-NL" baseline="0" dirty="0" err="1" smtClean="0"/>
              <a:t>Databricks</a:t>
            </a:r>
            <a:r>
              <a:rPr lang="nl-NL" baseline="0" dirty="0" smtClean="0"/>
              <a:t>, werkte het niet met personal accounts; inmiddels kennelijk wel?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00238-5013-47DF-A7F6-A0CD8E273EF3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377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700238-5013-47DF-A7F6-A0CD8E273EF3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251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4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547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298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810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71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014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613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700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01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5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372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EDB63-5C8A-41D7-BCDB-DACF76903275}" type="datetimeFigureOut">
              <a:rPr lang="nl-NL" smtClean="0"/>
              <a:t>20-7-2018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E79C6-F8C9-4E08-9411-37262064628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27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Aanmaken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Databricks</a:t>
            </a:r>
            <a:r>
              <a:rPr lang="nl-NL" dirty="0" smtClean="0"/>
              <a:t> </a:t>
            </a:r>
            <a:r>
              <a:rPr lang="nl-NL" dirty="0" err="1" smtClean="0"/>
              <a:t>workspace</a:t>
            </a:r>
            <a:endParaRPr lang="nl-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29" y="1547570"/>
            <a:ext cx="5628571" cy="3314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563" y="2695651"/>
            <a:ext cx="6342857" cy="26571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485" y="0"/>
            <a:ext cx="5136376" cy="693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14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Aanmaken </a:t>
            </a:r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Databricks</a:t>
            </a:r>
            <a:r>
              <a:rPr lang="nl-NL" dirty="0" smtClean="0"/>
              <a:t> </a:t>
            </a:r>
            <a:r>
              <a:rPr lang="nl-NL" dirty="0" err="1" smtClean="0"/>
              <a:t>workspace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808" y="1323252"/>
            <a:ext cx="3723809" cy="5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6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Plans</a:t>
            </a:r>
            <a:r>
              <a:rPr lang="nl-NL" dirty="0" smtClean="0"/>
              <a:t> en </a:t>
            </a:r>
            <a:r>
              <a:rPr lang="nl-NL" dirty="0" err="1" smtClean="0"/>
              <a:t>workloads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24887"/>
            <a:ext cx="7934864" cy="54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Databricks</a:t>
            </a:r>
            <a:r>
              <a:rPr lang="nl-NL" dirty="0" smtClean="0"/>
              <a:t> </a:t>
            </a:r>
            <a:r>
              <a:rPr lang="nl-NL" dirty="0" err="1" smtClean="0"/>
              <a:t>Workspace</a:t>
            </a:r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0480"/>
            <a:ext cx="11703689" cy="55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1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Active Directory integratie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762" y="1610472"/>
            <a:ext cx="5190476" cy="4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6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De </a:t>
            </a:r>
            <a:r>
              <a:rPr lang="nl-NL" dirty="0" err="1" smtClean="0"/>
              <a:t>workspace</a:t>
            </a:r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59" y="1467324"/>
            <a:ext cx="10886942" cy="57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4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Azure</a:t>
            </a:r>
            <a:r>
              <a:rPr lang="nl-NL" dirty="0" smtClean="0"/>
              <a:t> </a:t>
            </a:r>
            <a:r>
              <a:rPr lang="nl-NL" dirty="0" err="1" smtClean="0"/>
              <a:t>Databricks</a:t>
            </a:r>
            <a:r>
              <a:rPr lang="nl-NL" dirty="0" smtClean="0"/>
              <a:t> Cluster</a:t>
            </a:r>
            <a:endParaRPr lang="nl-N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93" y="2636139"/>
            <a:ext cx="14438095" cy="38952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2514" y="2049874"/>
            <a:ext cx="11019047" cy="31047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632" y="1553013"/>
            <a:ext cx="7866667" cy="37904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42459" y="365125"/>
            <a:ext cx="3337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smtClean="0"/>
              <a:t>LET OP: voor </a:t>
            </a:r>
            <a:r>
              <a:rPr lang="nl-NL" dirty="0" err="1" smtClean="0"/>
              <a:t>Databricks</a:t>
            </a:r>
            <a:r>
              <a:rPr lang="nl-NL" dirty="0" smtClean="0"/>
              <a:t> </a:t>
            </a:r>
            <a:r>
              <a:rPr lang="nl-NL" dirty="0" err="1" smtClean="0"/>
              <a:t>academy</a:t>
            </a:r>
            <a:r>
              <a:rPr lang="nl-NL" dirty="0" smtClean="0"/>
              <a:t>,</a:t>
            </a:r>
          </a:p>
          <a:p>
            <a:r>
              <a:rPr lang="nl-NL" dirty="0" smtClean="0"/>
              <a:t>heb je Python 2 nodig!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934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18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Aanmaken Azure Databricks workspace</vt:lpstr>
      <vt:lpstr>Aanmaken Azure Databricks workspace</vt:lpstr>
      <vt:lpstr>Plans en workloads</vt:lpstr>
      <vt:lpstr>Azure Databricks Workspace</vt:lpstr>
      <vt:lpstr>Azure Active Directory integratie</vt:lpstr>
      <vt:lpstr>De workspace</vt:lpstr>
      <vt:lpstr>Azure Databricks Cluster</vt:lpstr>
    </vt:vector>
  </TitlesOfParts>
  <Company>Info Support bv.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Aanmaken Azure Databricks workspace</dc:title>
  <dc:creator>Hans Geurtsen</dc:creator>
  <cp:lastModifiedBy>Hans Geurtsen</cp:lastModifiedBy>
  <cp:revision>6</cp:revision>
  <dcterms:created xsi:type="dcterms:W3CDTF">2018-07-16T17:52:01Z</dcterms:created>
  <dcterms:modified xsi:type="dcterms:W3CDTF">2018-07-20T07:38:58Z</dcterms:modified>
</cp:coreProperties>
</file>