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2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7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33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1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57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1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7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2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84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4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8273-6017-4648-BC07-C6CCF65E9D34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AF1B-FCF4-480F-B61B-32BD7AF3CA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32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51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2687" cy="4351338"/>
          </a:xfrm>
        </p:spPr>
        <p:txBody>
          <a:bodyPr/>
          <a:lstStyle/>
          <a:p>
            <a:r>
              <a:rPr lang="nl-NL" dirty="0" smtClean="0"/>
              <a:t>Je kunt </a:t>
            </a:r>
            <a:r>
              <a:rPr lang="nl-NL" dirty="0" err="1" smtClean="0"/>
              <a:t>Databricks</a:t>
            </a:r>
            <a:r>
              <a:rPr lang="nl-NL" dirty="0" smtClean="0"/>
              <a:t> niet naar een andere </a:t>
            </a:r>
            <a:r>
              <a:rPr lang="nl-NL" dirty="0" err="1" smtClean="0"/>
              <a:t>resourcegroup</a:t>
            </a:r>
            <a:r>
              <a:rPr lang="nl-NL" dirty="0" smtClean="0"/>
              <a:t> of </a:t>
            </a:r>
            <a:r>
              <a:rPr lang="nl-NL" dirty="0" err="1" smtClean="0"/>
              <a:t>subscription</a:t>
            </a:r>
            <a:r>
              <a:rPr lang="nl-NL" dirty="0" smtClean="0"/>
              <a:t> verplaatsen</a:t>
            </a:r>
          </a:p>
          <a:p>
            <a:r>
              <a:rPr lang="nl-NL" dirty="0" smtClean="0"/>
              <a:t>Je moet </a:t>
            </a:r>
            <a:r>
              <a:rPr lang="nl-NL" dirty="0" err="1" smtClean="0"/>
              <a:t>Databricks</a:t>
            </a:r>
            <a:r>
              <a:rPr lang="nl-NL" dirty="0" smtClean="0"/>
              <a:t> op dezelfde server (regio) plaatsen als je data? Hoe zit dat nu?</a:t>
            </a:r>
          </a:p>
          <a:p>
            <a:pPr lvl="1"/>
            <a:r>
              <a:rPr lang="nl-NL" dirty="0" smtClean="0"/>
              <a:t>Ik kan er niets over terugvinden, kunnen we eventueel nog testen. Maar zou ook te maken kunnen hebben gehad met gebruik voor de GA.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87" y="185338"/>
            <a:ext cx="494416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Douwe van den Berg</dc:creator>
  <cp:lastModifiedBy>Douwe van den Berg</cp:lastModifiedBy>
  <cp:revision>3</cp:revision>
  <dcterms:created xsi:type="dcterms:W3CDTF">2018-07-20T08:03:33Z</dcterms:created>
  <dcterms:modified xsi:type="dcterms:W3CDTF">2018-07-20T11:40:05Z</dcterms:modified>
</cp:coreProperties>
</file>