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2" roundtripDataSignature="AMtx7mgc0nCTv0ocTlMAkDBjKxj6MgWE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:notes"/>
          <p:cNvSpPr/>
          <p:nvPr>
            <p:ph idx="2" type="sldImg"/>
          </p:nvPr>
        </p:nvSpPr>
        <p:spPr>
          <a:xfrm>
            <a:off x="1268413" y="727075"/>
            <a:ext cx="4778375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3:notes"/>
          <p:cNvSpPr txBox="1"/>
          <p:nvPr>
            <p:ph idx="1" type="body"/>
          </p:nvPr>
        </p:nvSpPr>
        <p:spPr>
          <a:xfrm>
            <a:off x="1004888" y="4573588"/>
            <a:ext cx="5297487" cy="38004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 de título">
  <p:cSld name="2_Slide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8"/>
          <p:cNvSpPr txBox="1"/>
          <p:nvPr>
            <p:ph type="title"/>
          </p:nvPr>
        </p:nvSpPr>
        <p:spPr>
          <a:xfrm>
            <a:off x="457200" y="76470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8"/>
          <p:cNvSpPr txBox="1"/>
          <p:nvPr>
            <p:ph idx="1" type="body"/>
          </p:nvPr>
        </p:nvSpPr>
        <p:spPr>
          <a:xfrm>
            <a:off x="3635896" y="76470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8"/>
          <p:cNvSpPr txBox="1"/>
          <p:nvPr>
            <p:ph idx="2" type="body"/>
          </p:nvPr>
        </p:nvSpPr>
        <p:spPr>
          <a:xfrm>
            <a:off x="457199" y="192675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objOnly">
  <p:cSld name="OBJECT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idx="1" type="body"/>
          </p:nvPr>
        </p:nvSpPr>
        <p:spPr>
          <a:xfrm>
            <a:off x="467544" y="836712"/>
            <a:ext cx="8229600" cy="563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ctrTitle"/>
          </p:nvPr>
        </p:nvSpPr>
        <p:spPr>
          <a:xfrm>
            <a:off x="539552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" type="subTitle"/>
          </p:nvPr>
        </p:nvSpPr>
        <p:spPr>
          <a:xfrm>
            <a:off x="395536" y="1268760"/>
            <a:ext cx="791641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0"/>
          <p:cNvSpPr txBox="1"/>
          <p:nvPr>
            <p:ph type="title"/>
          </p:nvPr>
        </p:nvSpPr>
        <p:spPr>
          <a:xfrm>
            <a:off x="539552" y="260648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" type="body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 de título">
  <p:cSld name="2_Slide de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idx="1" type="body"/>
          </p:nvPr>
        </p:nvSpPr>
        <p:spPr>
          <a:xfrm>
            <a:off x="0" y="3212976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 txBox="1"/>
          <p:nvPr>
            <p:ph type="title"/>
          </p:nvPr>
        </p:nvSpPr>
        <p:spPr>
          <a:xfrm>
            <a:off x="539552" y="260648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/>
          <p:nvPr>
            <p:ph type="title"/>
          </p:nvPr>
        </p:nvSpPr>
        <p:spPr>
          <a:xfrm>
            <a:off x="539553" y="260648"/>
            <a:ext cx="7056784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idx="1" type="body"/>
          </p:nvPr>
        </p:nvSpPr>
        <p:spPr>
          <a:xfrm>
            <a:off x="3995936" y="2708920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type="title"/>
          </p:nvPr>
        </p:nvSpPr>
        <p:spPr>
          <a:xfrm>
            <a:off x="539553" y="260648"/>
            <a:ext cx="6912768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type="title"/>
          </p:nvPr>
        </p:nvSpPr>
        <p:spPr>
          <a:xfrm>
            <a:off x="457200" y="81624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" type="body"/>
          </p:nvPr>
        </p:nvSpPr>
        <p:spPr>
          <a:xfrm>
            <a:off x="3575050" y="816247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59"/>
          <p:cNvSpPr txBox="1"/>
          <p:nvPr>
            <p:ph idx="2" type="body"/>
          </p:nvPr>
        </p:nvSpPr>
        <p:spPr>
          <a:xfrm>
            <a:off x="457200" y="1978297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/>
          <p:nvPr>
            <p:ph type="ctrTitle"/>
          </p:nvPr>
        </p:nvSpPr>
        <p:spPr>
          <a:xfrm>
            <a:off x="467544" y="116632"/>
            <a:ext cx="7128792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" type="subTitle"/>
          </p:nvPr>
        </p:nvSpPr>
        <p:spPr>
          <a:xfrm>
            <a:off x="465054" y="1340768"/>
            <a:ext cx="8283409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title"/>
          </p:nvPr>
        </p:nvSpPr>
        <p:spPr>
          <a:xfrm>
            <a:off x="467544" y="188640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" type="body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468015" y="260350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5"/>
          <p:cNvSpPr txBox="1"/>
          <p:nvPr>
            <p:ph type="title"/>
          </p:nvPr>
        </p:nvSpPr>
        <p:spPr>
          <a:xfrm>
            <a:off x="468015" y="260350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 txBox="1"/>
          <p:nvPr>
            <p:ph type="title"/>
          </p:nvPr>
        </p:nvSpPr>
        <p:spPr>
          <a:xfrm>
            <a:off x="467544" y="188640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/>
        </p:nvSpPr>
        <p:spPr>
          <a:xfrm>
            <a:off x="3779838" y="3252788"/>
            <a:ext cx="17637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2</a:t>
            </a:r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cl0817\Desktop\MioloBranco.jpg" id="54" name="Google Shape;54;p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1" type="body"/>
          </p:nvPr>
        </p:nvSpPr>
        <p:spPr>
          <a:xfrm>
            <a:off x="3851275" y="2708275"/>
            <a:ext cx="3529013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/>
              <a:t>MBA em Artificial Intelligence &amp; Machine Learning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ctrTitle"/>
          </p:nvPr>
        </p:nvSpPr>
        <p:spPr>
          <a:xfrm>
            <a:off x="468313" y="115888"/>
            <a:ext cx="71278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Pautas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22275" y="2852936"/>
            <a:ext cx="8299450" cy="3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Pauta 1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Pauta 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ctrTitle"/>
          </p:nvPr>
        </p:nvSpPr>
        <p:spPr>
          <a:xfrm>
            <a:off x="468313" y="116632"/>
            <a:ext cx="71278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Trabalho Final – Pontos Importantes</a:t>
            </a:r>
            <a:br>
              <a:rPr lang="pt-BR" sz="2400"/>
            </a:br>
            <a:endParaRPr sz="2400"/>
          </a:p>
        </p:txBody>
      </p:sp>
      <p:sp>
        <p:nvSpPr>
          <p:cNvPr id="109" name="Google Shape;109;p4"/>
          <p:cNvSpPr txBox="1"/>
          <p:nvPr/>
        </p:nvSpPr>
        <p:spPr>
          <a:xfrm>
            <a:off x="468313" y="1700213"/>
            <a:ext cx="8299450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2012-10-02T15:58:15Z</dcterms:created>
  <dc:creator>Susanne Andrade</dc:creator>
</cp:coreProperties>
</file>