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70" r:id="rId4"/>
    <p:sldId id="262" r:id="rId5"/>
    <p:sldId id="309" r:id="rId6"/>
    <p:sldId id="307" r:id="rId7"/>
    <p:sldId id="308" r:id="rId8"/>
    <p:sldId id="269" r:id="rId9"/>
    <p:sldId id="312" r:id="rId10"/>
    <p:sldId id="285" r:id="rId11"/>
    <p:sldId id="278" r:id="rId12"/>
    <p:sldId id="311" r:id="rId13"/>
    <p:sldId id="284" r:id="rId14"/>
  </p:sldIdLst>
  <p:sldSz cx="9144000" cy="5143500" type="screen16x9"/>
  <p:notesSz cx="6858000" cy="9144000"/>
  <p:embeddedFontLst>
    <p:embeddedFont>
      <p:font typeface="Barlow Semi Condensed" panose="020B0604020202020204" charset="0"/>
      <p:regular r:id="rId16"/>
      <p:bold r:id="rId17"/>
      <p:italic r:id="rId18"/>
      <p:boldItalic r:id="rId19"/>
    </p:embeddedFont>
    <p:embeddedFont>
      <p:font typeface="Barlow Semi Condensed Light" panose="020B0604020202020204" charset="0"/>
      <p:regular r:id="rId20"/>
      <p:bold r:id="rId21"/>
      <p:italic r:id="rId22"/>
      <p:boldItalic r:id="rId23"/>
    </p:embeddedFont>
    <p:embeddedFont>
      <p:font typeface="Barlow Semi Condensed Medium" panose="020B0604020202020204" charset="0"/>
      <p:regular r:id="rId24"/>
      <p:bold r:id="rId25"/>
      <p:italic r:id="rId26"/>
      <p:boldItalic r:id="rId27"/>
    </p:embeddedFont>
    <p:embeddedFont>
      <p:font typeface="Fjall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FF322-1A53-461F-BF66-5C0AE3768230}" v="35" dt="2021-09-11T12:27:55.431"/>
    <p1510:client id="{1BF17E95-7733-46D8-AC56-703BCCFF9EC8}" v="23" dt="2021-09-11T18:32:46.927"/>
    <p1510:client id="{451C78AF-91D2-CE75-E2E4-065623B4D2F9}" v="363" dt="2021-09-11T18:43:52.148"/>
    <p1510:client id="{5AE18A6C-73E9-4F43-AEC1-B5DE4D60A2EF}" v="4" dt="2021-09-11T18:41:04.162"/>
    <p1510:client id="{648224DA-0E0D-4EF1-A405-23F61B3AB222}" v="165" dt="2021-09-11T15:03:39.738"/>
    <p1510:client id="{871ED364-3C66-4DF6-8EB5-7D978E68DF98}" v="5" dt="2021-09-11T17:17:50.062"/>
    <p1510:client id="{E1C280C6-4543-44FC-A005-ADB6A3D93233}" v="925" dt="2021-09-11T15:47:18.926"/>
  </p1510:revLst>
</p1510:revInfo>
</file>

<file path=ppt/tableStyles.xml><?xml version="1.0" encoding="utf-8"?>
<a:tblStyleLst xmlns:a="http://schemas.openxmlformats.org/drawingml/2006/main" def="{424AF437-7CF4-436E-BF32-6E90EB15B32E}">
  <a:tblStyle styleId="{424AF437-7CF4-436E-BF32-6E90EB15B3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iton de Souza Lima" userId="S::rm339656@fiap.com.br::6bd735c9-d785-4150-aff2-ed307b76c4e2" providerId="AD" clId="Web-{E1C280C6-4543-44FC-A005-ADB6A3D93233}"/>
    <pc:docChg chg="addSld delSld modSld sldOrd">
      <pc:chgData name="Cleiton de Souza Lima" userId="S::rm339656@fiap.com.br::6bd735c9-d785-4150-aff2-ed307b76c4e2" providerId="AD" clId="Web-{E1C280C6-4543-44FC-A005-ADB6A3D93233}" dt="2021-09-11T15:47:18.926" v="865"/>
      <pc:docMkLst>
        <pc:docMk/>
      </pc:docMkLst>
      <pc:sldChg chg="addSp modSp">
        <pc:chgData name="Cleiton de Souza Lima" userId="S::rm339656@fiap.com.br::6bd735c9-d785-4150-aff2-ed307b76c4e2" providerId="AD" clId="Web-{E1C280C6-4543-44FC-A005-ADB6A3D93233}" dt="2021-09-11T15:06:24.233" v="785" actId="1076"/>
        <pc:sldMkLst>
          <pc:docMk/>
          <pc:sldMk cId="0" sldId="258"/>
        </pc:sldMkLst>
        <pc:spChg chg="add mod">
          <ac:chgData name="Cleiton de Souza Lima" userId="S::rm339656@fiap.com.br::6bd735c9-d785-4150-aff2-ed307b76c4e2" providerId="AD" clId="Web-{E1C280C6-4543-44FC-A005-ADB6A3D93233}" dt="2021-09-11T15:06:17.561" v="783" actId="1076"/>
          <ac:spMkLst>
            <pc:docMk/>
            <pc:sldMk cId="0" sldId="258"/>
            <ac:spMk id="2" creationId="{BD6ACBC3-EAD0-43C3-8D35-C676694D6160}"/>
          </ac:spMkLst>
        </pc:spChg>
        <pc:spChg chg="add mod">
          <ac:chgData name="Cleiton de Souza Lima" userId="S::rm339656@fiap.com.br::6bd735c9-d785-4150-aff2-ed307b76c4e2" providerId="AD" clId="Web-{E1C280C6-4543-44FC-A005-ADB6A3D93233}" dt="2021-09-11T15:06:17.577" v="784" actId="1076"/>
          <ac:spMkLst>
            <pc:docMk/>
            <pc:sldMk cId="0" sldId="258"/>
            <ac:spMk id="3" creationId="{377682AD-61B8-404C-81EA-2B7C28F8C029}"/>
          </ac:spMkLst>
        </pc:spChg>
        <pc:spChg chg="add mod">
          <ac:chgData name="Cleiton de Souza Lima" userId="S::rm339656@fiap.com.br::6bd735c9-d785-4150-aff2-ed307b76c4e2" providerId="AD" clId="Web-{E1C280C6-4543-44FC-A005-ADB6A3D93233}" dt="2021-09-11T15:06:17.530" v="782" actId="1076"/>
          <ac:spMkLst>
            <pc:docMk/>
            <pc:sldMk cId="0" sldId="258"/>
            <ac:spMk id="4" creationId="{BEBFE6CE-8B53-4350-90EE-1BCE4646C667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3:06:30.813" v="5" actId="20577"/>
          <ac:spMkLst>
            <pc:docMk/>
            <pc:sldMk cId="0" sldId="258"/>
            <ac:spMk id="2138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5:00:43.399" v="706" actId="1076"/>
          <ac:spMkLst>
            <pc:docMk/>
            <pc:sldMk cId="0" sldId="258"/>
            <ac:spMk id="2139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5:00:43.430" v="707" actId="1076"/>
          <ac:spMkLst>
            <pc:docMk/>
            <pc:sldMk cId="0" sldId="258"/>
            <ac:spMk id="2140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5:02:10.650" v="741" actId="1076"/>
          <ac:spMkLst>
            <pc:docMk/>
            <pc:sldMk cId="0" sldId="258"/>
            <ac:spMk id="2141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5:02:10.682" v="742" actId="1076"/>
          <ac:spMkLst>
            <pc:docMk/>
            <pc:sldMk cId="0" sldId="258"/>
            <ac:spMk id="2142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5:02:35.901" v="745" actId="1076"/>
          <ac:spMkLst>
            <pc:docMk/>
            <pc:sldMk cId="0" sldId="258"/>
            <ac:spMk id="2143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5:06:09.264" v="777" actId="14100"/>
          <ac:spMkLst>
            <pc:docMk/>
            <pc:sldMk cId="0" sldId="258"/>
            <ac:spMk id="2144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5:06:24.233" v="785" actId="1076"/>
          <ac:spMkLst>
            <pc:docMk/>
            <pc:sldMk cId="0" sldId="258"/>
            <ac:spMk id="2145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5:06:17.421" v="779" actId="1076"/>
          <ac:spMkLst>
            <pc:docMk/>
            <pc:sldMk cId="0" sldId="258"/>
            <ac:spMk id="2146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5:00:43.461" v="708" actId="1076"/>
          <ac:spMkLst>
            <pc:docMk/>
            <pc:sldMk cId="0" sldId="258"/>
            <ac:spMk id="2147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5:02:10.697" v="743" actId="1076"/>
          <ac:spMkLst>
            <pc:docMk/>
            <pc:sldMk cId="0" sldId="258"/>
            <ac:spMk id="2148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5:02:35.963" v="747" actId="1076"/>
          <ac:spMkLst>
            <pc:docMk/>
            <pc:sldMk cId="0" sldId="258"/>
            <ac:spMk id="2149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5:06:17.436" v="780" actId="1076"/>
          <ac:spMkLst>
            <pc:docMk/>
            <pc:sldMk cId="0" sldId="258"/>
            <ac:spMk id="2150" creationId="{00000000-0000-0000-0000-000000000000}"/>
          </ac:spMkLst>
        </pc:spChg>
        <pc:grpChg chg="add mod">
          <ac:chgData name="Cleiton de Souza Lima" userId="S::rm339656@fiap.com.br::6bd735c9-d785-4150-aff2-ed307b76c4e2" providerId="AD" clId="Web-{E1C280C6-4543-44FC-A005-ADB6A3D93233}" dt="2021-09-11T15:06:17.514" v="781" actId="1076"/>
          <ac:grpSpMkLst>
            <pc:docMk/>
            <pc:sldMk cId="0" sldId="258"/>
            <ac:grpSpMk id="257" creationId="{E13580C8-7298-4235-B632-DF7149459023}"/>
          </ac:grpSpMkLst>
        </pc:grpChg>
        <pc:grpChg chg="mod">
          <ac:chgData name="Cleiton de Souza Lima" userId="S::rm339656@fiap.com.br::6bd735c9-d785-4150-aff2-ed307b76c4e2" providerId="AD" clId="Web-{E1C280C6-4543-44FC-A005-ADB6A3D93233}" dt="2021-09-11T15:00:43.383" v="705" actId="1076"/>
          <ac:grpSpMkLst>
            <pc:docMk/>
            <pc:sldMk cId="0" sldId="258"/>
            <ac:grpSpMk id="2106" creationId="{00000000-0000-0000-0000-000000000000}"/>
          </ac:grpSpMkLst>
        </pc:grpChg>
        <pc:grpChg chg="mod">
          <ac:chgData name="Cleiton de Souza Lima" userId="S::rm339656@fiap.com.br::6bd735c9-d785-4150-aff2-ed307b76c4e2" providerId="AD" clId="Web-{E1C280C6-4543-44FC-A005-ADB6A3D93233}" dt="2021-09-11T15:02:10.635" v="740" actId="1076"/>
          <ac:grpSpMkLst>
            <pc:docMk/>
            <pc:sldMk cId="0" sldId="258"/>
            <ac:grpSpMk id="2114" creationId="{00000000-0000-0000-0000-000000000000}"/>
          </ac:grpSpMkLst>
        </pc:grpChg>
        <pc:grpChg chg="mod">
          <ac:chgData name="Cleiton de Souza Lima" userId="S::rm339656@fiap.com.br::6bd735c9-d785-4150-aff2-ed307b76c4e2" providerId="AD" clId="Web-{E1C280C6-4543-44FC-A005-ADB6A3D93233}" dt="2021-09-11T15:02:35.885" v="744" actId="1076"/>
          <ac:grpSpMkLst>
            <pc:docMk/>
            <pc:sldMk cId="0" sldId="258"/>
            <ac:grpSpMk id="2122" creationId="{00000000-0000-0000-0000-000000000000}"/>
          </ac:grpSpMkLst>
        </pc:grpChg>
        <pc:grpChg chg="mod">
          <ac:chgData name="Cleiton de Souza Lima" userId="S::rm339656@fiap.com.br::6bd735c9-d785-4150-aff2-ed307b76c4e2" providerId="AD" clId="Web-{E1C280C6-4543-44FC-A005-ADB6A3D93233}" dt="2021-09-11T15:06:17.389" v="778" actId="1076"/>
          <ac:grpSpMkLst>
            <pc:docMk/>
            <pc:sldMk cId="0" sldId="258"/>
            <ac:grpSpMk id="2130" creationId="{00000000-0000-0000-0000-000000000000}"/>
          </ac:grpSpMkLst>
        </pc:grpChg>
      </pc:sldChg>
      <pc:sldChg chg="addSp delSp modSp ord">
        <pc:chgData name="Cleiton de Souza Lima" userId="S::rm339656@fiap.com.br::6bd735c9-d785-4150-aff2-ed307b76c4e2" providerId="AD" clId="Web-{E1C280C6-4543-44FC-A005-ADB6A3D93233}" dt="2021-09-11T14:14:49.580" v="538"/>
        <pc:sldMkLst>
          <pc:docMk/>
          <pc:sldMk cId="0" sldId="262"/>
        </pc:sldMkLst>
        <pc:spChg chg="add del mod">
          <ac:chgData name="Cleiton de Souza Lima" userId="S::rm339656@fiap.com.br::6bd735c9-d785-4150-aff2-ed307b76c4e2" providerId="AD" clId="Web-{E1C280C6-4543-44FC-A005-ADB6A3D93233}" dt="2021-09-11T14:06:42.336" v="473"/>
          <ac:spMkLst>
            <pc:docMk/>
            <pc:sldMk cId="0" sldId="262"/>
            <ac:spMk id="2" creationId="{ADD38DD2-D253-4FBE-9B69-906C3D615AAD}"/>
          </ac:spMkLst>
        </pc:spChg>
        <pc:spChg chg="add del mod">
          <ac:chgData name="Cleiton de Souza Lima" userId="S::rm339656@fiap.com.br::6bd735c9-d785-4150-aff2-ed307b76c4e2" providerId="AD" clId="Web-{E1C280C6-4543-44FC-A005-ADB6A3D93233}" dt="2021-09-11T14:07:27.900" v="494"/>
          <ac:spMkLst>
            <pc:docMk/>
            <pc:sldMk cId="0" sldId="262"/>
            <ac:spMk id="7" creationId="{ED6702D0-6A0C-4FCC-8CBA-B5209AF37331}"/>
          </ac:spMkLst>
        </pc:spChg>
        <pc:spChg chg="add del mod">
          <ac:chgData name="Cleiton de Souza Lima" userId="S::rm339656@fiap.com.br::6bd735c9-d785-4150-aff2-ed307b76c4e2" providerId="AD" clId="Web-{E1C280C6-4543-44FC-A005-ADB6A3D93233}" dt="2021-09-11T14:07:25.525" v="493"/>
          <ac:spMkLst>
            <pc:docMk/>
            <pc:sldMk cId="0" sldId="262"/>
            <ac:spMk id="9" creationId="{E7A84044-B1ED-43F1-A6B8-A8B7CD520991}"/>
          </ac:spMkLst>
        </pc:spChg>
        <pc:spChg chg="add del mod">
          <ac:chgData name="Cleiton de Souza Lima" userId="S::rm339656@fiap.com.br::6bd735c9-d785-4150-aff2-ed307b76c4e2" providerId="AD" clId="Web-{E1C280C6-4543-44FC-A005-ADB6A3D93233}" dt="2021-09-11T14:07:23.399" v="491"/>
          <ac:spMkLst>
            <pc:docMk/>
            <pc:sldMk cId="0" sldId="262"/>
            <ac:spMk id="11" creationId="{3E68C046-9DF8-479D-A548-41CE538FE6A5}"/>
          </ac:spMkLst>
        </pc:spChg>
        <pc:spChg chg="add del mod">
          <ac:chgData name="Cleiton de Souza Lima" userId="S::rm339656@fiap.com.br::6bd735c9-d785-4150-aff2-ed307b76c4e2" providerId="AD" clId="Web-{E1C280C6-4543-44FC-A005-ADB6A3D93233}" dt="2021-09-11T14:07:25.509" v="492"/>
          <ac:spMkLst>
            <pc:docMk/>
            <pc:sldMk cId="0" sldId="262"/>
            <ac:spMk id="13" creationId="{76F821DE-B289-47BC-A6A7-6E6D1C4985A4}"/>
          </ac:spMkLst>
        </pc:spChg>
        <pc:spChg chg="add del mod">
          <ac:chgData name="Cleiton de Souza Lima" userId="S::rm339656@fiap.com.br::6bd735c9-d785-4150-aff2-ed307b76c4e2" providerId="AD" clId="Web-{E1C280C6-4543-44FC-A005-ADB6A3D93233}" dt="2021-09-11T14:07:30.118" v="496"/>
          <ac:spMkLst>
            <pc:docMk/>
            <pc:sldMk cId="0" sldId="262"/>
            <ac:spMk id="15" creationId="{B42F7042-9E5C-4693-A114-C64161949328}"/>
          </ac:spMkLst>
        </pc:spChg>
        <pc:spChg chg="add del mod">
          <ac:chgData name="Cleiton de Souza Lima" userId="S::rm339656@fiap.com.br::6bd735c9-d785-4150-aff2-ed307b76c4e2" providerId="AD" clId="Web-{E1C280C6-4543-44FC-A005-ADB6A3D93233}" dt="2021-09-11T14:07:30.103" v="495"/>
          <ac:spMkLst>
            <pc:docMk/>
            <pc:sldMk cId="0" sldId="262"/>
            <ac:spMk id="17" creationId="{3884330C-25FE-4723-97F9-7780183703A1}"/>
          </ac:spMkLst>
        </pc:spChg>
        <pc:spChg chg="add del mod">
          <ac:chgData name="Cleiton de Souza Lima" userId="S::rm339656@fiap.com.br::6bd735c9-d785-4150-aff2-ed307b76c4e2" providerId="AD" clId="Web-{E1C280C6-4543-44FC-A005-ADB6A3D93233}" dt="2021-09-11T14:07:21.181" v="490"/>
          <ac:spMkLst>
            <pc:docMk/>
            <pc:sldMk cId="0" sldId="262"/>
            <ac:spMk id="19" creationId="{FA014F77-95F9-4E21-891F-46B160749EDC}"/>
          </ac:spMkLst>
        </pc:spChg>
        <pc:spChg chg="add del mod">
          <ac:chgData name="Cleiton de Souza Lima" userId="S::rm339656@fiap.com.br::6bd735c9-d785-4150-aff2-ed307b76c4e2" providerId="AD" clId="Web-{E1C280C6-4543-44FC-A005-ADB6A3D93233}" dt="2021-09-11T14:07:35.931" v="499"/>
          <ac:spMkLst>
            <pc:docMk/>
            <pc:sldMk cId="0" sldId="262"/>
            <ac:spMk id="21" creationId="{B2FE0BF1-5B72-467A-BB27-D4BCA8EF185C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3:37:38.662" v="376" actId="20577"/>
          <ac:spMkLst>
            <pc:docMk/>
            <pc:sldMk cId="0" sldId="262"/>
            <ac:spMk id="2224" creationId="{00000000-0000-0000-0000-000000000000}"/>
          </ac:spMkLst>
        </pc:spChg>
        <pc:spChg chg="del mod">
          <ac:chgData name="Cleiton de Souza Lima" userId="S::rm339656@fiap.com.br::6bd735c9-d785-4150-aff2-ed307b76c4e2" providerId="AD" clId="Web-{E1C280C6-4543-44FC-A005-ADB6A3D93233}" dt="2021-09-11T14:07:12.525" v="487"/>
          <ac:spMkLst>
            <pc:docMk/>
            <pc:sldMk cId="0" sldId="262"/>
            <ac:spMk id="2225" creationId="{00000000-0000-0000-0000-000000000000}"/>
          </ac:spMkLst>
        </pc:spChg>
        <pc:spChg chg="del mod">
          <ac:chgData name="Cleiton de Souza Lima" userId="S::rm339656@fiap.com.br::6bd735c9-d785-4150-aff2-ed307b76c4e2" providerId="AD" clId="Web-{E1C280C6-4543-44FC-A005-ADB6A3D93233}" dt="2021-09-11T14:07:12.446" v="486"/>
          <ac:spMkLst>
            <pc:docMk/>
            <pc:sldMk cId="0" sldId="262"/>
            <ac:spMk id="2226" creationId="{00000000-0000-0000-0000-000000000000}"/>
          </ac:spMkLst>
        </pc:spChg>
        <pc:spChg chg="del mod">
          <ac:chgData name="Cleiton de Souza Lima" userId="S::rm339656@fiap.com.br::6bd735c9-d785-4150-aff2-ed307b76c4e2" providerId="AD" clId="Web-{E1C280C6-4543-44FC-A005-ADB6A3D93233}" dt="2021-09-11T14:07:12.368" v="485"/>
          <ac:spMkLst>
            <pc:docMk/>
            <pc:sldMk cId="0" sldId="262"/>
            <ac:spMk id="2227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07:12.274" v="484"/>
          <ac:spMkLst>
            <pc:docMk/>
            <pc:sldMk cId="0" sldId="262"/>
            <ac:spMk id="2228" creationId="{00000000-0000-0000-0000-000000000000}"/>
          </ac:spMkLst>
        </pc:spChg>
        <pc:spChg chg="del mod">
          <ac:chgData name="Cleiton de Souza Lima" userId="S::rm339656@fiap.com.br::6bd735c9-d785-4150-aff2-ed307b76c4e2" providerId="AD" clId="Web-{E1C280C6-4543-44FC-A005-ADB6A3D93233}" dt="2021-09-11T14:07:12.196" v="483"/>
          <ac:spMkLst>
            <pc:docMk/>
            <pc:sldMk cId="0" sldId="262"/>
            <ac:spMk id="2229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07:12.118" v="482"/>
          <ac:spMkLst>
            <pc:docMk/>
            <pc:sldMk cId="0" sldId="262"/>
            <ac:spMk id="2230" creationId="{00000000-0000-0000-0000-000000000000}"/>
          </ac:spMkLst>
        </pc:spChg>
        <pc:spChg chg="del mod">
          <ac:chgData name="Cleiton de Souza Lima" userId="S::rm339656@fiap.com.br::6bd735c9-d785-4150-aff2-ed307b76c4e2" providerId="AD" clId="Web-{E1C280C6-4543-44FC-A005-ADB6A3D93233}" dt="2021-09-11T14:07:16.118" v="488"/>
          <ac:spMkLst>
            <pc:docMk/>
            <pc:sldMk cId="0" sldId="262"/>
            <ac:spMk id="2231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07:18.790" v="489"/>
          <ac:spMkLst>
            <pc:docMk/>
            <pc:sldMk cId="0" sldId="262"/>
            <ac:spMk id="2232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07:07.509" v="477"/>
          <ac:spMkLst>
            <pc:docMk/>
            <pc:sldMk cId="0" sldId="262"/>
            <ac:spMk id="2233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07:12.024" v="481"/>
          <ac:spMkLst>
            <pc:docMk/>
            <pc:sldMk cId="0" sldId="262"/>
            <ac:spMk id="2234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07:12.024" v="480"/>
          <ac:spMkLst>
            <pc:docMk/>
            <pc:sldMk cId="0" sldId="262"/>
            <ac:spMk id="2235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07:12.024" v="479"/>
          <ac:spMkLst>
            <pc:docMk/>
            <pc:sldMk cId="0" sldId="262"/>
            <ac:spMk id="2236" creationId="{00000000-0000-0000-0000-000000000000}"/>
          </ac:spMkLst>
        </pc:spChg>
        <pc:picChg chg="add del mod">
          <ac:chgData name="Cleiton de Souza Lima" userId="S::rm339656@fiap.com.br::6bd735c9-d785-4150-aff2-ed307b76c4e2" providerId="AD" clId="Web-{E1C280C6-4543-44FC-A005-ADB6A3D93233}" dt="2021-09-11T14:06:42.149" v="472"/>
          <ac:picMkLst>
            <pc:docMk/>
            <pc:sldMk cId="0" sldId="262"/>
            <ac:picMk id="3" creationId="{2ACEB53F-8885-415A-BEFC-B3974646BE92}"/>
          </ac:picMkLst>
        </pc:picChg>
        <pc:picChg chg="add del mod">
          <ac:chgData name="Cleiton de Souza Lima" userId="S::rm339656@fiap.com.br::6bd735c9-d785-4150-aff2-ed307b76c4e2" providerId="AD" clId="Web-{E1C280C6-4543-44FC-A005-ADB6A3D93233}" dt="2021-09-11T14:07:00.462" v="475"/>
          <ac:picMkLst>
            <pc:docMk/>
            <pc:sldMk cId="0" sldId="262"/>
            <ac:picMk id="4" creationId="{A357949A-636D-4258-8C89-FB801FA54DD5}"/>
          </ac:picMkLst>
        </pc:picChg>
        <pc:picChg chg="add mod">
          <ac:chgData name="Cleiton de Souza Lima" userId="S::rm339656@fiap.com.br::6bd735c9-d785-4150-aff2-ed307b76c4e2" providerId="AD" clId="Web-{E1C280C6-4543-44FC-A005-ADB6A3D93233}" dt="2021-09-11T14:07:52.431" v="501" actId="1076"/>
          <ac:picMkLst>
            <pc:docMk/>
            <pc:sldMk cId="0" sldId="262"/>
            <ac:picMk id="5" creationId="{85FD2DD2-F345-4FD4-8299-7AB039840F72}"/>
          </ac:picMkLst>
        </pc:picChg>
      </pc:sldChg>
      <pc:sldChg chg="addSp delSp modSp ord">
        <pc:chgData name="Cleiton de Souza Lima" userId="S::rm339656@fiap.com.br::6bd735c9-d785-4150-aff2-ed307b76c4e2" providerId="AD" clId="Web-{E1C280C6-4543-44FC-A005-ADB6A3D93233}" dt="2021-09-11T14:36:06.714" v="686" actId="1076"/>
        <pc:sldMkLst>
          <pc:docMk/>
          <pc:sldMk cId="0" sldId="269"/>
        </pc:sldMkLst>
        <pc:spChg chg="add">
          <ac:chgData name="Cleiton de Souza Lima" userId="S::rm339656@fiap.com.br::6bd735c9-d785-4150-aff2-ed307b76c4e2" providerId="AD" clId="Web-{E1C280C6-4543-44FC-A005-ADB6A3D93233}" dt="2021-09-11T14:35:29.604" v="683"/>
          <ac:spMkLst>
            <pc:docMk/>
            <pc:sldMk cId="0" sldId="269"/>
            <ac:spMk id="5" creationId="{47EA29FB-6724-4254-B509-019B1D2B27B6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4:14:45.767" v="537" actId="20577"/>
          <ac:spMkLst>
            <pc:docMk/>
            <pc:sldMk cId="0" sldId="269"/>
            <ac:spMk id="2640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4:35:50.761" v="684" actId="14100"/>
          <ac:spMkLst>
            <pc:docMk/>
            <pc:sldMk cId="0" sldId="269"/>
            <ac:spMk id="2642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19:18.695" v="555"/>
          <ac:spMkLst>
            <pc:docMk/>
            <pc:sldMk cId="0" sldId="269"/>
            <ac:spMk id="2643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14:19.220" v="534"/>
          <ac:spMkLst>
            <pc:docMk/>
            <pc:sldMk cId="0" sldId="269"/>
            <ac:spMk id="2648" creationId="{00000000-0000-0000-0000-000000000000}"/>
          </ac:spMkLst>
        </pc:spChg>
        <pc:picChg chg="add del mod">
          <ac:chgData name="Cleiton de Souza Lima" userId="S::rm339656@fiap.com.br::6bd735c9-d785-4150-aff2-ed307b76c4e2" providerId="AD" clId="Web-{E1C280C6-4543-44FC-A005-ADB6A3D93233}" dt="2021-09-11T14:16:33.426" v="539"/>
          <ac:picMkLst>
            <pc:docMk/>
            <pc:sldMk cId="0" sldId="269"/>
            <ac:picMk id="2" creationId="{181F9A50-B9B8-4C8C-BE93-6200A07A11A5}"/>
          </ac:picMkLst>
        </pc:picChg>
        <pc:picChg chg="add mod">
          <ac:chgData name="Cleiton de Souza Lima" userId="S::rm339656@fiap.com.br::6bd735c9-d785-4150-aff2-ed307b76c4e2" providerId="AD" clId="Web-{E1C280C6-4543-44FC-A005-ADB6A3D93233}" dt="2021-09-11T14:21:24.494" v="598" actId="1076"/>
          <ac:picMkLst>
            <pc:docMk/>
            <pc:sldMk cId="0" sldId="269"/>
            <ac:picMk id="3" creationId="{A0967FD1-6F0A-4EB4-87C1-A022CFDB84DD}"/>
          </ac:picMkLst>
        </pc:picChg>
        <pc:picChg chg="mod">
          <ac:chgData name="Cleiton de Souza Lima" userId="S::rm339656@fiap.com.br::6bd735c9-d785-4150-aff2-ed307b76c4e2" providerId="AD" clId="Web-{E1C280C6-4543-44FC-A005-ADB6A3D93233}" dt="2021-09-11T14:36:06.714" v="686" actId="1076"/>
          <ac:picMkLst>
            <pc:docMk/>
            <pc:sldMk cId="0" sldId="269"/>
            <ac:picMk id="4" creationId="{29FE0ADD-4395-4ACE-ABAD-EFC7FBDA20CA}"/>
          </ac:picMkLst>
        </pc:picChg>
        <pc:picChg chg="del">
          <ac:chgData name="Cleiton de Souza Lima" userId="S::rm339656@fiap.com.br::6bd735c9-d785-4150-aff2-ed307b76c4e2" providerId="AD" clId="Web-{E1C280C6-4543-44FC-A005-ADB6A3D93233}" dt="2021-09-11T14:14:14.048" v="532"/>
          <ac:picMkLst>
            <pc:docMk/>
            <pc:sldMk cId="0" sldId="269"/>
            <ac:picMk id="2639" creationId="{00000000-0000-0000-0000-000000000000}"/>
          </ac:picMkLst>
        </pc:picChg>
      </pc:sldChg>
      <pc:sldChg chg="delSp modSp ord">
        <pc:chgData name="Cleiton de Souza Lima" userId="S::rm339656@fiap.com.br::6bd735c9-d785-4150-aff2-ed307b76c4e2" providerId="AD" clId="Web-{E1C280C6-4543-44FC-A005-ADB6A3D93233}" dt="2021-09-11T13:36:50.192" v="364" actId="20577"/>
        <pc:sldMkLst>
          <pc:docMk/>
          <pc:sldMk cId="0" sldId="270"/>
        </pc:sldMkLst>
        <pc:spChg chg="mod">
          <ac:chgData name="Cleiton de Souza Lima" userId="S::rm339656@fiap.com.br::6bd735c9-d785-4150-aff2-ed307b76c4e2" providerId="AD" clId="Web-{E1C280C6-4543-44FC-A005-ADB6A3D93233}" dt="2021-09-11T13:28:07.917" v="267" actId="20577"/>
          <ac:spMkLst>
            <pc:docMk/>
            <pc:sldMk cId="0" sldId="270"/>
            <ac:spMk id="2694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3:28:28.073" v="276" actId="20577"/>
          <ac:spMkLst>
            <pc:docMk/>
            <pc:sldMk cId="0" sldId="270"/>
            <ac:spMk id="2695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3:35:16.831" v="338" actId="20577"/>
          <ac:spMkLst>
            <pc:docMk/>
            <pc:sldMk cId="0" sldId="270"/>
            <ac:spMk id="2696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3:34:08.392" v="314" actId="20577"/>
          <ac:spMkLst>
            <pc:docMk/>
            <pc:sldMk cId="0" sldId="270"/>
            <ac:spMk id="2697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3:36:50.192" v="364" actId="20577"/>
          <ac:spMkLst>
            <pc:docMk/>
            <pc:sldMk cId="0" sldId="270"/>
            <ac:spMk id="2698" creationId="{00000000-0000-0000-0000-000000000000}"/>
          </ac:spMkLst>
        </pc:spChg>
        <pc:spChg chg="del mod">
          <ac:chgData name="Cleiton de Souza Lima" userId="S::rm339656@fiap.com.br::6bd735c9-d785-4150-aff2-ed307b76c4e2" providerId="AD" clId="Web-{E1C280C6-4543-44FC-A005-ADB6A3D93233}" dt="2021-09-11T13:34:24.174" v="317"/>
          <ac:spMkLst>
            <pc:docMk/>
            <pc:sldMk cId="0" sldId="270"/>
            <ac:spMk id="2724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3:34:26.283" v="318"/>
          <ac:spMkLst>
            <pc:docMk/>
            <pc:sldMk cId="0" sldId="270"/>
            <ac:spMk id="2725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3:34:26.314" v="319"/>
          <ac:spMkLst>
            <pc:docMk/>
            <pc:sldMk cId="0" sldId="270"/>
            <ac:spMk id="2726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3:34:28.471" v="320"/>
          <ac:spMkLst>
            <pc:docMk/>
            <pc:sldMk cId="0" sldId="270"/>
            <ac:spMk id="2727" creationId="{00000000-0000-0000-0000-000000000000}"/>
          </ac:spMkLst>
        </pc:spChg>
        <pc:grpChg chg="mod">
          <ac:chgData name="Cleiton de Souza Lima" userId="S::rm339656@fiap.com.br::6bd735c9-d785-4150-aff2-ed307b76c4e2" providerId="AD" clId="Web-{E1C280C6-4543-44FC-A005-ADB6A3D93233}" dt="2021-09-11T13:27:58.995" v="255" actId="14100"/>
          <ac:grpSpMkLst>
            <pc:docMk/>
            <pc:sldMk cId="0" sldId="270"/>
            <ac:grpSpMk id="2699" creationId="{00000000-0000-0000-0000-000000000000}"/>
          </ac:grpSpMkLst>
        </pc:grpChg>
      </pc:sldChg>
      <pc:sldChg chg="modSp ord">
        <pc:chgData name="Cleiton de Souza Lima" userId="S::rm339656@fiap.com.br::6bd735c9-d785-4150-aff2-ed307b76c4e2" providerId="AD" clId="Web-{E1C280C6-4543-44FC-A005-ADB6A3D93233}" dt="2021-09-11T14:37:39.638" v="695"/>
        <pc:sldMkLst>
          <pc:docMk/>
          <pc:sldMk cId="0" sldId="278"/>
        </pc:sldMkLst>
        <pc:spChg chg="mod">
          <ac:chgData name="Cleiton de Souza Lima" userId="S::rm339656@fiap.com.br::6bd735c9-d785-4150-aff2-ed307b76c4e2" providerId="AD" clId="Web-{E1C280C6-4543-44FC-A005-ADB6A3D93233}" dt="2021-09-11T14:37:35.419" v="694" actId="20577"/>
          <ac:spMkLst>
            <pc:docMk/>
            <pc:sldMk cId="0" sldId="278"/>
            <ac:spMk id="3213" creationId="{00000000-0000-0000-0000-000000000000}"/>
          </ac:spMkLst>
        </pc:spChg>
      </pc:sldChg>
      <pc:sldChg chg="addSp modSp ord">
        <pc:chgData name="Cleiton de Souza Lima" userId="S::rm339656@fiap.com.br::6bd735c9-d785-4150-aff2-ed307b76c4e2" providerId="AD" clId="Web-{E1C280C6-4543-44FC-A005-ADB6A3D93233}" dt="2021-09-11T15:42:08.545" v="816" actId="1076"/>
        <pc:sldMkLst>
          <pc:docMk/>
          <pc:sldMk cId="0" sldId="285"/>
        </pc:sldMkLst>
        <pc:spChg chg="add">
          <ac:chgData name="Cleiton de Souza Lima" userId="S::rm339656@fiap.com.br::6bd735c9-d785-4150-aff2-ed307b76c4e2" providerId="AD" clId="Web-{E1C280C6-4543-44FC-A005-ADB6A3D93233}" dt="2021-09-11T15:34:59.881" v="786"/>
          <ac:spMkLst>
            <pc:docMk/>
            <pc:sldMk cId="0" sldId="285"/>
            <ac:spMk id="2" creationId="{A707FCF8-2079-4EB0-833E-DFAEC717FCEC}"/>
          </ac:spMkLst>
        </pc:spChg>
        <pc:spChg chg="add">
          <ac:chgData name="Cleiton de Souza Lima" userId="S::rm339656@fiap.com.br::6bd735c9-d785-4150-aff2-ed307b76c4e2" providerId="AD" clId="Web-{E1C280C6-4543-44FC-A005-ADB6A3D93233}" dt="2021-09-11T15:35:02.568" v="787"/>
          <ac:spMkLst>
            <pc:docMk/>
            <pc:sldMk cId="0" sldId="285"/>
            <ac:spMk id="3" creationId="{C712EB60-07E4-4023-8004-044AE4C21EE6}"/>
          </ac:spMkLst>
        </pc:spChg>
        <pc:spChg chg="add mod">
          <ac:chgData name="Cleiton de Souza Lima" userId="S::rm339656@fiap.com.br::6bd735c9-d785-4150-aff2-ed307b76c4e2" providerId="AD" clId="Web-{E1C280C6-4543-44FC-A005-ADB6A3D93233}" dt="2021-09-11T15:40:26.418" v="807"/>
          <ac:spMkLst>
            <pc:docMk/>
            <pc:sldMk cId="0" sldId="285"/>
            <ac:spMk id="4" creationId="{E2B44A7F-8BAD-4F2E-B795-20D202D98AA5}"/>
          </ac:spMkLst>
        </pc:spChg>
        <pc:spChg chg="add mod">
          <ac:chgData name="Cleiton de Souza Lima" userId="S::rm339656@fiap.com.br::6bd735c9-d785-4150-aff2-ed307b76c4e2" providerId="AD" clId="Web-{E1C280C6-4543-44FC-A005-ADB6A3D93233}" dt="2021-09-11T15:42:08.545" v="816" actId="1076"/>
          <ac:spMkLst>
            <pc:docMk/>
            <pc:sldMk cId="0" sldId="285"/>
            <ac:spMk id="1326" creationId="{674D5084-C82E-4585-B2DD-20B8988D6990}"/>
          </ac:spMkLst>
        </pc:spChg>
        <pc:spChg chg="add mod">
          <ac:chgData name="Cleiton de Souza Lima" userId="S::rm339656@fiap.com.br::6bd735c9-d785-4150-aff2-ed307b76c4e2" providerId="AD" clId="Web-{E1C280C6-4543-44FC-A005-ADB6A3D93233}" dt="2021-09-11T15:40:42.465" v="812" actId="14100"/>
          <ac:spMkLst>
            <pc:docMk/>
            <pc:sldMk cId="0" sldId="285"/>
            <ac:spMk id="1327" creationId="{F66B578E-EF87-4996-B163-A4EF7760DF5B}"/>
          </ac:spMkLst>
        </pc:spChg>
        <pc:spChg chg="add mod">
          <ac:chgData name="Cleiton de Souza Lima" userId="S::rm339656@fiap.com.br::6bd735c9-d785-4150-aff2-ed307b76c4e2" providerId="AD" clId="Web-{E1C280C6-4543-44FC-A005-ADB6A3D93233}" dt="2021-09-11T15:40:49.669" v="814" actId="14100"/>
          <ac:spMkLst>
            <pc:docMk/>
            <pc:sldMk cId="0" sldId="285"/>
            <ac:spMk id="1328" creationId="{BD9F28A0-420F-4B87-A6D6-FFD7982EE9A4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5:36:19.945" v="802" actId="20577"/>
          <ac:spMkLst>
            <pc:docMk/>
            <pc:sldMk cId="0" sldId="285"/>
            <ac:spMk id="3625" creationId="{00000000-0000-0000-0000-000000000000}"/>
          </ac:spMkLst>
        </pc:spChg>
      </pc:sldChg>
      <pc:sldChg chg="add replId">
        <pc:chgData name="Cleiton de Souza Lima" userId="S::rm339656@fiap.com.br::6bd735c9-d785-4150-aff2-ed307b76c4e2" providerId="AD" clId="Web-{E1C280C6-4543-44FC-A005-ADB6A3D93233}" dt="2021-09-11T13:27:10.244" v="236"/>
        <pc:sldMkLst>
          <pc:docMk/>
          <pc:sldMk cId="2132116001" sldId="304"/>
        </pc:sldMkLst>
      </pc:sldChg>
      <pc:sldChg chg="modSp add del replId">
        <pc:chgData name="Cleiton de Souza Lima" userId="S::rm339656@fiap.com.br::6bd735c9-d785-4150-aff2-ed307b76c4e2" providerId="AD" clId="Web-{E1C280C6-4543-44FC-A005-ADB6A3D93233}" dt="2021-09-11T14:55:18.267" v="696"/>
        <pc:sldMkLst>
          <pc:docMk/>
          <pc:sldMk cId="4084429498" sldId="305"/>
        </pc:sldMkLst>
        <pc:spChg chg="mod">
          <ac:chgData name="Cleiton de Souza Lima" userId="S::rm339656@fiap.com.br::6bd735c9-d785-4150-aff2-ed307b76c4e2" providerId="AD" clId="Web-{E1C280C6-4543-44FC-A005-ADB6A3D93233}" dt="2021-09-11T14:09:10.183" v="515" actId="20577"/>
          <ac:spMkLst>
            <pc:docMk/>
            <pc:sldMk cId="4084429498" sldId="305"/>
            <ac:spMk id="2228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4:08:12.900" v="505" actId="20577"/>
          <ac:spMkLst>
            <pc:docMk/>
            <pc:sldMk cId="4084429498" sldId="305"/>
            <ac:spMk id="2229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4:09:34.215" v="528" actId="20577"/>
          <ac:spMkLst>
            <pc:docMk/>
            <pc:sldMk cId="4084429498" sldId="305"/>
            <ac:spMk id="2230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4:08:56.026" v="510" actId="20577"/>
          <ac:spMkLst>
            <pc:docMk/>
            <pc:sldMk cId="4084429498" sldId="305"/>
            <ac:spMk id="2231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4:09:25.027" v="522" actId="20577"/>
          <ac:spMkLst>
            <pc:docMk/>
            <pc:sldMk cId="4084429498" sldId="305"/>
            <ac:spMk id="2232" creationId="{00000000-0000-0000-0000-000000000000}"/>
          </ac:spMkLst>
        </pc:spChg>
      </pc:sldChg>
      <pc:sldChg chg="modSp add del replId">
        <pc:chgData name="Cleiton de Souza Lima" userId="S::rm339656@fiap.com.br::6bd735c9-d785-4150-aff2-ed307b76c4e2" providerId="AD" clId="Web-{E1C280C6-4543-44FC-A005-ADB6A3D93233}" dt="2021-09-11T14:17:39.552" v="547"/>
        <pc:sldMkLst>
          <pc:docMk/>
          <pc:sldMk cId="614077097" sldId="306"/>
        </pc:sldMkLst>
        <pc:picChg chg="mod">
          <ac:chgData name="Cleiton de Souza Lima" userId="S::rm339656@fiap.com.br::6bd735c9-d785-4150-aff2-ed307b76c4e2" providerId="AD" clId="Web-{E1C280C6-4543-44FC-A005-ADB6A3D93233}" dt="2021-09-11T14:13:54.532" v="531" actId="1076"/>
          <ac:picMkLst>
            <pc:docMk/>
            <pc:sldMk cId="614077097" sldId="306"/>
            <ac:picMk id="5" creationId="{85FD2DD2-F345-4FD4-8299-7AB039840F72}"/>
          </ac:picMkLst>
        </pc:picChg>
      </pc:sldChg>
      <pc:sldChg chg="addSp delSp modSp add ord replId">
        <pc:chgData name="Cleiton de Souza Lima" userId="S::rm339656@fiap.com.br::6bd735c9-d785-4150-aff2-ed307b76c4e2" providerId="AD" clId="Web-{E1C280C6-4543-44FC-A005-ADB6A3D93233}" dt="2021-09-11T14:32:38.866" v="646" actId="1076"/>
        <pc:sldMkLst>
          <pc:docMk/>
          <pc:sldMk cId="2135972477" sldId="307"/>
        </pc:sldMkLst>
        <pc:spChg chg="add mod">
          <ac:chgData name="Cleiton de Souza Lima" userId="S::rm339656@fiap.com.br::6bd735c9-d785-4150-aff2-ed307b76c4e2" providerId="AD" clId="Web-{E1C280C6-4543-44FC-A005-ADB6A3D93233}" dt="2021-09-11T14:32:12.850" v="626" actId="20577"/>
          <ac:spMkLst>
            <pc:docMk/>
            <pc:sldMk cId="2135972477" sldId="307"/>
            <ac:spMk id="54" creationId="{3C07CC66-7F19-4754-B23D-89ACC46EE23A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31.288" v="645"/>
          <ac:spMkLst>
            <pc:docMk/>
            <pc:sldMk cId="2135972477" sldId="307"/>
            <ac:spMk id="2641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4:31:46.068" v="616" actId="1076"/>
          <ac:spMkLst>
            <pc:docMk/>
            <pc:sldMk cId="2135972477" sldId="307"/>
            <ac:spMk id="2642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19:21.241" v="556"/>
          <ac:spMkLst>
            <pc:docMk/>
            <pc:sldMk cId="2135972477" sldId="307"/>
            <ac:spMk id="2643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31.288" v="644"/>
          <ac:spMkLst>
            <pc:docMk/>
            <pc:sldMk cId="2135972477" sldId="307"/>
            <ac:spMk id="2644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31.288" v="643"/>
          <ac:spMkLst>
            <pc:docMk/>
            <pc:sldMk cId="2135972477" sldId="307"/>
            <ac:spMk id="2645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31.288" v="642"/>
          <ac:spMkLst>
            <pc:docMk/>
            <pc:sldMk cId="2135972477" sldId="307"/>
            <ac:spMk id="2646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31.288" v="641"/>
          <ac:spMkLst>
            <pc:docMk/>
            <pc:sldMk cId="2135972477" sldId="307"/>
            <ac:spMk id="2647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31.288" v="635"/>
          <ac:spMkLst>
            <pc:docMk/>
            <pc:sldMk cId="2135972477" sldId="307"/>
            <ac:spMk id="2677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31.288" v="634"/>
          <ac:spMkLst>
            <pc:docMk/>
            <pc:sldMk cId="2135972477" sldId="307"/>
            <ac:spMk id="2678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31.288" v="633"/>
          <ac:spMkLst>
            <pc:docMk/>
            <pc:sldMk cId="2135972477" sldId="307"/>
            <ac:spMk id="2679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31.272" v="630"/>
          <ac:spMkLst>
            <pc:docMk/>
            <pc:sldMk cId="2135972477" sldId="307"/>
            <ac:spMk id="2689" creationId="{00000000-0000-0000-0000-000000000000}"/>
          </ac:spMkLst>
        </pc:spChg>
        <pc:grpChg chg="del">
          <ac:chgData name="Cleiton de Souza Lima" userId="S::rm339656@fiap.com.br::6bd735c9-d785-4150-aff2-ed307b76c4e2" providerId="AD" clId="Web-{E1C280C6-4543-44FC-A005-ADB6A3D93233}" dt="2021-09-11T14:32:31.288" v="640"/>
          <ac:grpSpMkLst>
            <pc:docMk/>
            <pc:sldMk cId="2135972477" sldId="307"/>
            <ac:grpSpMk id="2649" creationId="{00000000-0000-0000-0000-000000000000}"/>
          </ac:grpSpMkLst>
        </pc:grpChg>
        <pc:grpChg chg="del">
          <ac:chgData name="Cleiton de Souza Lima" userId="S::rm339656@fiap.com.br::6bd735c9-d785-4150-aff2-ed307b76c4e2" providerId="AD" clId="Web-{E1C280C6-4543-44FC-A005-ADB6A3D93233}" dt="2021-09-11T14:32:31.288" v="639"/>
          <ac:grpSpMkLst>
            <pc:docMk/>
            <pc:sldMk cId="2135972477" sldId="307"/>
            <ac:grpSpMk id="2654" creationId="{00000000-0000-0000-0000-000000000000}"/>
          </ac:grpSpMkLst>
        </pc:grpChg>
        <pc:grpChg chg="del">
          <ac:chgData name="Cleiton de Souza Lima" userId="S::rm339656@fiap.com.br::6bd735c9-d785-4150-aff2-ed307b76c4e2" providerId="AD" clId="Web-{E1C280C6-4543-44FC-A005-ADB6A3D93233}" dt="2021-09-11T14:32:31.288" v="638"/>
          <ac:grpSpMkLst>
            <pc:docMk/>
            <pc:sldMk cId="2135972477" sldId="307"/>
            <ac:grpSpMk id="2659" creationId="{00000000-0000-0000-0000-000000000000}"/>
          </ac:grpSpMkLst>
        </pc:grpChg>
        <pc:grpChg chg="del">
          <ac:chgData name="Cleiton de Souza Lima" userId="S::rm339656@fiap.com.br::6bd735c9-d785-4150-aff2-ed307b76c4e2" providerId="AD" clId="Web-{E1C280C6-4543-44FC-A005-ADB6A3D93233}" dt="2021-09-11T14:32:31.288" v="637"/>
          <ac:grpSpMkLst>
            <pc:docMk/>
            <pc:sldMk cId="2135972477" sldId="307"/>
            <ac:grpSpMk id="2665" creationId="{00000000-0000-0000-0000-000000000000}"/>
          </ac:grpSpMkLst>
        </pc:grpChg>
        <pc:grpChg chg="del">
          <ac:chgData name="Cleiton de Souza Lima" userId="S::rm339656@fiap.com.br::6bd735c9-d785-4150-aff2-ed307b76c4e2" providerId="AD" clId="Web-{E1C280C6-4543-44FC-A005-ADB6A3D93233}" dt="2021-09-11T14:32:31.288" v="636"/>
          <ac:grpSpMkLst>
            <pc:docMk/>
            <pc:sldMk cId="2135972477" sldId="307"/>
            <ac:grpSpMk id="2671" creationId="{00000000-0000-0000-0000-000000000000}"/>
          </ac:grpSpMkLst>
        </pc:grpChg>
        <pc:grpChg chg="del">
          <ac:chgData name="Cleiton de Souza Lima" userId="S::rm339656@fiap.com.br::6bd735c9-d785-4150-aff2-ed307b76c4e2" providerId="AD" clId="Web-{E1C280C6-4543-44FC-A005-ADB6A3D93233}" dt="2021-09-11T14:32:31.288" v="632"/>
          <ac:grpSpMkLst>
            <pc:docMk/>
            <pc:sldMk cId="2135972477" sldId="307"/>
            <ac:grpSpMk id="2680" creationId="{00000000-0000-0000-0000-000000000000}"/>
          </ac:grpSpMkLst>
        </pc:grpChg>
        <pc:grpChg chg="del">
          <ac:chgData name="Cleiton de Souza Lima" userId="S::rm339656@fiap.com.br::6bd735c9-d785-4150-aff2-ed307b76c4e2" providerId="AD" clId="Web-{E1C280C6-4543-44FC-A005-ADB6A3D93233}" dt="2021-09-11T14:32:31.288" v="631"/>
          <ac:grpSpMkLst>
            <pc:docMk/>
            <pc:sldMk cId="2135972477" sldId="307"/>
            <ac:grpSpMk id="2683" creationId="{00000000-0000-0000-0000-000000000000}"/>
          </ac:grpSpMkLst>
        </pc:grpChg>
        <pc:picChg chg="add mod">
          <ac:chgData name="Cleiton de Souza Lima" userId="S::rm339656@fiap.com.br::6bd735c9-d785-4150-aff2-ed307b76c4e2" providerId="AD" clId="Web-{E1C280C6-4543-44FC-A005-ADB6A3D93233}" dt="2021-09-11T14:21:30.463" v="599" actId="1076"/>
          <ac:picMkLst>
            <pc:docMk/>
            <pc:sldMk cId="2135972477" sldId="307"/>
            <ac:picMk id="2" creationId="{39054DBE-4958-4074-825B-5E76F5B1013B}"/>
          </ac:picMkLst>
        </pc:picChg>
        <pc:picChg chg="del">
          <ac:chgData name="Cleiton de Souza Lima" userId="S::rm339656@fiap.com.br::6bd735c9-d785-4150-aff2-ed307b76c4e2" providerId="AD" clId="Web-{E1C280C6-4543-44FC-A005-ADB6A3D93233}" dt="2021-09-11T14:16:54.551" v="543"/>
          <ac:picMkLst>
            <pc:docMk/>
            <pc:sldMk cId="2135972477" sldId="307"/>
            <ac:picMk id="3" creationId="{A0967FD1-6F0A-4EB4-87C1-A022CFDB84DD}"/>
          </ac:picMkLst>
        </pc:picChg>
        <pc:picChg chg="mod">
          <ac:chgData name="Cleiton de Souza Lima" userId="S::rm339656@fiap.com.br::6bd735c9-d785-4150-aff2-ed307b76c4e2" providerId="AD" clId="Web-{E1C280C6-4543-44FC-A005-ADB6A3D93233}" dt="2021-09-11T14:32:38.866" v="646" actId="1076"/>
          <ac:picMkLst>
            <pc:docMk/>
            <pc:sldMk cId="2135972477" sldId="307"/>
            <ac:picMk id="4" creationId="{3DA5AFD3-5901-4068-8112-41B4DB23AB2A}"/>
          </ac:picMkLst>
        </pc:picChg>
      </pc:sldChg>
      <pc:sldChg chg="addSp delSp modSp add ord replId">
        <pc:chgData name="Cleiton de Souza Lima" userId="S::rm339656@fiap.com.br::6bd735c9-d785-4150-aff2-ed307b76c4e2" providerId="AD" clId="Web-{E1C280C6-4543-44FC-A005-ADB6A3D93233}" dt="2021-09-11T14:35:19.182" v="682" actId="1076"/>
        <pc:sldMkLst>
          <pc:docMk/>
          <pc:sldMk cId="260468425" sldId="308"/>
        </pc:sldMkLst>
        <pc:spChg chg="add">
          <ac:chgData name="Cleiton de Souza Lima" userId="S::rm339656@fiap.com.br::6bd735c9-d785-4150-aff2-ed307b76c4e2" providerId="AD" clId="Web-{E1C280C6-4543-44FC-A005-ADB6A3D93233}" dt="2021-09-11T14:34:54.869" v="680"/>
          <ac:spMkLst>
            <pc:docMk/>
            <pc:sldMk cId="260468425" sldId="308"/>
            <ac:spMk id="5" creationId="{A35C1742-B168-4200-B72F-8CF983416FB8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4:35:13.682" v="681" actId="14100"/>
          <ac:spMkLst>
            <pc:docMk/>
            <pc:sldMk cId="260468425" sldId="308"/>
            <ac:spMk id="2642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19:23.382" v="557"/>
          <ac:spMkLst>
            <pc:docMk/>
            <pc:sldMk cId="260468425" sldId="308"/>
            <ac:spMk id="2643" creationId="{00000000-0000-0000-0000-000000000000}"/>
          </ac:spMkLst>
        </pc:spChg>
        <pc:picChg chg="del">
          <ac:chgData name="Cleiton de Souza Lima" userId="S::rm339656@fiap.com.br::6bd735c9-d785-4150-aff2-ed307b76c4e2" providerId="AD" clId="Web-{E1C280C6-4543-44FC-A005-ADB6A3D93233}" dt="2021-09-11T14:17:47.880" v="548"/>
          <ac:picMkLst>
            <pc:docMk/>
            <pc:sldMk cId="260468425" sldId="308"/>
            <ac:picMk id="2" creationId="{39054DBE-4958-4074-825B-5E76F5B1013B}"/>
          </ac:picMkLst>
        </pc:picChg>
        <pc:picChg chg="add mod">
          <ac:chgData name="Cleiton de Souza Lima" userId="S::rm339656@fiap.com.br::6bd735c9-d785-4150-aff2-ed307b76c4e2" providerId="AD" clId="Web-{E1C280C6-4543-44FC-A005-ADB6A3D93233}" dt="2021-09-11T14:21:58.182" v="602" actId="1076"/>
          <ac:picMkLst>
            <pc:docMk/>
            <pc:sldMk cId="260468425" sldId="308"/>
            <ac:picMk id="3" creationId="{CFF55A6F-AEB8-406F-8DC8-F58DB897550B}"/>
          </ac:picMkLst>
        </pc:picChg>
        <pc:picChg chg="mod">
          <ac:chgData name="Cleiton de Souza Lima" userId="S::rm339656@fiap.com.br::6bd735c9-d785-4150-aff2-ed307b76c4e2" providerId="AD" clId="Web-{E1C280C6-4543-44FC-A005-ADB6A3D93233}" dt="2021-09-11T14:35:19.182" v="682" actId="1076"/>
          <ac:picMkLst>
            <pc:docMk/>
            <pc:sldMk cId="260468425" sldId="308"/>
            <ac:picMk id="4" creationId="{EEDA22F7-79AB-4C71-A806-37925F5F7017}"/>
          </ac:picMkLst>
        </pc:picChg>
      </pc:sldChg>
      <pc:sldChg chg="addSp delSp modSp add ord replId">
        <pc:chgData name="Cleiton de Souza Lima" userId="S::rm339656@fiap.com.br::6bd735c9-d785-4150-aff2-ed307b76c4e2" providerId="AD" clId="Web-{E1C280C6-4543-44FC-A005-ADB6A3D93233}" dt="2021-09-11T14:34:42.978" v="679" actId="1076"/>
        <pc:sldMkLst>
          <pc:docMk/>
          <pc:sldMk cId="294296112" sldId="309"/>
        </pc:sldMkLst>
        <pc:spChg chg="add mod">
          <ac:chgData name="Cleiton de Souza Lima" userId="S::rm339656@fiap.com.br::6bd735c9-d785-4150-aff2-ed307b76c4e2" providerId="AD" clId="Web-{E1C280C6-4543-44FC-A005-ADB6A3D93233}" dt="2021-09-11T14:34:28.462" v="677" actId="1076"/>
          <ac:spMkLst>
            <pc:docMk/>
            <pc:sldMk cId="294296112" sldId="309"/>
            <ac:spMk id="56" creationId="{7C6C6A78-1EF0-4B0B-9936-84D7971146D6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56.945" v="661"/>
          <ac:spMkLst>
            <pc:docMk/>
            <pc:sldMk cId="294296112" sldId="309"/>
            <ac:spMk id="2641" creationId="{00000000-0000-0000-0000-000000000000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4:33:38.086" v="665" actId="14100"/>
          <ac:spMkLst>
            <pc:docMk/>
            <pc:sldMk cId="294296112" sldId="309"/>
            <ac:spMk id="2642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19:25.523" v="558"/>
          <ac:spMkLst>
            <pc:docMk/>
            <pc:sldMk cId="294296112" sldId="309"/>
            <ac:spMk id="2643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3:00.726" v="662"/>
          <ac:spMkLst>
            <pc:docMk/>
            <pc:sldMk cId="294296112" sldId="309"/>
            <ac:spMk id="2644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56.945" v="660"/>
          <ac:spMkLst>
            <pc:docMk/>
            <pc:sldMk cId="294296112" sldId="309"/>
            <ac:spMk id="2645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56.945" v="659"/>
          <ac:spMkLst>
            <pc:docMk/>
            <pc:sldMk cId="294296112" sldId="309"/>
            <ac:spMk id="2646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56.945" v="658"/>
          <ac:spMkLst>
            <pc:docMk/>
            <pc:sldMk cId="294296112" sldId="309"/>
            <ac:spMk id="2647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56.929" v="653"/>
          <ac:spMkLst>
            <pc:docMk/>
            <pc:sldMk cId="294296112" sldId="309"/>
            <ac:spMk id="2677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56.929" v="652"/>
          <ac:spMkLst>
            <pc:docMk/>
            <pc:sldMk cId="294296112" sldId="309"/>
            <ac:spMk id="2678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56.929" v="651"/>
          <ac:spMkLst>
            <pc:docMk/>
            <pc:sldMk cId="294296112" sldId="309"/>
            <ac:spMk id="2679" creationId="{00000000-0000-0000-0000-000000000000}"/>
          </ac:spMkLst>
        </pc:spChg>
        <pc:spChg chg="del">
          <ac:chgData name="Cleiton de Souza Lima" userId="S::rm339656@fiap.com.br::6bd735c9-d785-4150-aff2-ed307b76c4e2" providerId="AD" clId="Web-{E1C280C6-4543-44FC-A005-ADB6A3D93233}" dt="2021-09-11T14:32:56.929" v="648"/>
          <ac:spMkLst>
            <pc:docMk/>
            <pc:sldMk cId="294296112" sldId="309"/>
            <ac:spMk id="2689" creationId="{00000000-0000-0000-0000-000000000000}"/>
          </ac:spMkLst>
        </pc:spChg>
        <pc:grpChg chg="del">
          <ac:chgData name="Cleiton de Souza Lima" userId="S::rm339656@fiap.com.br::6bd735c9-d785-4150-aff2-ed307b76c4e2" providerId="AD" clId="Web-{E1C280C6-4543-44FC-A005-ADB6A3D93233}" dt="2021-09-11T14:33:03.414" v="663"/>
          <ac:grpSpMkLst>
            <pc:docMk/>
            <pc:sldMk cId="294296112" sldId="309"/>
            <ac:grpSpMk id="2649" creationId="{00000000-0000-0000-0000-000000000000}"/>
          </ac:grpSpMkLst>
        </pc:grpChg>
        <pc:grpChg chg="del">
          <ac:chgData name="Cleiton de Souza Lima" userId="S::rm339656@fiap.com.br::6bd735c9-d785-4150-aff2-ed307b76c4e2" providerId="AD" clId="Web-{E1C280C6-4543-44FC-A005-ADB6A3D93233}" dt="2021-09-11T14:32:56.945" v="657"/>
          <ac:grpSpMkLst>
            <pc:docMk/>
            <pc:sldMk cId="294296112" sldId="309"/>
            <ac:grpSpMk id="2654" creationId="{00000000-0000-0000-0000-000000000000}"/>
          </ac:grpSpMkLst>
        </pc:grpChg>
        <pc:grpChg chg="del">
          <ac:chgData name="Cleiton de Souza Lima" userId="S::rm339656@fiap.com.br::6bd735c9-d785-4150-aff2-ed307b76c4e2" providerId="AD" clId="Web-{E1C280C6-4543-44FC-A005-ADB6A3D93233}" dt="2021-09-11T14:32:56.945" v="656"/>
          <ac:grpSpMkLst>
            <pc:docMk/>
            <pc:sldMk cId="294296112" sldId="309"/>
            <ac:grpSpMk id="2659" creationId="{00000000-0000-0000-0000-000000000000}"/>
          </ac:grpSpMkLst>
        </pc:grpChg>
        <pc:grpChg chg="del">
          <ac:chgData name="Cleiton de Souza Lima" userId="S::rm339656@fiap.com.br::6bd735c9-d785-4150-aff2-ed307b76c4e2" providerId="AD" clId="Web-{E1C280C6-4543-44FC-A005-ADB6A3D93233}" dt="2021-09-11T14:32:56.945" v="655"/>
          <ac:grpSpMkLst>
            <pc:docMk/>
            <pc:sldMk cId="294296112" sldId="309"/>
            <ac:grpSpMk id="2665" creationId="{00000000-0000-0000-0000-000000000000}"/>
          </ac:grpSpMkLst>
        </pc:grpChg>
        <pc:grpChg chg="del">
          <ac:chgData name="Cleiton de Souza Lima" userId="S::rm339656@fiap.com.br::6bd735c9-d785-4150-aff2-ed307b76c4e2" providerId="AD" clId="Web-{E1C280C6-4543-44FC-A005-ADB6A3D93233}" dt="2021-09-11T14:32:56.929" v="654"/>
          <ac:grpSpMkLst>
            <pc:docMk/>
            <pc:sldMk cId="294296112" sldId="309"/>
            <ac:grpSpMk id="2671" creationId="{00000000-0000-0000-0000-000000000000}"/>
          </ac:grpSpMkLst>
        </pc:grpChg>
        <pc:grpChg chg="del">
          <ac:chgData name="Cleiton de Souza Lima" userId="S::rm339656@fiap.com.br::6bd735c9-d785-4150-aff2-ed307b76c4e2" providerId="AD" clId="Web-{E1C280C6-4543-44FC-A005-ADB6A3D93233}" dt="2021-09-11T14:32:56.929" v="650"/>
          <ac:grpSpMkLst>
            <pc:docMk/>
            <pc:sldMk cId="294296112" sldId="309"/>
            <ac:grpSpMk id="2680" creationId="{00000000-0000-0000-0000-000000000000}"/>
          </ac:grpSpMkLst>
        </pc:grpChg>
        <pc:grpChg chg="del">
          <ac:chgData name="Cleiton de Souza Lima" userId="S::rm339656@fiap.com.br::6bd735c9-d785-4150-aff2-ed307b76c4e2" providerId="AD" clId="Web-{E1C280C6-4543-44FC-A005-ADB6A3D93233}" dt="2021-09-11T14:32:56.929" v="649"/>
          <ac:grpSpMkLst>
            <pc:docMk/>
            <pc:sldMk cId="294296112" sldId="309"/>
            <ac:grpSpMk id="2683" creationId="{00000000-0000-0000-0000-000000000000}"/>
          </ac:grpSpMkLst>
        </pc:grpChg>
        <pc:picChg chg="add mod">
          <ac:chgData name="Cleiton de Souza Lima" userId="S::rm339656@fiap.com.br::6bd735c9-d785-4150-aff2-ed307b76c4e2" providerId="AD" clId="Web-{E1C280C6-4543-44FC-A005-ADB6A3D93233}" dt="2021-09-11T14:22:12.995" v="604" actId="1076"/>
          <ac:picMkLst>
            <pc:docMk/>
            <pc:sldMk cId="294296112" sldId="309"/>
            <ac:picMk id="2" creationId="{18575648-98A1-4073-B940-BB2C405D2286}"/>
          </ac:picMkLst>
        </pc:picChg>
        <pc:picChg chg="del">
          <ac:chgData name="Cleiton de Souza Lima" userId="S::rm339656@fiap.com.br::6bd735c9-d785-4150-aff2-ed307b76c4e2" providerId="AD" clId="Web-{E1C280C6-4543-44FC-A005-ADB6A3D93233}" dt="2021-09-11T14:18:39.491" v="552"/>
          <ac:picMkLst>
            <pc:docMk/>
            <pc:sldMk cId="294296112" sldId="309"/>
            <ac:picMk id="3" creationId="{CFF55A6F-AEB8-406F-8DC8-F58DB897550B}"/>
          </ac:picMkLst>
        </pc:picChg>
        <pc:picChg chg="mod">
          <ac:chgData name="Cleiton de Souza Lima" userId="S::rm339656@fiap.com.br::6bd735c9-d785-4150-aff2-ed307b76c4e2" providerId="AD" clId="Web-{E1C280C6-4543-44FC-A005-ADB6A3D93233}" dt="2021-09-11T14:34:42.978" v="679" actId="1076"/>
          <ac:picMkLst>
            <pc:docMk/>
            <pc:sldMk cId="294296112" sldId="309"/>
            <ac:picMk id="6" creationId="{05D123DC-FA7F-4D0E-910D-E4C8C5FA32AE}"/>
          </ac:picMkLst>
        </pc:picChg>
      </pc:sldChg>
      <pc:sldChg chg="addSp add replId">
        <pc:chgData name="Cleiton de Souza Lima" userId="S::rm339656@fiap.com.br::6bd735c9-d785-4150-aff2-ed307b76c4e2" providerId="AD" clId="Web-{E1C280C6-4543-44FC-A005-ADB6A3D93233}" dt="2021-09-11T15:35:18.256" v="789"/>
        <pc:sldMkLst>
          <pc:docMk/>
          <pc:sldMk cId="602425851" sldId="310"/>
        </pc:sldMkLst>
        <pc:spChg chg="add">
          <ac:chgData name="Cleiton de Souza Lima" userId="S::rm339656@fiap.com.br::6bd735c9-d785-4150-aff2-ed307b76c4e2" providerId="AD" clId="Web-{E1C280C6-4543-44FC-A005-ADB6A3D93233}" dt="2021-09-11T15:35:18.256" v="789"/>
          <ac:spMkLst>
            <pc:docMk/>
            <pc:sldMk cId="602425851" sldId="310"/>
            <ac:spMk id="4" creationId="{63BF173F-2C95-41F2-991F-AF30F67779FD}"/>
          </ac:spMkLst>
        </pc:spChg>
      </pc:sldChg>
      <pc:sldChg chg="addSp delSp modSp add ord replId">
        <pc:chgData name="Cleiton de Souza Lima" userId="S::rm339656@fiap.com.br::6bd735c9-d785-4150-aff2-ed307b76c4e2" providerId="AD" clId="Web-{E1C280C6-4543-44FC-A005-ADB6A3D93233}" dt="2021-09-11T15:47:18.926" v="865"/>
        <pc:sldMkLst>
          <pc:docMk/>
          <pc:sldMk cId="3216965592" sldId="311"/>
        </pc:sldMkLst>
        <pc:spChg chg="add">
          <ac:chgData name="Cleiton de Souza Lima" userId="S::rm339656@fiap.com.br::6bd735c9-d785-4150-aff2-ed307b76c4e2" providerId="AD" clId="Web-{E1C280C6-4543-44FC-A005-ADB6A3D93233}" dt="2021-09-11T15:44:42.626" v="826"/>
          <ac:spMkLst>
            <pc:docMk/>
            <pc:sldMk cId="3216965592" sldId="311"/>
            <ac:spMk id="5" creationId="{0BA4022D-2A1C-4C19-9CEA-EBB3717622BB}"/>
          </ac:spMkLst>
        </pc:spChg>
        <pc:spChg chg="add">
          <ac:chgData name="Cleiton de Souza Lima" userId="S::rm339656@fiap.com.br::6bd735c9-d785-4150-aff2-ed307b76c4e2" providerId="AD" clId="Web-{E1C280C6-4543-44FC-A005-ADB6A3D93233}" dt="2021-09-11T15:44:45.204" v="827"/>
          <ac:spMkLst>
            <pc:docMk/>
            <pc:sldMk cId="3216965592" sldId="311"/>
            <ac:spMk id="6" creationId="{D960500D-16C4-48C3-BEE6-8A7B0DDDCAE3}"/>
          </ac:spMkLst>
        </pc:spChg>
        <pc:spChg chg="add mod">
          <ac:chgData name="Cleiton de Souza Lima" userId="S::rm339656@fiap.com.br::6bd735c9-d785-4150-aff2-ed307b76c4e2" providerId="AD" clId="Web-{E1C280C6-4543-44FC-A005-ADB6A3D93233}" dt="2021-09-11T15:45:50.831" v="846" actId="1076"/>
          <ac:spMkLst>
            <pc:docMk/>
            <pc:sldMk cId="3216965592" sldId="311"/>
            <ac:spMk id="7" creationId="{5A034E24-527B-4F3A-B3D5-E22EDE952E64}"/>
          </ac:spMkLst>
        </pc:spChg>
        <pc:spChg chg="add del">
          <ac:chgData name="Cleiton de Souza Lima" userId="S::rm339656@fiap.com.br::6bd735c9-d785-4150-aff2-ed307b76c4e2" providerId="AD" clId="Web-{E1C280C6-4543-44FC-A005-ADB6A3D93233}" dt="2021-09-11T15:46:04.128" v="848"/>
          <ac:spMkLst>
            <pc:docMk/>
            <pc:sldMk cId="3216965592" sldId="311"/>
            <ac:spMk id="8" creationId="{83FA530E-C407-4298-A4D9-F7D0135224B0}"/>
          </ac:spMkLst>
        </pc:spChg>
        <pc:spChg chg="add del mod">
          <ac:chgData name="Cleiton de Souza Lima" userId="S::rm339656@fiap.com.br::6bd735c9-d785-4150-aff2-ed307b76c4e2" providerId="AD" clId="Web-{E1C280C6-4543-44FC-A005-ADB6A3D93233}" dt="2021-09-11T15:47:09.520" v="853"/>
          <ac:spMkLst>
            <pc:docMk/>
            <pc:sldMk cId="3216965592" sldId="311"/>
            <ac:spMk id="9" creationId="{74C01FE5-152A-4AFA-A655-203BDB34399B}"/>
          </ac:spMkLst>
        </pc:spChg>
        <pc:spChg chg="add del">
          <ac:chgData name="Cleiton de Souza Lima" userId="S::rm339656@fiap.com.br::6bd735c9-d785-4150-aff2-ed307b76c4e2" providerId="AD" clId="Web-{E1C280C6-4543-44FC-A005-ADB6A3D93233}" dt="2021-09-11T15:47:15.457" v="860"/>
          <ac:spMkLst>
            <pc:docMk/>
            <pc:sldMk cId="3216965592" sldId="311"/>
            <ac:spMk id="11" creationId="{FFC1AFF7-8BFF-454F-B524-8F0458B165CF}"/>
          </ac:spMkLst>
        </pc:spChg>
        <pc:spChg chg="add del">
          <ac:chgData name="Cleiton de Souza Lima" userId="S::rm339656@fiap.com.br::6bd735c9-d785-4150-aff2-ed307b76c4e2" providerId="AD" clId="Web-{E1C280C6-4543-44FC-A005-ADB6A3D93233}" dt="2021-09-11T15:47:15.457" v="859"/>
          <ac:spMkLst>
            <pc:docMk/>
            <pc:sldMk cId="3216965592" sldId="311"/>
            <ac:spMk id="12" creationId="{85E69C16-056B-4113-819B-73BBCE0F05B0}"/>
          </ac:spMkLst>
        </pc:spChg>
        <pc:spChg chg="add">
          <ac:chgData name="Cleiton de Souza Lima" userId="S::rm339656@fiap.com.br::6bd735c9-d785-4150-aff2-ed307b76c4e2" providerId="AD" clId="Web-{E1C280C6-4543-44FC-A005-ADB6A3D93233}" dt="2021-09-11T15:47:18.489" v="863"/>
          <ac:spMkLst>
            <pc:docMk/>
            <pc:sldMk cId="3216965592" sldId="311"/>
            <ac:spMk id="15" creationId="{54CEFE73-70D4-4862-9DFC-8E5BD8F3F0F7}"/>
          </ac:spMkLst>
        </pc:spChg>
        <pc:spChg chg="add">
          <ac:chgData name="Cleiton de Souza Lima" userId="S::rm339656@fiap.com.br::6bd735c9-d785-4150-aff2-ed307b76c4e2" providerId="AD" clId="Web-{E1C280C6-4543-44FC-A005-ADB6A3D93233}" dt="2021-09-11T15:47:18.661" v="864"/>
          <ac:spMkLst>
            <pc:docMk/>
            <pc:sldMk cId="3216965592" sldId="311"/>
            <ac:spMk id="16" creationId="{E94A87E7-3279-4DE6-9CF1-BABED8F90C77}"/>
          </ac:spMkLst>
        </pc:spChg>
        <pc:spChg chg="add mod">
          <ac:chgData name="Cleiton de Souza Lima" userId="S::rm339656@fiap.com.br::6bd735c9-d785-4150-aff2-ed307b76c4e2" providerId="AD" clId="Web-{E1C280C6-4543-44FC-A005-ADB6A3D93233}" dt="2021-09-11T15:46:00.331" v="847" actId="1076"/>
          <ac:spMkLst>
            <pc:docMk/>
            <pc:sldMk cId="3216965592" sldId="311"/>
            <ac:spMk id="1329" creationId="{AD96A4A4-2A93-4956-99C4-E46675F1605F}"/>
          </ac:spMkLst>
        </pc:spChg>
        <pc:spChg chg="mod">
          <ac:chgData name="Cleiton de Souza Lima" userId="S::rm339656@fiap.com.br::6bd735c9-d785-4150-aff2-ed307b76c4e2" providerId="AD" clId="Web-{E1C280C6-4543-44FC-A005-ADB6A3D93233}" dt="2021-09-11T15:44:37.923" v="825" actId="20577"/>
          <ac:spMkLst>
            <pc:docMk/>
            <pc:sldMk cId="3216965592" sldId="311"/>
            <ac:spMk id="3625" creationId="{00000000-0000-0000-0000-000000000000}"/>
          </ac:spMkLst>
        </pc:spChg>
        <pc:grpChg chg="add del">
          <ac:chgData name="Cleiton de Souza Lima" userId="S::rm339656@fiap.com.br::6bd735c9-d785-4150-aff2-ed307b76c4e2" providerId="AD" clId="Web-{E1C280C6-4543-44FC-A005-ADB6A3D93233}" dt="2021-09-11T15:47:15.457" v="861"/>
          <ac:grpSpMkLst>
            <pc:docMk/>
            <pc:sldMk cId="3216965592" sldId="311"/>
            <ac:grpSpMk id="10" creationId="{B39368EC-AA3F-4859-9E0D-28CBC6B4BEDF}"/>
          </ac:grpSpMkLst>
        </pc:grpChg>
        <pc:grpChg chg="add del">
          <ac:chgData name="Cleiton de Souza Lima" userId="S::rm339656@fiap.com.br::6bd735c9-d785-4150-aff2-ed307b76c4e2" providerId="AD" clId="Web-{E1C280C6-4543-44FC-A005-ADB6A3D93233}" dt="2021-09-11T15:47:15.457" v="858"/>
          <ac:grpSpMkLst>
            <pc:docMk/>
            <pc:sldMk cId="3216965592" sldId="311"/>
            <ac:grpSpMk id="13" creationId="{41D0602C-DDEC-48D2-943E-62DCA3A0E8BC}"/>
          </ac:grpSpMkLst>
        </pc:grpChg>
        <pc:grpChg chg="add">
          <ac:chgData name="Cleiton de Souza Lima" userId="S::rm339656@fiap.com.br::6bd735c9-d785-4150-aff2-ed307b76c4e2" providerId="AD" clId="Web-{E1C280C6-4543-44FC-A005-ADB6A3D93233}" dt="2021-09-11T15:47:18.285" v="862"/>
          <ac:grpSpMkLst>
            <pc:docMk/>
            <pc:sldMk cId="3216965592" sldId="311"/>
            <ac:grpSpMk id="14" creationId="{C37EA371-6735-4D2B-8B8E-D4E0BD6CEC0E}"/>
          </ac:grpSpMkLst>
        </pc:grpChg>
        <pc:grpChg chg="add">
          <ac:chgData name="Cleiton de Souza Lima" userId="S::rm339656@fiap.com.br::6bd735c9-d785-4150-aff2-ed307b76c4e2" providerId="AD" clId="Web-{E1C280C6-4543-44FC-A005-ADB6A3D93233}" dt="2021-09-11T15:47:18.926" v="865"/>
          <ac:grpSpMkLst>
            <pc:docMk/>
            <pc:sldMk cId="3216965592" sldId="311"/>
            <ac:grpSpMk id="17" creationId="{645E73A9-E70A-4C90-9B62-A7BE0471624C}"/>
          </ac:grpSpMkLst>
        </pc:grpChg>
      </pc:sldChg>
      <pc:sldChg chg="add del replId">
        <pc:chgData name="Cleiton de Souza Lima" userId="S::rm339656@fiap.com.br::6bd735c9-d785-4150-aff2-ed307b76c4e2" providerId="AD" clId="Web-{E1C280C6-4543-44FC-A005-ADB6A3D93233}" dt="2021-09-11T15:44:52.798" v="829"/>
        <pc:sldMkLst>
          <pc:docMk/>
          <pc:sldMk cId="1367091978" sldId="312"/>
        </pc:sldMkLst>
      </pc:sldChg>
    </pc:docChg>
  </pc:docChgLst>
  <pc:docChgLst>
    <pc:chgData name="Camila Akie Okamura" userId="S::rm339624@fiap.com.br::9f8e4235-5977-42ea-beab-e235accc0088" providerId="AD" clId="Web-{648224DA-0E0D-4EF1-A405-23F61B3AB222}"/>
    <pc:docChg chg="addSld delSld modSld">
      <pc:chgData name="Camila Akie Okamura" userId="S::rm339624@fiap.com.br::9f8e4235-5977-42ea-beab-e235accc0088" providerId="AD" clId="Web-{648224DA-0E0D-4EF1-A405-23F61B3AB222}" dt="2021-09-11T15:03:39.738" v="154" actId="1076"/>
      <pc:docMkLst>
        <pc:docMk/>
      </pc:docMkLst>
      <pc:sldChg chg="modSp">
        <pc:chgData name="Camila Akie Okamura" userId="S::rm339624@fiap.com.br::9f8e4235-5977-42ea-beab-e235accc0088" providerId="AD" clId="Web-{648224DA-0E0D-4EF1-A405-23F61B3AB222}" dt="2021-09-11T14:54:12.858" v="150" actId="1076"/>
        <pc:sldMkLst>
          <pc:docMk/>
          <pc:sldMk cId="0" sldId="256"/>
        </pc:sldMkLst>
        <pc:spChg chg="mod">
          <ac:chgData name="Camila Akie Okamura" userId="S::rm339624@fiap.com.br::9f8e4235-5977-42ea-beab-e235accc0088" providerId="AD" clId="Web-{648224DA-0E0D-4EF1-A405-23F61B3AB222}" dt="2021-09-11T14:54:12.858" v="150" actId="1076"/>
          <ac:spMkLst>
            <pc:docMk/>
            <pc:sldMk cId="0" sldId="256"/>
            <ac:spMk id="1884" creationId="{00000000-0000-0000-0000-000000000000}"/>
          </ac:spMkLst>
        </pc:spChg>
        <pc:spChg chg="mod">
          <ac:chgData name="Camila Akie Okamura" userId="S::rm339624@fiap.com.br::9f8e4235-5977-42ea-beab-e235accc0088" providerId="AD" clId="Web-{648224DA-0E0D-4EF1-A405-23F61B3AB222}" dt="2021-09-11T13:12:04.378" v="13" actId="1076"/>
          <ac:spMkLst>
            <pc:docMk/>
            <pc:sldMk cId="0" sldId="256"/>
            <ac:spMk id="1885" creationId="{00000000-0000-0000-0000-000000000000}"/>
          </ac:spMkLst>
        </pc:spChg>
      </pc:sldChg>
      <pc:sldChg chg="del">
        <pc:chgData name="Camila Akie Okamura" userId="S::rm339624@fiap.com.br::9f8e4235-5977-42ea-beab-e235accc0088" providerId="AD" clId="Web-{648224DA-0E0D-4EF1-A405-23F61B3AB222}" dt="2021-09-11T13:20:36.051" v="14"/>
        <pc:sldMkLst>
          <pc:docMk/>
          <pc:sldMk cId="0" sldId="257"/>
        </pc:sldMkLst>
      </pc:sldChg>
      <pc:sldChg chg="modSp">
        <pc:chgData name="Camila Akie Okamura" userId="S::rm339624@fiap.com.br::9f8e4235-5977-42ea-beab-e235accc0088" providerId="AD" clId="Web-{648224DA-0E0D-4EF1-A405-23F61B3AB222}" dt="2021-09-11T15:03:39.738" v="154" actId="1076"/>
        <pc:sldMkLst>
          <pc:docMk/>
          <pc:sldMk cId="0" sldId="258"/>
        </pc:sldMkLst>
        <pc:spChg chg="mod">
          <ac:chgData name="Camila Akie Okamura" userId="S::rm339624@fiap.com.br::9f8e4235-5977-42ea-beab-e235accc0088" providerId="AD" clId="Web-{648224DA-0E0D-4EF1-A405-23F61B3AB222}" dt="2021-09-11T15:01:50.778" v="153" actId="20577"/>
          <ac:spMkLst>
            <pc:docMk/>
            <pc:sldMk cId="0" sldId="258"/>
            <ac:spMk id="4" creationId="{BEBFE6CE-8B53-4350-90EE-1BCE4646C667}"/>
          </ac:spMkLst>
        </pc:spChg>
        <pc:spChg chg="mod">
          <ac:chgData name="Camila Akie Okamura" userId="S::rm339624@fiap.com.br::9f8e4235-5977-42ea-beab-e235accc0088" providerId="AD" clId="Web-{648224DA-0E0D-4EF1-A405-23F61B3AB222}" dt="2021-09-11T13:24:35.192" v="16" actId="20577"/>
          <ac:spMkLst>
            <pc:docMk/>
            <pc:sldMk cId="0" sldId="258"/>
            <ac:spMk id="2146" creationId="{00000000-0000-0000-0000-000000000000}"/>
          </ac:spMkLst>
        </pc:spChg>
        <pc:grpChg chg="mod">
          <ac:chgData name="Camila Akie Okamura" userId="S::rm339624@fiap.com.br::9f8e4235-5977-42ea-beab-e235accc0088" providerId="AD" clId="Web-{648224DA-0E0D-4EF1-A405-23F61B3AB222}" dt="2021-09-11T15:03:39.738" v="154" actId="1076"/>
          <ac:grpSpMkLst>
            <pc:docMk/>
            <pc:sldMk cId="0" sldId="258"/>
            <ac:grpSpMk id="1896" creationId="{00000000-0000-0000-0000-000000000000}"/>
          </ac:grpSpMkLst>
        </pc:grpChg>
      </pc:sldChg>
      <pc:sldChg chg="modSp">
        <pc:chgData name="Camila Akie Okamura" userId="S::rm339624@fiap.com.br::9f8e4235-5977-42ea-beab-e235accc0088" providerId="AD" clId="Web-{648224DA-0E0D-4EF1-A405-23F61B3AB222}" dt="2021-09-11T14:54:33.250" v="151" actId="1076"/>
        <pc:sldMkLst>
          <pc:docMk/>
          <pc:sldMk cId="0" sldId="262"/>
        </pc:sldMkLst>
        <pc:spChg chg="mod">
          <ac:chgData name="Camila Akie Okamura" userId="S::rm339624@fiap.com.br::9f8e4235-5977-42ea-beab-e235accc0088" providerId="AD" clId="Web-{648224DA-0E0D-4EF1-A405-23F61B3AB222}" dt="2021-09-11T13:52:02.101" v="52" actId="20577"/>
          <ac:spMkLst>
            <pc:docMk/>
            <pc:sldMk cId="0" sldId="262"/>
            <ac:spMk id="2225" creationId="{00000000-0000-0000-0000-000000000000}"/>
          </ac:spMkLst>
        </pc:spChg>
        <pc:picChg chg="mod">
          <ac:chgData name="Camila Akie Okamura" userId="S::rm339624@fiap.com.br::9f8e4235-5977-42ea-beab-e235accc0088" providerId="AD" clId="Web-{648224DA-0E0D-4EF1-A405-23F61B3AB222}" dt="2021-09-11T14:54:33.250" v="151" actId="1076"/>
          <ac:picMkLst>
            <pc:docMk/>
            <pc:sldMk cId="0" sldId="262"/>
            <ac:picMk id="5" creationId="{85FD2DD2-F345-4FD4-8299-7AB039840F72}"/>
          </ac:picMkLst>
        </pc:picChg>
      </pc:sldChg>
      <pc:sldChg chg="addSp delSp modSp">
        <pc:chgData name="Camila Akie Okamura" userId="S::rm339624@fiap.com.br::9f8e4235-5977-42ea-beab-e235accc0088" providerId="AD" clId="Web-{648224DA-0E0D-4EF1-A405-23F61B3AB222}" dt="2021-09-11T14:38:06.936" v="149" actId="14100"/>
        <pc:sldMkLst>
          <pc:docMk/>
          <pc:sldMk cId="0" sldId="269"/>
        </pc:sldMkLst>
        <pc:spChg chg="del">
          <ac:chgData name="Camila Akie Okamura" userId="S::rm339624@fiap.com.br::9f8e4235-5977-42ea-beab-e235accc0088" providerId="AD" clId="Web-{648224DA-0E0D-4EF1-A405-23F61B3AB222}" dt="2021-09-11T14:34:14.343" v="130"/>
          <ac:spMkLst>
            <pc:docMk/>
            <pc:sldMk cId="0" sldId="269"/>
            <ac:spMk id="2641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3:54.029" v="119"/>
          <ac:spMkLst>
            <pc:docMk/>
            <pc:sldMk cId="0" sldId="269"/>
            <ac:spMk id="2644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3:54.029" v="118"/>
          <ac:spMkLst>
            <pc:docMk/>
            <pc:sldMk cId="0" sldId="269"/>
            <ac:spMk id="2645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3:54.029" v="117"/>
          <ac:spMkLst>
            <pc:docMk/>
            <pc:sldMk cId="0" sldId="269"/>
            <ac:spMk id="2646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4:09.312" v="127"/>
          <ac:spMkLst>
            <pc:docMk/>
            <pc:sldMk cId="0" sldId="269"/>
            <ac:spMk id="2647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4:09.296" v="123"/>
          <ac:spMkLst>
            <pc:docMk/>
            <pc:sldMk cId="0" sldId="269"/>
            <ac:spMk id="2677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4:14.343" v="129"/>
          <ac:spMkLst>
            <pc:docMk/>
            <pc:sldMk cId="0" sldId="269"/>
            <ac:spMk id="2678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4:09.296" v="122"/>
          <ac:spMkLst>
            <pc:docMk/>
            <pc:sldMk cId="0" sldId="269"/>
            <ac:spMk id="2679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4:09.296" v="120"/>
          <ac:spMkLst>
            <pc:docMk/>
            <pc:sldMk cId="0" sldId="269"/>
            <ac:spMk id="2689" creationId="{00000000-0000-0000-0000-000000000000}"/>
          </ac:spMkLst>
        </pc:spChg>
        <pc:grpChg chg="del">
          <ac:chgData name="Camila Akie Okamura" userId="S::rm339624@fiap.com.br::9f8e4235-5977-42ea-beab-e235accc0088" providerId="AD" clId="Web-{648224DA-0E0D-4EF1-A405-23F61B3AB222}" dt="2021-09-11T14:33:54.014" v="116"/>
          <ac:grpSpMkLst>
            <pc:docMk/>
            <pc:sldMk cId="0" sldId="269"/>
            <ac:grpSpMk id="2649" creationId="{00000000-0000-0000-0000-000000000000}"/>
          </ac:grpSpMkLst>
        </pc:grpChg>
        <pc:grpChg chg="del">
          <ac:chgData name="Camila Akie Okamura" userId="S::rm339624@fiap.com.br::9f8e4235-5977-42ea-beab-e235accc0088" providerId="AD" clId="Web-{648224DA-0E0D-4EF1-A405-23F61B3AB222}" dt="2021-09-11T14:33:54.014" v="115"/>
          <ac:grpSpMkLst>
            <pc:docMk/>
            <pc:sldMk cId="0" sldId="269"/>
            <ac:grpSpMk id="2654" creationId="{00000000-0000-0000-0000-000000000000}"/>
          </ac:grpSpMkLst>
        </pc:grpChg>
        <pc:grpChg chg="del">
          <ac:chgData name="Camila Akie Okamura" userId="S::rm339624@fiap.com.br::9f8e4235-5977-42ea-beab-e235accc0088" providerId="AD" clId="Web-{648224DA-0E0D-4EF1-A405-23F61B3AB222}" dt="2021-09-11T14:34:09.312" v="126"/>
          <ac:grpSpMkLst>
            <pc:docMk/>
            <pc:sldMk cId="0" sldId="269"/>
            <ac:grpSpMk id="2659" creationId="{00000000-0000-0000-0000-000000000000}"/>
          </ac:grpSpMkLst>
        </pc:grpChg>
        <pc:grpChg chg="del">
          <ac:chgData name="Camila Akie Okamura" userId="S::rm339624@fiap.com.br::9f8e4235-5977-42ea-beab-e235accc0088" providerId="AD" clId="Web-{648224DA-0E0D-4EF1-A405-23F61B3AB222}" dt="2021-09-11T14:34:09.296" v="125"/>
          <ac:grpSpMkLst>
            <pc:docMk/>
            <pc:sldMk cId="0" sldId="269"/>
            <ac:grpSpMk id="2665" creationId="{00000000-0000-0000-0000-000000000000}"/>
          </ac:grpSpMkLst>
        </pc:grpChg>
        <pc:grpChg chg="del">
          <ac:chgData name="Camila Akie Okamura" userId="S::rm339624@fiap.com.br::9f8e4235-5977-42ea-beab-e235accc0088" providerId="AD" clId="Web-{648224DA-0E0D-4EF1-A405-23F61B3AB222}" dt="2021-09-11T14:34:09.296" v="124"/>
          <ac:grpSpMkLst>
            <pc:docMk/>
            <pc:sldMk cId="0" sldId="269"/>
            <ac:grpSpMk id="2671" creationId="{00000000-0000-0000-0000-000000000000}"/>
          </ac:grpSpMkLst>
        </pc:grpChg>
        <pc:grpChg chg="del">
          <ac:chgData name="Camila Akie Okamura" userId="S::rm339624@fiap.com.br::9f8e4235-5977-42ea-beab-e235accc0088" providerId="AD" clId="Web-{648224DA-0E0D-4EF1-A405-23F61B3AB222}" dt="2021-09-11T14:34:14.343" v="128"/>
          <ac:grpSpMkLst>
            <pc:docMk/>
            <pc:sldMk cId="0" sldId="269"/>
            <ac:grpSpMk id="2680" creationId="{00000000-0000-0000-0000-000000000000}"/>
          </ac:grpSpMkLst>
        </pc:grpChg>
        <pc:grpChg chg="del">
          <ac:chgData name="Camila Akie Okamura" userId="S::rm339624@fiap.com.br::9f8e4235-5977-42ea-beab-e235accc0088" providerId="AD" clId="Web-{648224DA-0E0D-4EF1-A405-23F61B3AB222}" dt="2021-09-11T14:34:09.296" v="121"/>
          <ac:grpSpMkLst>
            <pc:docMk/>
            <pc:sldMk cId="0" sldId="269"/>
            <ac:grpSpMk id="2683" creationId="{00000000-0000-0000-0000-000000000000}"/>
          </ac:grpSpMkLst>
        </pc:grpChg>
        <pc:picChg chg="add del mod">
          <ac:chgData name="Camila Akie Okamura" userId="S::rm339624@fiap.com.br::9f8e4235-5977-42ea-beab-e235accc0088" providerId="AD" clId="Web-{648224DA-0E0D-4EF1-A405-23F61B3AB222}" dt="2021-09-11T14:21:34.685" v="56"/>
          <ac:picMkLst>
            <pc:docMk/>
            <pc:sldMk cId="0" sldId="269"/>
            <ac:picMk id="2" creationId="{A041FB75-1794-41AC-9AA5-B850BE1EAA68}"/>
          </ac:picMkLst>
        </pc:picChg>
        <pc:picChg chg="add mod modCrop">
          <ac:chgData name="Camila Akie Okamura" userId="S::rm339624@fiap.com.br::9f8e4235-5977-42ea-beab-e235accc0088" providerId="AD" clId="Web-{648224DA-0E0D-4EF1-A405-23F61B3AB222}" dt="2021-09-11T14:38:06.936" v="149" actId="14100"/>
          <ac:picMkLst>
            <pc:docMk/>
            <pc:sldMk cId="0" sldId="269"/>
            <ac:picMk id="4" creationId="{29FE0ADD-4395-4ACE-ABAD-EFC7FBDA20CA}"/>
          </ac:picMkLst>
        </pc:picChg>
        <pc:picChg chg="add del mod">
          <ac:chgData name="Camila Akie Okamura" userId="S::rm339624@fiap.com.br::9f8e4235-5977-42ea-beab-e235accc0088" providerId="AD" clId="Web-{648224DA-0E0D-4EF1-A405-23F61B3AB222}" dt="2021-09-11T14:17:26.809" v="54"/>
          <ac:picMkLst>
            <pc:docMk/>
            <pc:sldMk cId="0" sldId="269"/>
            <ac:picMk id="4" creationId="{68C91AE9-A112-4C20-AEBC-FEC1ED7942BA}"/>
          </ac:picMkLst>
        </pc:picChg>
      </pc:sldChg>
      <pc:sldChg chg="modSp">
        <pc:chgData name="Camila Akie Okamura" userId="S::rm339624@fiap.com.br::9f8e4235-5977-42ea-beab-e235accc0088" providerId="AD" clId="Web-{648224DA-0E0D-4EF1-A405-23F61B3AB222}" dt="2021-09-11T13:37:51.792" v="50" actId="20577"/>
        <pc:sldMkLst>
          <pc:docMk/>
          <pc:sldMk cId="0" sldId="270"/>
        </pc:sldMkLst>
        <pc:spChg chg="mod">
          <ac:chgData name="Camila Akie Okamura" userId="S::rm339624@fiap.com.br::9f8e4235-5977-42ea-beab-e235accc0088" providerId="AD" clId="Web-{648224DA-0E0D-4EF1-A405-23F61B3AB222}" dt="2021-09-11T13:37:24.290" v="44" actId="20577"/>
          <ac:spMkLst>
            <pc:docMk/>
            <pc:sldMk cId="0" sldId="270"/>
            <ac:spMk id="2696" creationId="{00000000-0000-0000-0000-000000000000}"/>
          </ac:spMkLst>
        </pc:spChg>
        <pc:spChg chg="mod">
          <ac:chgData name="Camila Akie Okamura" userId="S::rm339624@fiap.com.br::9f8e4235-5977-42ea-beab-e235accc0088" providerId="AD" clId="Web-{648224DA-0E0D-4EF1-A405-23F61B3AB222}" dt="2021-09-11T13:36:59.912" v="40" actId="20577"/>
          <ac:spMkLst>
            <pc:docMk/>
            <pc:sldMk cId="0" sldId="270"/>
            <ac:spMk id="2697" creationId="{00000000-0000-0000-0000-000000000000}"/>
          </ac:spMkLst>
        </pc:spChg>
        <pc:spChg chg="mod">
          <ac:chgData name="Camila Akie Okamura" userId="S::rm339624@fiap.com.br::9f8e4235-5977-42ea-beab-e235accc0088" providerId="AD" clId="Web-{648224DA-0E0D-4EF1-A405-23F61B3AB222}" dt="2021-09-11T13:37:51.792" v="50" actId="20577"/>
          <ac:spMkLst>
            <pc:docMk/>
            <pc:sldMk cId="0" sldId="270"/>
            <ac:spMk id="2698" creationId="{00000000-0000-0000-0000-000000000000}"/>
          </ac:spMkLst>
        </pc:spChg>
      </pc:sldChg>
      <pc:sldChg chg="addSp modSp">
        <pc:chgData name="Camila Akie Okamura" userId="S::rm339624@fiap.com.br::9f8e4235-5977-42ea-beab-e235accc0088" providerId="AD" clId="Web-{648224DA-0E0D-4EF1-A405-23F61B3AB222}" dt="2021-09-11T14:37:17.402" v="141" actId="1076"/>
        <pc:sldMkLst>
          <pc:docMk/>
          <pc:sldMk cId="2135972477" sldId="307"/>
        </pc:sldMkLst>
        <pc:picChg chg="add mod">
          <ac:chgData name="Camila Akie Okamura" userId="S::rm339624@fiap.com.br::9f8e4235-5977-42ea-beab-e235accc0088" providerId="AD" clId="Web-{648224DA-0E0D-4EF1-A405-23F61B3AB222}" dt="2021-09-11T14:37:17.402" v="141" actId="1076"/>
          <ac:picMkLst>
            <pc:docMk/>
            <pc:sldMk cId="2135972477" sldId="307"/>
            <ac:picMk id="4" creationId="{3DA5AFD3-5901-4068-8112-41B4DB23AB2A}"/>
          </ac:picMkLst>
        </pc:picChg>
      </pc:sldChg>
      <pc:sldChg chg="addSp delSp modSp">
        <pc:chgData name="Camila Akie Okamura" userId="S::rm339624@fiap.com.br::9f8e4235-5977-42ea-beab-e235accc0088" providerId="AD" clId="Web-{648224DA-0E0D-4EF1-A405-23F61B3AB222}" dt="2021-09-11T14:37:54.779" v="146" actId="14100"/>
        <pc:sldMkLst>
          <pc:docMk/>
          <pc:sldMk cId="260468425" sldId="308"/>
        </pc:sldMkLst>
        <pc:spChg chg="del mod">
          <ac:chgData name="Camila Akie Okamura" userId="S::rm339624@fiap.com.br::9f8e4235-5977-42ea-beab-e235accc0088" providerId="AD" clId="Web-{648224DA-0E0D-4EF1-A405-23F61B3AB222}" dt="2021-09-11T14:33:25.371" v="103"/>
          <ac:spMkLst>
            <pc:docMk/>
            <pc:sldMk cId="260468425" sldId="308"/>
            <ac:spMk id="2641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3:16.933" v="100"/>
          <ac:spMkLst>
            <pc:docMk/>
            <pc:sldMk cId="260468425" sldId="308"/>
            <ac:spMk id="2644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3:08.714" v="95"/>
          <ac:spMkLst>
            <pc:docMk/>
            <pc:sldMk cId="260468425" sldId="308"/>
            <ac:spMk id="2645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3:12.636" v="97"/>
          <ac:spMkLst>
            <pc:docMk/>
            <pc:sldMk cId="260468425" sldId="308"/>
            <ac:spMk id="2646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3:14.824" v="99"/>
          <ac:spMkLst>
            <pc:docMk/>
            <pc:sldMk cId="260468425" sldId="308"/>
            <ac:spMk id="2647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3:33.638" v="112"/>
          <ac:spMkLst>
            <pc:docMk/>
            <pc:sldMk cId="260468425" sldId="308"/>
            <ac:spMk id="2677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3:33.638" v="111"/>
          <ac:spMkLst>
            <pc:docMk/>
            <pc:sldMk cId="260468425" sldId="308"/>
            <ac:spMk id="2678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3:33.622" v="110"/>
          <ac:spMkLst>
            <pc:docMk/>
            <pc:sldMk cId="260468425" sldId="308"/>
            <ac:spMk id="2679" creationId="{00000000-0000-0000-0000-000000000000}"/>
          </ac:spMkLst>
        </pc:spChg>
        <pc:spChg chg="del">
          <ac:chgData name="Camila Akie Okamura" userId="S::rm339624@fiap.com.br::9f8e4235-5977-42ea-beab-e235accc0088" providerId="AD" clId="Web-{648224DA-0E0D-4EF1-A405-23F61B3AB222}" dt="2021-09-11T14:33:29.778" v="105"/>
          <ac:spMkLst>
            <pc:docMk/>
            <pc:sldMk cId="260468425" sldId="308"/>
            <ac:spMk id="2689" creationId="{00000000-0000-0000-0000-000000000000}"/>
          </ac:spMkLst>
        </pc:spChg>
        <pc:grpChg chg="del">
          <ac:chgData name="Camila Akie Okamura" userId="S::rm339624@fiap.com.br::9f8e4235-5977-42ea-beab-e235accc0088" providerId="AD" clId="Web-{648224DA-0E0D-4EF1-A405-23F61B3AB222}" dt="2021-09-11T14:33:19.043" v="101"/>
          <ac:grpSpMkLst>
            <pc:docMk/>
            <pc:sldMk cId="260468425" sldId="308"/>
            <ac:grpSpMk id="2649" creationId="{00000000-0000-0000-0000-000000000000}"/>
          </ac:grpSpMkLst>
        </pc:grpChg>
        <pc:grpChg chg="del">
          <ac:chgData name="Camila Akie Okamura" userId="S::rm339624@fiap.com.br::9f8e4235-5977-42ea-beab-e235accc0088" providerId="AD" clId="Web-{648224DA-0E0D-4EF1-A405-23F61B3AB222}" dt="2021-09-11T14:33:10.995" v="96"/>
          <ac:grpSpMkLst>
            <pc:docMk/>
            <pc:sldMk cId="260468425" sldId="308"/>
            <ac:grpSpMk id="2654" creationId="{00000000-0000-0000-0000-000000000000}"/>
          </ac:grpSpMkLst>
        </pc:grpChg>
        <pc:grpChg chg="del">
          <ac:chgData name="Camila Akie Okamura" userId="S::rm339624@fiap.com.br::9f8e4235-5977-42ea-beab-e235accc0088" providerId="AD" clId="Web-{648224DA-0E0D-4EF1-A405-23F61B3AB222}" dt="2021-09-11T14:33:29.794" v="109"/>
          <ac:grpSpMkLst>
            <pc:docMk/>
            <pc:sldMk cId="260468425" sldId="308"/>
            <ac:grpSpMk id="2659" creationId="{00000000-0000-0000-0000-000000000000}"/>
          </ac:grpSpMkLst>
        </pc:grpChg>
        <pc:grpChg chg="del">
          <ac:chgData name="Camila Akie Okamura" userId="S::rm339624@fiap.com.br::9f8e4235-5977-42ea-beab-e235accc0088" providerId="AD" clId="Web-{648224DA-0E0D-4EF1-A405-23F61B3AB222}" dt="2021-09-11T14:33:29.794" v="108"/>
          <ac:grpSpMkLst>
            <pc:docMk/>
            <pc:sldMk cId="260468425" sldId="308"/>
            <ac:grpSpMk id="2665" creationId="{00000000-0000-0000-0000-000000000000}"/>
          </ac:grpSpMkLst>
        </pc:grpChg>
        <pc:grpChg chg="del">
          <ac:chgData name="Camila Akie Okamura" userId="S::rm339624@fiap.com.br::9f8e4235-5977-42ea-beab-e235accc0088" providerId="AD" clId="Web-{648224DA-0E0D-4EF1-A405-23F61B3AB222}" dt="2021-09-11T14:33:27.528" v="104"/>
          <ac:grpSpMkLst>
            <pc:docMk/>
            <pc:sldMk cId="260468425" sldId="308"/>
            <ac:grpSpMk id="2671" creationId="{00000000-0000-0000-0000-000000000000}"/>
          </ac:grpSpMkLst>
        </pc:grpChg>
        <pc:grpChg chg="del">
          <ac:chgData name="Camila Akie Okamura" userId="S::rm339624@fiap.com.br::9f8e4235-5977-42ea-beab-e235accc0088" providerId="AD" clId="Web-{648224DA-0E0D-4EF1-A405-23F61B3AB222}" dt="2021-09-11T14:33:29.778" v="107"/>
          <ac:grpSpMkLst>
            <pc:docMk/>
            <pc:sldMk cId="260468425" sldId="308"/>
            <ac:grpSpMk id="2680" creationId="{00000000-0000-0000-0000-000000000000}"/>
          </ac:grpSpMkLst>
        </pc:grpChg>
        <pc:grpChg chg="del">
          <ac:chgData name="Camila Akie Okamura" userId="S::rm339624@fiap.com.br::9f8e4235-5977-42ea-beab-e235accc0088" providerId="AD" clId="Web-{648224DA-0E0D-4EF1-A405-23F61B3AB222}" dt="2021-09-11T14:33:29.778" v="106"/>
          <ac:grpSpMkLst>
            <pc:docMk/>
            <pc:sldMk cId="260468425" sldId="308"/>
            <ac:grpSpMk id="2683" creationId="{00000000-0000-0000-0000-000000000000}"/>
          </ac:grpSpMkLst>
        </pc:grpChg>
        <pc:picChg chg="add mod modCrop">
          <ac:chgData name="Camila Akie Okamura" userId="S::rm339624@fiap.com.br::9f8e4235-5977-42ea-beab-e235accc0088" providerId="AD" clId="Web-{648224DA-0E0D-4EF1-A405-23F61B3AB222}" dt="2021-09-11T14:37:54.779" v="146" actId="14100"/>
          <ac:picMkLst>
            <pc:docMk/>
            <pc:sldMk cId="260468425" sldId="308"/>
            <ac:picMk id="4" creationId="{EEDA22F7-79AB-4C71-A806-37925F5F7017}"/>
          </ac:picMkLst>
        </pc:picChg>
      </pc:sldChg>
      <pc:sldChg chg="addSp delSp modSp mod modShow">
        <pc:chgData name="Camila Akie Okamura" userId="S::rm339624@fiap.com.br::9f8e4235-5977-42ea-beab-e235accc0088" providerId="AD" clId="Web-{648224DA-0E0D-4EF1-A405-23F61B3AB222}" dt="2021-09-11T14:37:47.591" v="144" actId="1076"/>
        <pc:sldMkLst>
          <pc:docMk/>
          <pc:sldMk cId="294296112" sldId="309"/>
        </pc:sldMkLst>
        <pc:picChg chg="add del mod">
          <ac:chgData name="Camila Akie Okamura" userId="S::rm339624@fiap.com.br::9f8e4235-5977-42ea-beab-e235accc0088" providerId="AD" clId="Web-{648224DA-0E0D-4EF1-A405-23F61B3AB222}" dt="2021-09-11T14:23:30.036" v="62"/>
          <ac:picMkLst>
            <pc:docMk/>
            <pc:sldMk cId="294296112" sldId="309"/>
            <ac:picMk id="4" creationId="{68D191E2-6BE6-49CA-8F11-8210D231074F}"/>
          </ac:picMkLst>
        </pc:picChg>
        <pc:picChg chg="add del mod modCrop">
          <ac:chgData name="Camila Akie Okamura" userId="S::rm339624@fiap.com.br::9f8e4235-5977-42ea-beab-e235accc0088" providerId="AD" clId="Web-{648224DA-0E0D-4EF1-A405-23F61B3AB222}" dt="2021-09-11T14:30:46.002" v="75"/>
          <ac:picMkLst>
            <pc:docMk/>
            <pc:sldMk cId="294296112" sldId="309"/>
            <ac:picMk id="5" creationId="{3AA5A683-B40F-4ECA-A0A3-44416DFBAA3D}"/>
          </ac:picMkLst>
        </pc:picChg>
        <pc:picChg chg="add mod modCrop">
          <ac:chgData name="Camila Akie Okamura" userId="S::rm339624@fiap.com.br::9f8e4235-5977-42ea-beab-e235accc0088" providerId="AD" clId="Web-{648224DA-0E0D-4EF1-A405-23F61B3AB222}" dt="2021-09-11T14:37:47.591" v="144" actId="1076"/>
          <ac:picMkLst>
            <pc:docMk/>
            <pc:sldMk cId="294296112" sldId="309"/>
            <ac:picMk id="6" creationId="{05D123DC-FA7F-4D0E-910D-E4C8C5FA32AE}"/>
          </ac:picMkLst>
        </pc:picChg>
      </pc:sldChg>
      <pc:sldChg chg="new del">
        <pc:chgData name="Camila Akie Okamura" userId="S::rm339624@fiap.com.br::9f8e4235-5977-42ea-beab-e235accc0088" providerId="AD" clId="Web-{648224DA-0E0D-4EF1-A405-23F61B3AB222}" dt="2021-09-11T14:31:49.600" v="85"/>
        <pc:sldMkLst>
          <pc:docMk/>
          <pc:sldMk cId="2311011288" sldId="310"/>
        </pc:sldMkLst>
      </pc:sldChg>
    </pc:docChg>
  </pc:docChgLst>
  <pc:docChgLst>
    <pc:chgData name="Henrique Groszmann Faria" userId="S::rm340214@fiap.com.br::ad47eb95-bb86-4f8e-87b0-9d5a71740b95" providerId="AD" clId="Web-{5AE18A6C-73E9-4F43-AEC1-B5DE4D60A2EF}"/>
    <pc:docChg chg="modSld">
      <pc:chgData name="Henrique Groszmann Faria" userId="S::rm340214@fiap.com.br::ad47eb95-bb86-4f8e-87b0-9d5a71740b95" providerId="AD" clId="Web-{5AE18A6C-73E9-4F43-AEC1-B5DE4D60A2EF}" dt="2021-09-11T18:40:59.256" v="2" actId="14100"/>
      <pc:docMkLst>
        <pc:docMk/>
      </pc:docMkLst>
      <pc:sldChg chg="addSp modSp">
        <pc:chgData name="Henrique Groszmann Faria" userId="S::rm340214@fiap.com.br::ad47eb95-bb86-4f8e-87b0-9d5a71740b95" providerId="AD" clId="Web-{5AE18A6C-73E9-4F43-AEC1-B5DE4D60A2EF}" dt="2021-09-11T18:40:59.256" v="2" actId="14100"/>
        <pc:sldMkLst>
          <pc:docMk/>
          <pc:sldMk cId="0" sldId="278"/>
        </pc:sldMkLst>
        <pc:picChg chg="add mod">
          <ac:chgData name="Henrique Groszmann Faria" userId="S::rm340214@fiap.com.br::ad47eb95-bb86-4f8e-87b0-9d5a71740b95" providerId="AD" clId="Web-{5AE18A6C-73E9-4F43-AEC1-B5DE4D60A2EF}" dt="2021-09-11T18:40:59.256" v="2" actId="14100"/>
          <ac:picMkLst>
            <pc:docMk/>
            <pc:sldMk cId="0" sldId="278"/>
            <ac:picMk id="3" creationId="{E0CD1299-162E-40AE-B6C3-89EA66ABAFD2}"/>
          </ac:picMkLst>
        </pc:picChg>
      </pc:sldChg>
    </pc:docChg>
  </pc:docChgLst>
  <pc:docChgLst>
    <pc:chgData clId="Web-{648224DA-0E0D-4EF1-A405-23F61B3AB222}"/>
    <pc:docChg chg="modSld">
      <pc:chgData name="" userId="" providerId="" clId="Web-{648224DA-0E0D-4EF1-A405-23F61B3AB222}" dt="2021-09-11T12:29:23.354" v="0" actId="20577"/>
      <pc:docMkLst>
        <pc:docMk/>
      </pc:docMkLst>
      <pc:sldChg chg="modSp">
        <pc:chgData name="" userId="" providerId="" clId="Web-{648224DA-0E0D-4EF1-A405-23F61B3AB222}" dt="2021-09-11T12:29:23.354" v="0" actId="20577"/>
        <pc:sldMkLst>
          <pc:docMk/>
          <pc:sldMk cId="0" sldId="256"/>
        </pc:sldMkLst>
        <pc:spChg chg="mod">
          <ac:chgData name="" userId="" providerId="" clId="Web-{648224DA-0E0D-4EF1-A405-23F61B3AB222}" dt="2021-09-11T12:29:23.354" v="0" actId="20577"/>
          <ac:spMkLst>
            <pc:docMk/>
            <pc:sldMk cId="0" sldId="256"/>
            <ac:spMk id="1885" creationId="{00000000-0000-0000-0000-000000000000}"/>
          </ac:spMkLst>
        </pc:spChg>
      </pc:sldChg>
    </pc:docChg>
  </pc:docChgLst>
  <pc:docChgLst>
    <pc:chgData name="Camila Akie Okamura" userId="S::rm339624@fiap.com.br::9f8e4235-5977-42ea-beab-e235accc0088" providerId="AD" clId="Web-{1BF17E95-7733-46D8-AC56-703BCCFF9EC8}"/>
    <pc:docChg chg="delSld modSld">
      <pc:chgData name="Camila Akie Okamura" userId="S::rm339624@fiap.com.br::9f8e4235-5977-42ea-beab-e235accc0088" providerId="AD" clId="Web-{1BF17E95-7733-46D8-AC56-703BCCFF9EC8}" dt="2021-09-11T18:32:46.927" v="21"/>
      <pc:docMkLst>
        <pc:docMk/>
      </pc:docMkLst>
      <pc:sldChg chg="modSp">
        <pc:chgData name="Camila Akie Okamura" userId="S::rm339624@fiap.com.br::9f8e4235-5977-42ea-beab-e235accc0088" providerId="AD" clId="Web-{1BF17E95-7733-46D8-AC56-703BCCFF9EC8}" dt="2021-09-11T17:39:00.267" v="14" actId="20577"/>
        <pc:sldMkLst>
          <pc:docMk/>
          <pc:sldMk cId="0" sldId="258"/>
        </pc:sldMkLst>
        <pc:spChg chg="mod">
          <ac:chgData name="Camila Akie Okamura" userId="S::rm339624@fiap.com.br::9f8e4235-5977-42ea-beab-e235accc0088" providerId="AD" clId="Web-{1BF17E95-7733-46D8-AC56-703BCCFF9EC8}" dt="2021-09-11T17:39:00.267" v="14" actId="20577"/>
          <ac:spMkLst>
            <pc:docMk/>
            <pc:sldMk cId="0" sldId="258"/>
            <ac:spMk id="2139" creationId="{00000000-0000-0000-0000-000000000000}"/>
          </ac:spMkLst>
        </pc:spChg>
      </pc:sldChg>
      <pc:sldChg chg="del">
        <pc:chgData name="Camila Akie Okamura" userId="S::rm339624@fiap.com.br::9f8e4235-5977-42ea-beab-e235accc0088" providerId="AD" clId="Web-{1BF17E95-7733-46D8-AC56-703BCCFF9EC8}" dt="2021-09-11T18:32:46.927" v="21"/>
        <pc:sldMkLst>
          <pc:docMk/>
          <pc:sldMk cId="0" sldId="263"/>
        </pc:sldMkLst>
      </pc:sldChg>
      <pc:sldChg chg="modSp">
        <pc:chgData name="Camila Akie Okamura" userId="S::rm339624@fiap.com.br::9f8e4235-5977-42ea-beab-e235accc0088" providerId="AD" clId="Web-{1BF17E95-7733-46D8-AC56-703BCCFF9EC8}" dt="2021-09-11T18:01:38.515" v="20" actId="20577"/>
        <pc:sldMkLst>
          <pc:docMk/>
          <pc:sldMk cId="0" sldId="270"/>
        </pc:sldMkLst>
        <pc:spChg chg="mod">
          <ac:chgData name="Camila Akie Okamura" userId="S::rm339624@fiap.com.br::9f8e4235-5977-42ea-beab-e235accc0088" providerId="AD" clId="Web-{1BF17E95-7733-46D8-AC56-703BCCFF9EC8}" dt="2021-09-11T18:01:38.515" v="20" actId="20577"/>
          <ac:spMkLst>
            <pc:docMk/>
            <pc:sldMk cId="0" sldId="270"/>
            <ac:spMk id="2695" creationId="{00000000-0000-0000-0000-000000000000}"/>
          </ac:spMkLst>
        </pc:spChg>
      </pc:sldChg>
      <pc:sldChg chg="addSp delSp modSp">
        <pc:chgData name="Camila Akie Okamura" userId="S::rm339624@fiap.com.br::9f8e4235-5977-42ea-beab-e235accc0088" providerId="AD" clId="Web-{1BF17E95-7733-46D8-AC56-703BCCFF9EC8}" dt="2021-09-11T17:36:02.717" v="1"/>
        <pc:sldMkLst>
          <pc:docMk/>
          <pc:sldMk cId="0" sldId="278"/>
        </pc:sldMkLst>
        <pc:spChg chg="add del mod">
          <ac:chgData name="Camila Akie Okamura" userId="S::rm339624@fiap.com.br::9f8e4235-5977-42ea-beab-e235accc0088" providerId="AD" clId="Web-{1BF17E95-7733-46D8-AC56-703BCCFF9EC8}" dt="2021-09-11T17:36:02.717" v="1"/>
          <ac:spMkLst>
            <pc:docMk/>
            <pc:sldMk cId="0" sldId="278"/>
            <ac:spMk id="3" creationId="{0366B98B-6355-4075-A944-8F8CF90C1527}"/>
          </ac:spMkLst>
        </pc:spChg>
        <pc:spChg chg="add del">
          <ac:chgData name="Camila Akie Okamura" userId="S::rm339624@fiap.com.br::9f8e4235-5977-42ea-beab-e235accc0088" providerId="AD" clId="Web-{1BF17E95-7733-46D8-AC56-703BCCFF9EC8}" dt="2021-09-11T17:36:02.717" v="1"/>
          <ac:spMkLst>
            <pc:docMk/>
            <pc:sldMk cId="0" sldId="278"/>
            <ac:spMk id="3214" creationId="{00000000-0000-0000-0000-000000000000}"/>
          </ac:spMkLst>
        </pc:spChg>
      </pc:sldChg>
      <pc:sldChg chg="modSp">
        <pc:chgData name="Camila Akie Okamura" userId="S::rm339624@fiap.com.br::9f8e4235-5977-42ea-beab-e235accc0088" providerId="AD" clId="Web-{1BF17E95-7733-46D8-AC56-703BCCFF9EC8}" dt="2021-09-11T17:39:30.846" v="19" actId="1076"/>
        <pc:sldMkLst>
          <pc:docMk/>
          <pc:sldMk cId="3216965592" sldId="311"/>
        </pc:sldMkLst>
        <pc:spChg chg="mod">
          <ac:chgData name="Camila Akie Okamura" userId="S::rm339624@fiap.com.br::9f8e4235-5977-42ea-beab-e235accc0088" providerId="AD" clId="Web-{1BF17E95-7733-46D8-AC56-703BCCFF9EC8}" dt="2021-09-11T17:39:30.846" v="19" actId="1076"/>
          <ac:spMkLst>
            <pc:docMk/>
            <pc:sldMk cId="3216965592" sldId="311"/>
            <ac:spMk id="15" creationId="{54CEFE73-70D4-4862-9DFC-8E5BD8F3F0F7}"/>
          </ac:spMkLst>
        </pc:spChg>
        <pc:spChg chg="mod">
          <ac:chgData name="Camila Akie Okamura" userId="S::rm339624@fiap.com.br::9f8e4235-5977-42ea-beab-e235accc0088" providerId="AD" clId="Web-{1BF17E95-7733-46D8-AC56-703BCCFF9EC8}" dt="2021-09-11T17:39:19.596" v="18" actId="1076"/>
          <ac:spMkLst>
            <pc:docMk/>
            <pc:sldMk cId="3216965592" sldId="311"/>
            <ac:spMk id="1340" creationId="{347DAD75-3E1B-4BAF-939C-4FE9478D9951}"/>
          </ac:spMkLst>
        </pc:spChg>
      </pc:sldChg>
    </pc:docChg>
  </pc:docChgLst>
  <pc:docChgLst>
    <pc:chgData name="Cleiton de Souza Lima" userId="S::rm339656@fiap.com.br::6bd735c9-d785-4150-aff2-ed307b76c4e2" providerId="AD" clId="Web-{451C78AF-91D2-CE75-E2E4-065623B4D2F9}"/>
    <pc:docChg chg="addSld delSld modSld sldOrd">
      <pc:chgData name="Cleiton de Souza Lima" userId="S::rm339656@fiap.com.br::6bd735c9-d785-4150-aff2-ed307b76c4e2" providerId="AD" clId="Web-{451C78AF-91D2-CE75-E2E4-065623B4D2F9}" dt="2021-09-11T18:43:52.148" v="362" actId="20577"/>
      <pc:docMkLst>
        <pc:docMk/>
      </pc:docMkLst>
      <pc:sldChg chg="modSp">
        <pc:chgData name="Cleiton de Souza Lima" userId="S::rm339656@fiap.com.br::6bd735c9-d785-4150-aff2-ed307b76c4e2" providerId="AD" clId="Web-{451C78AF-91D2-CE75-E2E4-065623B4D2F9}" dt="2021-09-11T17:57:30.439" v="125" actId="20577"/>
        <pc:sldMkLst>
          <pc:docMk/>
          <pc:sldMk cId="0" sldId="258"/>
        </pc:sldMkLst>
        <pc:spChg chg="mod">
          <ac:chgData name="Cleiton de Souza Lima" userId="S::rm339656@fiap.com.br::6bd735c9-d785-4150-aff2-ed307b76c4e2" providerId="AD" clId="Web-{451C78AF-91D2-CE75-E2E4-065623B4D2F9}" dt="2021-09-11T17:57:24.423" v="124" actId="20577"/>
          <ac:spMkLst>
            <pc:docMk/>
            <pc:sldMk cId="0" sldId="258"/>
            <ac:spMk id="2139" creationId="{00000000-0000-0000-0000-000000000000}"/>
          </ac:spMkLst>
        </pc:spChg>
        <pc:spChg chg="mod">
          <ac:chgData name="Cleiton de Souza Lima" userId="S::rm339656@fiap.com.br::6bd735c9-d785-4150-aff2-ed307b76c4e2" providerId="AD" clId="Web-{451C78AF-91D2-CE75-E2E4-065623B4D2F9}" dt="2021-09-11T17:57:30.439" v="125" actId="20577"/>
          <ac:spMkLst>
            <pc:docMk/>
            <pc:sldMk cId="0" sldId="258"/>
            <ac:spMk id="2140" creationId="{00000000-0000-0000-0000-000000000000}"/>
          </ac:spMkLst>
        </pc:spChg>
      </pc:sldChg>
      <pc:sldChg chg="del">
        <pc:chgData name="Cleiton de Souza Lima" userId="S::rm339656@fiap.com.br::6bd735c9-d785-4150-aff2-ed307b76c4e2" providerId="AD" clId="Web-{451C78AF-91D2-CE75-E2E4-065623B4D2F9}" dt="2021-09-11T18:33:21.308" v="336"/>
        <pc:sldMkLst>
          <pc:docMk/>
          <pc:sldMk cId="0" sldId="259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308" v="335"/>
        <pc:sldMkLst>
          <pc:docMk/>
          <pc:sldMk cId="0" sldId="260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308" v="334"/>
        <pc:sldMkLst>
          <pc:docMk/>
          <pc:sldMk cId="0" sldId="261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308" v="333"/>
        <pc:sldMkLst>
          <pc:docMk/>
          <pc:sldMk cId="0" sldId="264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292" v="332"/>
        <pc:sldMkLst>
          <pc:docMk/>
          <pc:sldMk cId="0" sldId="265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292" v="331"/>
        <pc:sldMkLst>
          <pc:docMk/>
          <pc:sldMk cId="0" sldId="266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292" v="330"/>
        <pc:sldMkLst>
          <pc:docMk/>
          <pc:sldMk cId="0" sldId="267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245" v="329"/>
        <pc:sldMkLst>
          <pc:docMk/>
          <pc:sldMk cId="0" sldId="268"/>
        </pc:sldMkLst>
      </pc:sldChg>
      <pc:sldChg chg="modSp">
        <pc:chgData name="Cleiton de Souza Lima" userId="S::rm339656@fiap.com.br::6bd735c9-d785-4150-aff2-ed307b76c4e2" providerId="AD" clId="Web-{451C78AF-91D2-CE75-E2E4-065623B4D2F9}" dt="2021-09-11T17:56:01.781" v="106" actId="20577"/>
        <pc:sldMkLst>
          <pc:docMk/>
          <pc:sldMk cId="0" sldId="270"/>
        </pc:sldMkLst>
        <pc:spChg chg="mod">
          <ac:chgData name="Cleiton de Souza Lima" userId="S::rm339656@fiap.com.br::6bd735c9-d785-4150-aff2-ed307b76c4e2" providerId="AD" clId="Web-{451C78AF-91D2-CE75-E2E4-065623B4D2F9}" dt="2021-09-11T17:50:30.212" v="41" actId="20577"/>
          <ac:spMkLst>
            <pc:docMk/>
            <pc:sldMk cId="0" sldId="270"/>
            <ac:spMk id="2695" creationId="{00000000-0000-0000-0000-000000000000}"/>
          </ac:spMkLst>
        </pc:spChg>
        <pc:spChg chg="mod">
          <ac:chgData name="Cleiton de Souza Lima" userId="S::rm339656@fiap.com.br::6bd735c9-d785-4150-aff2-ed307b76c4e2" providerId="AD" clId="Web-{451C78AF-91D2-CE75-E2E4-065623B4D2F9}" dt="2021-09-11T17:56:01.781" v="106" actId="20577"/>
          <ac:spMkLst>
            <pc:docMk/>
            <pc:sldMk cId="0" sldId="270"/>
            <ac:spMk id="2696" creationId="{00000000-0000-0000-0000-000000000000}"/>
          </ac:spMkLst>
        </pc:spChg>
        <pc:spChg chg="mod">
          <ac:chgData name="Cleiton de Souza Lima" userId="S::rm339656@fiap.com.br::6bd735c9-d785-4150-aff2-ed307b76c4e2" providerId="AD" clId="Web-{451C78AF-91D2-CE75-E2E4-065623B4D2F9}" dt="2021-09-11T17:48:33.585" v="29" actId="20577"/>
          <ac:spMkLst>
            <pc:docMk/>
            <pc:sldMk cId="0" sldId="270"/>
            <ac:spMk id="2697" creationId="{00000000-0000-0000-0000-000000000000}"/>
          </ac:spMkLst>
        </pc:spChg>
        <pc:spChg chg="mod">
          <ac:chgData name="Cleiton de Souza Lima" userId="S::rm339656@fiap.com.br::6bd735c9-d785-4150-aff2-ed307b76c4e2" providerId="AD" clId="Web-{451C78AF-91D2-CE75-E2E4-065623B4D2F9}" dt="2021-09-11T17:55:09.780" v="86" actId="20577"/>
          <ac:spMkLst>
            <pc:docMk/>
            <pc:sldMk cId="0" sldId="270"/>
            <ac:spMk id="2698" creationId="{00000000-0000-0000-0000-000000000000}"/>
          </ac:spMkLst>
        </pc:spChg>
      </pc:sldChg>
      <pc:sldChg chg="del">
        <pc:chgData name="Cleiton de Souza Lima" userId="S::rm339656@fiap.com.br::6bd735c9-d785-4150-aff2-ed307b76c4e2" providerId="AD" clId="Web-{451C78AF-91D2-CE75-E2E4-065623B4D2F9}" dt="2021-09-11T18:33:21.230" v="327"/>
        <pc:sldMkLst>
          <pc:docMk/>
          <pc:sldMk cId="0" sldId="271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230" v="326"/>
        <pc:sldMkLst>
          <pc:docMk/>
          <pc:sldMk cId="0" sldId="272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214" v="325"/>
        <pc:sldMkLst>
          <pc:docMk/>
          <pc:sldMk cId="0" sldId="273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214" v="324"/>
        <pc:sldMkLst>
          <pc:docMk/>
          <pc:sldMk cId="0" sldId="274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198" v="323"/>
        <pc:sldMkLst>
          <pc:docMk/>
          <pc:sldMk cId="0" sldId="275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198" v="322"/>
        <pc:sldMkLst>
          <pc:docMk/>
          <pc:sldMk cId="0" sldId="276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198" v="321"/>
        <pc:sldMkLst>
          <pc:docMk/>
          <pc:sldMk cId="0" sldId="277"/>
        </pc:sldMkLst>
      </pc:sldChg>
      <pc:sldChg chg="addSp delSp modSp">
        <pc:chgData name="Cleiton de Souza Lima" userId="S::rm339656@fiap.com.br::6bd735c9-d785-4150-aff2-ed307b76c4e2" providerId="AD" clId="Web-{451C78AF-91D2-CE75-E2E4-065623B4D2F9}" dt="2021-09-11T18:43:52.148" v="362" actId="20577"/>
        <pc:sldMkLst>
          <pc:docMk/>
          <pc:sldMk cId="0" sldId="278"/>
        </pc:sldMkLst>
        <pc:spChg chg="mod">
          <ac:chgData name="Cleiton de Souza Lima" userId="S::rm339656@fiap.com.br::6bd735c9-d785-4150-aff2-ed307b76c4e2" providerId="AD" clId="Web-{451C78AF-91D2-CE75-E2E4-065623B4D2F9}" dt="2021-09-11T18:43:52.148" v="362" actId="20577"/>
          <ac:spMkLst>
            <pc:docMk/>
            <pc:sldMk cId="0" sldId="278"/>
            <ac:spMk id="3214" creationId="{00000000-0000-0000-0000-000000000000}"/>
          </ac:spMkLst>
        </pc:spChg>
        <pc:grpChg chg="del mod">
          <ac:chgData name="Cleiton de Souza Lima" userId="S::rm339656@fiap.com.br::6bd735c9-d785-4150-aff2-ed307b76c4e2" providerId="AD" clId="Web-{451C78AF-91D2-CE75-E2E4-065623B4D2F9}" dt="2021-09-11T18:41:24.426" v="341"/>
          <ac:grpSpMkLst>
            <pc:docMk/>
            <pc:sldMk cId="0" sldId="278"/>
            <ac:grpSpMk id="3215" creationId="{00000000-0000-0000-0000-000000000000}"/>
          </ac:grpSpMkLst>
        </pc:grpChg>
        <pc:picChg chg="add del mod">
          <ac:chgData name="Cleiton de Souza Lima" userId="S::rm339656@fiap.com.br::6bd735c9-d785-4150-aff2-ed307b76c4e2" providerId="AD" clId="Web-{451C78AF-91D2-CE75-E2E4-065623B4D2F9}" dt="2021-09-11T18:40:55.910" v="339"/>
          <ac:picMkLst>
            <pc:docMk/>
            <pc:sldMk cId="0" sldId="278"/>
            <ac:picMk id="2" creationId="{0C3E6C71-6584-457C-A1A7-62A601384A6D}"/>
          </ac:picMkLst>
        </pc:picChg>
        <pc:picChg chg="mod">
          <ac:chgData name="Cleiton de Souza Lima" userId="S::rm339656@fiap.com.br::6bd735c9-d785-4150-aff2-ed307b76c4e2" providerId="AD" clId="Web-{451C78AF-91D2-CE75-E2E4-065623B4D2F9}" dt="2021-09-11T18:43:29.647" v="358" actId="1076"/>
          <ac:picMkLst>
            <pc:docMk/>
            <pc:sldMk cId="0" sldId="278"/>
            <ac:picMk id="3" creationId="{E0CD1299-162E-40AE-B6C3-89EA66ABAFD2}"/>
          </ac:picMkLst>
        </pc:picChg>
      </pc:sldChg>
      <pc:sldChg chg="del">
        <pc:chgData name="Cleiton de Souza Lima" userId="S::rm339656@fiap.com.br::6bd735c9-d785-4150-aff2-ed307b76c4e2" providerId="AD" clId="Web-{451C78AF-91D2-CE75-E2E4-065623B4D2F9}" dt="2021-09-11T18:33:21.198" v="320"/>
        <pc:sldMkLst>
          <pc:docMk/>
          <pc:sldMk cId="0" sldId="279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198" v="319"/>
        <pc:sldMkLst>
          <pc:docMk/>
          <pc:sldMk cId="0" sldId="280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198" v="318"/>
        <pc:sldMkLst>
          <pc:docMk/>
          <pc:sldMk cId="0" sldId="281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198" v="317"/>
        <pc:sldMkLst>
          <pc:docMk/>
          <pc:sldMk cId="0" sldId="282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198" v="316"/>
        <pc:sldMkLst>
          <pc:docMk/>
          <pc:sldMk cId="0" sldId="283"/>
        </pc:sldMkLst>
      </pc:sldChg>
      <pc:sldChg chg="modSp">
        <pc:chgData name="Cleiton de Souza Lima" userId="S::rm339656@fiap.com.br::6bd735c9-d785-4150-aff2-ed307b76c4e2" providerId="AD" clId="Web-{451C78AF-91D2-CE75-E2E4-065623B4D2F9}" dt="2021-09-11T18:26:14.503" v="248" actId="1076"/>
        <pc:sldMkLst>
          <pc:docMk/>
          <pc:sldMk cId="0" sldId="285"/>
        </pc:sldMkLst>
        <pc:spChg chg="mod">
          <ac:chgData name="Cleiton de Souza Lima" userId="S::rm339656@fiap.com.br::6bd735c9-d785-4150-aff2-ed307b76c4e2" providerId="AD" clId="Web-{451C78AF-91D2-CE75-E2E4-065623B4D2F9}" dt="2021-09-11T18:25:55.690" v="246" actId="1076"/>
          <ac:spMkLst>
            <pc:docMk/>
            <pc:sldMk cId="0" sldId="285"/>
            <ac:spMk id="1328" creationId="{BD9F28A0-420F-4B87-A6D6-FFD7982EE9A4}"/>
          </ac:spMkLst>
        </pc:spChg>
        <pc:spChg chg="mod">
          <ac:chgData name="Cleiton de Souza Lima" userId="S::rm339656@fiap.com.br::6bd735c9-d785-4150-aff2-ed307b76c4e2" providerId="AD" clId="Web-{451C78AF-91D2-CE75-E2E4-065623B4D2F9}" dt="2021-09-11T18:26:14.503" v="248" actId="1076"/>
          <ac:spMkLst>
            <pc:docMk/>
            <pc:sldMk cId="0" sldId="285"/>
            <ac:spMk id="1329" creationId="{037E7A66-1575-449A-A97E-58D7BC2DC1A0}"/>
          </ac:spMkLst>
        </pc:spChg>
      </pc:sldChg>
      <pc:sldChg chg="del">
        <pc:chgData name="Cleiton de Souza Lima" userId="S::rm339656@fiap.com.br::6bd735c9-d785-4150-aff2-ed307b76c4e2" providerId="AD" clId="Web-{451C78AF-91D2-CE75-E2E4-065623B4D2F9}" dt="2021-09-11T18:33:21.089" v="314"/>
        <pc:sldMkLst>
          <pc:docMk/>
          <pc:sldMk cId="0" sldId="286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089" v="313"/>
        <pc:sldMkLst>
          <pc:docMk/>
          <pc:sldMk cId="0" sldId="287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089" v="312"/>
        <pc:sldMkLst>
          <pc:docMk/>
          <pc:sldMk cId="0" sldId="288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089" v="311"/>
        <pc:sldMkLst>
          <pc:docMk/>
          <pc:sldMk cId="0" sldId="289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089" v="310"/>
        <pc:sldMkLst>
          <pc:docMk/>
          <pc:sldMk cId="0" sldId="290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073" v="309"/>
        <pc:sldMkLst>
          <pc:docMk/>
          <pc:sldMk cId="0" sldId="291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0.761" v="308"/>
        <pc:sldMkLst>
          <pc:docMk/>
          <pc:sldMk cId="0" sldId="292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0.745" v="307"/>
        <pc:sldMkLst>
          <pc:docMk/>
          <pc:sldMk cId="0" sldId="293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0.730" v="306"/>
        <pc:sldMkLst>
          <pc:docMk/>
          <pc:sldMk cId="0" sldId="294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0.714" v="305"/>
        <pc:sldMkLst>
          <pc:docMk/>
          <pc:sldMk cId="0" sldId="295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0.698" v="304"/>
        <pc:sldMkLst>
          <pc:docMk/>
          <pc:sldMk cId="0" sldId="296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0.683" v="303"/>
        <pc:sldMkLst>
          <pc:docMk/>
          <pc:sldMk cId="0" sldId="297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0.651" v="302"/>
        <pc:sldMkLst>
          <pc:docMk/>
          <pc:sldMk cId="0" sldId="298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0.620" v="301"/>
        <pc:sldMkLst>
          <pc:docMk/>
          <pc:sldMk cId="0" sldId="299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0.589" v="300"/>
        <pc:sldMkLst>
          <pc:docMk/>
          <pc:sldMk cId="0" sldId="300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0.573" v="299"/>
        <pc:sldMkLst>
          <pc:docMk/>
          <pc:sldMk cId="0" sldId="301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0.558" v="298"/>
        <pc:sldMkLst>
          <pc:docMk/>
          <pc:sldMk cId="0" sldId="302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0.542" v="297"/>
        <pc:sldMkLst>
          <pc:docMk/>
          <pc:sldMk cId="0" sldId="303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230" v="328"/>
        <pc:sldMkLst>
          <pc:docMk/>
          <pc:sldMk cId="2132116001" sldId="304"/>
        </pc:sldMkLst>
      </pc:sldChg>
      <pc:sldChg chg="del">
        <pc:chgData name="Cleiton de Souza Lima" userId="S::rm339656@fiap.com.br::6bd735c9-d785-4150-aff2-ed307b76c4e2" providerId="AD" clId="Web-{451C78AF-91D2-CE75-E2E4-065623B4D2F9}" dt="2021-09-11T18:33:21.183" v="315"/>
        <pc:sldMkLst>
          <pc:docMk/>
          <pc:sldMk cId="602425851" sldId="310"/>
        </pc:sldMkLst>
      </pc:sldChg>
      <pc:sldChg chg="addSp delSp modSp">
        <pc:chgData name="Cleiton de Souza Lima" userId="S::rm339656@fiap.com.br::6bd735c9-d785-4150-aff2-ed307b76c4e2" providerId="AD" clId="Web-{451C78AF-91D2-CE75-E2E4-065623B4D2F9}" dt="2021-09-11T18:33:05.292" v="296"/>
        <pc:sldMkLst>
          <pc:docMk/>
          <pc:sldMk cId="3216965592" sldId="311"/>
        </pc:sldMkLst>
        <pc:spChg chg="add del">
          <ac:chgData name="Cleiton de Souza Lima" userId="S::rm339656@fiap.com.br::6bd735c9-d785-4150-aff2-ed307b76c4e2" providerId="AD" clId="Web-{451C78AF-91D2-CE75-E2E4-065623B4D2F9}" dt="2021-09-11T18:33:05.292" v="296"/>
          <ac:spMkLst>
            <pc:docMk/>
            <pc:sldMk cId="3216965592" sldId="311"/>
            <ac:spMk id="2" creationId="{98EDCB54-29B2-4DEC-86F8-B02A66D9999F}"/>
          </ac:spMkLst>
        </pc:spChg>
        <pc:spChg chg="mod">
          <ac:chgData name="Cleiton de Souza Lima" userId="S::rm339656@fiap.com.br::6bd735c9-d785-4150-aff2-ed307b76c4e2" providerId="AD" clId="Web-{451C78AF-91D2-CE75-E2E4-065623B4D2F9}" dt="2021-09-11T18:33:03.026" v="295" actId="14100"/>
          <ac:spMkLst>
            <pc:docMk/>
            <pc:sldMk cId="3216965592" sldId="311"/>
            <ac:spMk id="1340" creationId="{347DAD75-3E1B-4BAF-939C-4FE9478D9951}"/>
          </ac:spMkLst>
        </pc:spChg>
      </pc:sldChg>
      <pc:sldChg chg="addSp delSp modSp add ord replId">
        <pc:chgData name="Cleiton de Souza Lima" userId="S::rm339656@fiap.com.br::6bd735c9-d785-4150-aff2-ed307b76c4e2" providerId="AD" clId="Web-{451C78AF-91D2-CE75-E2E4-065623B4D2F9}" dt="2021-09-11T18:14:00.614" v="170" actId="1076"/>
        <pc:sldMkLst>
          <pc:docMk/>
          <pc:sldMk cId="2153282387" sldId="312"/>
        </pc:sldMkLst>
        <pc:spChg chg="add mod">
          <ac:chgData name="Cleiton de Souza Lima" userId="S::rm339656@fiap.com.br::6bd735c9-d785-4150-aff2-ed307b76c4e2" providerId="AD" clId="Web-{451C78AF-91D2-CE75-E2E4-065623B4D2F9}" dt="2021-09-11T18:12:33.237" v="163" actId="14100"/>
          <ac:spMkLst>
            <pc:docMk/>
            <pc:sldMk cId="2153282387" sldId="312"/>
            <ac:spMk id="2" creationId="{DFEFED28-6DC2-4E00-9A20-5831CF3A7FB2}"/>
          </ac:spMkLst>
        </pc:spChg>
        <pc:spChg chg="mod">
          <ac:chgData name="Cleiton de Souza Lima" userId="S::rm339656@fiap.com.br::6bd735c9-d785-4150-aff2-ed307b76c4e2" providerId="AD" clId="Web-{451C78AF-91D2-CE75-E2E4-065623B4D2F9}" dt="2021-09-11T18:11:58.221" v="142" actId="20577"/>
          <ac:spMkLst>
            <pc:docMk/>
            <pc:sldMk cId="2153282387" sldId="312"/>
            <ac:spMk id="2224" creationId="{00000000-0000-0000-0000-000000000000}"/>
          </ac:spMkLst>
        </pc:spChg>
        <pc:picChg chg="add mod">
          <ac:chgData name="Cleiton de Souza Lima" userId="S::rm339656@fiap.com.br::6bd735c9-d785-4150-aff2-ed307b76c4e2" providerId="AD" clId="Web-{451C78AF-91D2-CE75-E2E4-065623B4D2F9}" dt="2021-09-11T18:14:00.614" v="170" actId="1076"/>
          <ac:picMkLst>
            <pc:docMk/>
            <pc:sldMk cId="2153282387" sldId="312"/>
            <ac:picMk id="3" creationId="{CDB812CA-6AC1-4B09-874C-58CFA4B719C9}"/>
          </ac:picMkLst>
        </pc:picChg>
        <pc:picChg chg="del">
          <ac:chgData name="Cleiton de Souza Lima" userId="S::rm339656@fiap.com.br::6bd735c9-d785-4150-aff2-ed307b76c4e2" providerId="AD" clId="Web-{451C78AF-91D2-CE75-E2E4-065623B4D2F9}" dt="2021-09-11T18:13:49.723" v="166"/>
          <ac:picMkLst>
            <pc:docMk/>
            <pc:sldMk cId="2153282387" sldId="312"/>
            <ac:picMk id="5" creationId="{85FD2DD2-F345-4FD4-8299-7AB039840F72}"/>
          </ac:picMkLst>
        </pc:picChg>
      </pc:sldChg>
    </pc:docChg>
  </pc:docChgLst>
  <pc:docChgLst>
    <pc:chgData name="Camila Akie Okamura" userId="S::rm339624@fiap.com.br::9f8e4235-5977-42ea-beab-e235accc0088" providerId="AD" clId="Web-{871ED364-3C66-4DF6-8EB5-7D978E68DF98}"/>
    <pc:docChg chg="modSld">
      <pc:chgData name="Camila Akie Okamura" userId="S::rm339624@fiap.com.br::9f8e4235-5977-42ea-beab-e235accc0088" providerId="AD" clId="Web-{871ED364-3C66-4DF6-8EB5-7D978E68DF98}" dt="2021-09-11T17:17:49.953" v="3" actId="14100"/>
      <pc:docMkLst>
        <pc:docMk/>
      </pc:docMkLst>
      <pc:sldChg chg="modSp">
        <pc:chgData name="Camila Akie Okamura" userId="S::rm339624@fiap.com.br::9f8e4235-5977-42ea-beab-e235accc0088" providerId="AD" clId="Web-{871ED364-3C66-4DF6-8EB5-7D978E68DF98}" dt="2021-09-11T17:17:49.953" v="3" actId="14100"/>
        <pc:sldMkLst>
          <pc:docMk/>
          <pc:sldMk cId="0" sldId="270"/>
        </pc:sldMkLst>
        <pc:spChg chg="mod">
          <ac:chgData name="Camila Akie Okamura" userId="S::rm339624@fiap.com.br::9f8e4235-5977-42ea-beab-e235accc0088" providerId="AD" clId="Web-{871ED364-3C66-4DF6-8EB5-7D978E68DF98}" dt="2021-09-11T17:17:49.953" v="3" actId="14100"/>
          <ac:spMkLst>
            <pc:docMk/>
            <pc:sldMk cId="0" sldId="270"/>
            <ac:spMk id="2697" creationId="{00000000-0000-0000-0000-000000000000}"/>
          </ac:spMkLst>
        </pc:spChg>
      </pc:sldChg>
    </pc:docChg>
  </pc:docChgLst>
  <pc:docChgLst>
    <pc:chgData name="Camila Akie Okamura" userId="S::rm339624@fiap.com.br::9f8e4235-5977-42ea-beab-e235accc0088" providerId="AD" clId="Web-{0B5FF322-1A53-461F-BF66-5C0AE3768230}"/>
    <pc:docChg chg="modSld">
      <pc:chgData name="Camila Akie Okamura" userId="S::rm339624@fiap.com.br::9f8e4235-5977-42ea-beab-e235accc0088" providerId="AD" clId="Web-{0B5FF322-1A53-461F-BF66-5C0AE3768230}" dt="2021-09-11T12:27:55.431" v="32" actId="20577"/>
      <pc:docMkLst>
        <pc:docMk/>
      </pc:docMkLst>
      <pc:sldChg chg="addSp delSp modSp">
        <pc:chgData name="Camila Akie Okamura" userId="S::rm339624@fiap.com.br::9f8e4235-5977-42ea-beab-e235accc0088" providerId="AD" clId="Web-{0B5FF322-1A53-461F-BF66-5C0AE3768230}" dt="2021-09-11T12:27:55.431" v="32" actId="20577"/>
        <pc:sldMkLst>
          <pc:docMk/>
          <pc:sldMk cId="0" sldId="256"/>
        </pc:sldMkLst>
        <pc:spChg chg="add del mod">
          <ac:chgData name="Camila Akie Okamura" userId="S::rm339624@fiap.com.br::9f8e4235-5977-42ea-beab-e235accc0088" providerId="AD" clId="Web-{0B5FF322-1A53-461F-BF66-5C0AE3768230}" dt="2021-09-11T12:27:27.727" v="11"/>
          <ac:spMkLst>
            <pc:docMk/>
            <pc:sldMk cId="0" sldId="256"/>
            <ac:spMk id="3" creationId="{8F10378A-C476-4F11-8B62-290391571F33}"/>
          </ac:spMkLst>
        </pc:spChg>
        <pc:spChg chg="mod">
          <ac:chgData name="Camila Akie Okamura" userId="S::rm339624@fiap.com.br::9f8e4235-5977-42ea-beab-e235accc0088" providerId="AD" clId="Web-{0B5FF322-1A53-461F-BF66-5C0AE3768230}" dt="2021-09-11T12:27:21.102" v="9" actId="1076"/>
          <ac:spMkLst>
            <pc:docMk/>
            <pc:sldMk cId="0" sldId="256"/>
            <ac:spMk id="1884" creationId="{00000000-0000-0000-0000-000000000000}"/>
          </ac:spMkLst>
        </pc:spChg>
        <pc:spChg chg="add del mod">
          <ac:chgData name="Camila Akie Okamura" userId="S::rm339624@fiap.com.br::9f8e4235-5977-42ea-beab-e235accc0088" providerId="AD" clId="Web-{0B5FF322-1A53-461F-BF66-5C0AE3768230}" dt="2021-09-11T12:27:55.431" v="32" actId="20577"/>
          <ac:spMkLst>
            <pc:docMk/>
            <pc:sldMk cId="0" sldId="256"/>
            <ac:spMk id="18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8714a43093_5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8714a43093_5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8714a43093_5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8714a43093_5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86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69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73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8714a43093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7" name="Google Shape;2637;g8714a43093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50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ies.freepik.com/bro/?utm_source=slidesgo_template&amp;utm_medium=referral-link&amp;utm_campaign=sg_resources&amp;utm_content=stories#77c6f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20353" y="1908847"/>
            <a:ext cx="3461045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000" err="1"/>
              <a:t>Wtec</a:t>
            </a:r>
            <a:r>
              <a:rPr lang="en" sz="5000"/>
              <a:t> </a:t>
            </a:r>
            <a:r>
              <a:rPr lang="en" sz="5000" err="1"/>
              <a:t>Suprimentos</a:t>
            </a: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98361" y="4246264"/>
            <a:ext cx="3329881" cy="727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400"/>
              <a:t>Camila Akie Okamura</a:t>
            </a:r>
            <a:endParaRPr lang="pt-BR" sz="1400"/>
          </a:p>
          <a:p>
            <a:r>
              <a:rPr lang="en" sz="1400"/>
              <a:t>Cleiton Souza Lima</a:t>
            </a:r>
          </a:p>
          <a:p>
            <a:r>
              <a:rPr lang="en" sz="1400"/>
              <a:t>Henrique Groszmann Faria</a:t>
            </a:r>
            <a:endParaRPr lang="en" sz="14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100"/>
              <a:buFont typeface="Arial"/>
              <a:buNone/>
            </a:pPr>
            <a:endParaRPr sz="1400">
              <a:solidFill>
                <a:schemeClr val="accent1"/>
              </a:solidFill>
            </a:endParaRPr>
          </a:p>
          <a:p>
            <a:endParaRPr lang="pt-BR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64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"</a:t>
            </a:r>
            <a:r>
              <a:rPr lang="en" err="1"/>
              <a:t>Robô</a:t>
            </a:r>
            <a:r>
              <a:rPr lang="en"/>
              <a:t>" de </a:t>
            </a:r>
            <a:r>
              <a:rPr lang="en" err="1"/>
              <a:t>recomendação</a:t>
            </a:r>
          </a:p>
        </p:txBody>
      </p:sp>
      <p:grpSp>
        <p:nvGrpSpPr>
          <p:cNvPr id="4506" name="Google Shape;4506;p64"/>
          <p:cNvGrpSpPr/>
          <p:nvPr/>
        </p:nvGrpSpPr>
        <p:grpSpPr>
          <a:xfrm>
            <a:off x="1591231" y="1352426"/>
            <a:ext cx="2861895" cy="2656200"/>
            <a:chOff x="556125" y="238075"/>
            <a:chExt cx="6466175" cy="5235125"/>
          </a:xfrm>
        </p:grpSpPr>
        <p:sp>
          <p:nvSpPr>
            <p:cNvPr id="4507" name="Google Shape;4507;p64"/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4"/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4"/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4"/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4"/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64"/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64"/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64"/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64"/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64"/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64"/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4"/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4"/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4"/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4"/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4"/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4"/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4"/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4"/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4"/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4"/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4"/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4"/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4"/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4"/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4"/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4"/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4"/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4"/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4"/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4"/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4"/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4"/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4"/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4"/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4"/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4"/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4"/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4"/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4"/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4"/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4"/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4"/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4"/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4"/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4"/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4"/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4"/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4"/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4"/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4"/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4"/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4"/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4"/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4"/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4"/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4"/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4"/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4"/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4"/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4"/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4"/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4"/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4"/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4"/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4"/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4"/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4"/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4"/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4"/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4"/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4"/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4"/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4"/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4"/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4"/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4"/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4"/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4"/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4"/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4"/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4"/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4"/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4"/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4"/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4"/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4"/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4"/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4"/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4"/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4"/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4"/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4"/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4"/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4"/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4"/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4"/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4"/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4"/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4"/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4"/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4"/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4"/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4"/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4"/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4"/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4"/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4"/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4"/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4"/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4"/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4"/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4"/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4"/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4"/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4"/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4"/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4"/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4"/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4"/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4"/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4"/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4"/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4"/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4"/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4"/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4"/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4"/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4"/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4"/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4"/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4"/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4"/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4"/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4"/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4"/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4"/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4"/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4"/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4"/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4"/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4"/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4"/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4"/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4"/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4"/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4"/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4"/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4"/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4"/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4"/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4"/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4"/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4"/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4"/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4"/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4"/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4"/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4"/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4"/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4"/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4"/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4"/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4"/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4"/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4"/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4"/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4"/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4"/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4"/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4"/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4"/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4"/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4"/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4"/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4"/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4"/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4"/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4"/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4"/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4"/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4"/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4"/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4"/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4"/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4"/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4"/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4"/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4"/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4"/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4"/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4"/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4"/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4"/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4"/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4"/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4"/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4"/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4"/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4"/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4"/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4"/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4"/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4"/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4"/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4"/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4"/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4"/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4"/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4"/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4"/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4"/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4"/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4"/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4"/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4"/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4"/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4"/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4"/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4"/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4"/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4"/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4"/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4"/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4"/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4"/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4"/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4"/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4"/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4"/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4"/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4"/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4"/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4"/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4"/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4"/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4"/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4"/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4"/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4"/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4"/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4"/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4"/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4"/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4"/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4"/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4"/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4"/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4"/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4"/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4"/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4"/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4"/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4"/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4"/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4"/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4"/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5" name="Google Shape;4945;p64"/>
          <p:cNvSpPr txBox="1"/>
          <p:nvPr/>
        </p:nvSpPr>
        <p:spPr>
          <a:xfrm>
            <a:off x="2254525" y="4381342"/>
            <a:ext cx="47217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Find more illustrations like these on</a:t>
            </a:r>
            <a:r>
              <a:rPr lang="en" sz="1150">
                <a:solidFill>
                  <a:srgbClr val="1D1C1D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r>
              <a:rPr lang="en" sz="1150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Stories by Freepik</a:t>
            </a:r>
            <a:endParaRPr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328" name="Rectangle 1327">
            <a:extLst>
              <a:ext uri="{FF2B5EF4-FFF2-40B4-BE49-F238E27FC236}">
                <a16:creationId xmlns:a16="http://schemas.microsoft.com/office/drawing/2014/main" id="{BD9F28A0-420F-4B87-A6D6-FFD7982EE9A4}"/>
              </a:ext>
            </a:extLst>
          </p:cNvPr>
          <p:cNvSpPr/>
          <p:nvPr/>
        </p:nvSpPr>
        <p:spPr>
          <a:xfrm>
            <a:off x="1959015" y="4371611"/>
            <a:ext cx="5136265" cy="434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Google Shape;3214;p57">
            <a:extLst>
              <a:ext uri="{FF2B5EF4-FFF2-40B4-BE49-F238E27FC236}">
                <a16:creationId xmlns:a16="http://schemas.microsoft.com/office/drawing/2014/main" id="{037E7A66-1575-449A-A97E-58D7BC2DC1A0}"/>
              </a:ext>
            </a:extLst>
          </p:cNvPr>
          <p:cNvSpPr txBox="1">
            <a:spLocks/>
          </p:cNvSpPr>
          <p:nvPr/>
        </p:nvSpPr>
        <p:spPr>
          <a:xfrm>
            <a:off x="4676407" y="2070085"/>
            <a:ext cx="3557100" cy="1216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buClr>
                <a:srgbClr val="77C6FC"/>
              </a:buClr>
              <a:buSzPts val="1600"/>
              <a:buFont typeface="Barlow Semi Condensed"/>
              <a:buChar char="●"/>
            </a:pPr>
            <a:r>
              <a:rPr lang="en-US">
                <a:latin typeface="Barlow Semi Condensed"/>
                <a:ea typeface="Barlow Semi Condensed"/>
                <a:sym typeface="Barlow Semi Condensed"/>
              </a:rPr>
              <a:t>Modelo de IA </a:t>
            </a:r>
            <a:r>
              <a:rPr lang="en-US">
                <a:latin typeface="Barlow Semi Condensed"/>
              </a:rPr>
              <a:t>(redes neurais – MLP)</a:t>
            </a:r>
            <a:endParaRPr lang="en-US">
              <a:latin typeface="Barlow Semi Condensed"/>
              <a:ea typeface="Barlow Semi Condensed"/>
              <a:cs typeface="Barlow Semi Condensed"/>
            </a:endParaRP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>
                <a:latin typeface="Barlow Semi Condensed"/>
                <a:ea typeface="Barlow Semi Condensed"/>
              </a:rPr>
              <a:t>Assertividade de 88%</a:t>
            </a:r>
            <a:endParaRPr lang="en-US">
              <a:ea typeface="Barlow Semi Condensed"/>
              <a:sym typeface="Barlow Semi Condensed"/>
            </a:endParaRP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Casos sem confiança na assertividade, repassados aos analistas</a:t>
            </a:r>
            <a:endParaRPr lang="en-US">
              <a:latin typeface="Barlow Semi Condensed"/>
              <a:ea typeface="Barlow Semi Condensed"/>
              <a:cs typeface="Barlow Semi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err="1"/>
              <a:t>Previsões</a:t>
            </a:r>
            <a:r>
              <a:rPr lang="en"/>
              <a:t> de volume </a:t>
            </a:r>
            <a:r>
              <a:rPr lang="pt-BR" err="1"/>
              <a:t>financeiro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6188350" y="2120724"/>
            <a:ext cx="2341755" cy="1448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Resultados promissores, porém não confiáveis.</a:t>
            </a:r>
            <a:endParaRPr lang="pt-BR"/>
          </a:p>
          <a:p>
            <a:pPr>
              <a:buSzPts val="1100"/>
            </a:pPr>
            <a:endParaRPr lang="en"/>
          </a:p>
          <a:p>
            <a:pPr>
              <a:buSzPts val="1100"/>
            </a:pPr>
            <a:r>
              <a:rPr lang="en"/>
              <a:t>Indicam uma tendência, mas ainda não conclusiva.</a:t>
            </a:r>
            <a:endParaRPr lang="pt-BR">
              <a:latin typeface="Barlow Semi Condensed"/>
              <a:ea typeface="Barlow Semi Condensed"/>
              <a:cs typeface="Barlow Semi Condensed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E0CD1299-162E-40AE-B6C3-89EA66AB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48" y="817162"/>
            <a:ext cx="5599171" cy="39076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64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Próximos</a:t>
            </a:r>
            <a:r>
              <a:rPr lang="en"/>
              <a:t> </a:t>
            </a:r>
            <a:r>
              <a:rPr lang="en" err="1"/>
              <a:t>passos</a:t>
            </a:r>
            <a:endParaRPr err="1"/>
          </a:p>
        </p:txBody>
      </p:sp>
      <p:grpSp>
        <p:nvGrpSpPr>
          <p:cNvPr id="4019" name="Google Shape;4019;p64"/>
          <p:cNvGrpSpPr/>
          <p:nvPr/>
        </p:nvGrpSpPr>
        <p:grpSpPr>
          <a:xfrm>
            <a:off x="5050794" y="1472465"/>
            <a:ext cx="2769969" cy="2706062"/>
            <a:chOff x="1744400" y="429725"/>
            <a:chExt cx="4623925" cy="4948200"/>
          </a:xfrm>
        </p:grpSpPr>
        <p:sp>
          <p:nvSpPr>
            <p:cNvPr id="4020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197;p40">
            <a:extLst>
              <a:ext uri="{FF2B5EF4-FFF2-40B4-BE49-F238E27FC236}">
                <a16:creationId xmlns:a16="http://schemas.microsoft.com/office/drawing/2014/main" id="{54CEFE73-70D4-4862-9DFC-8E5BD8F3F0F7}"/>
              </a:ext>
            </a:extLst>
          </p:cNvPr>
          <p:cNvSpPr txBox="1">
            <a:spLocks/>
          </p:cNvSpPr>
          <p:nvPr/>
        </p:nvSpPr>
        <p:spPr>
          <a:xfrm>
            <a:off x="703530" y="2010783"/>
            <a:ext cx="4567296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App / Portal de </a:t>
            </a:r>
            <a:r>
              <a:rPr lang="en-US" sz="1800" err="1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análise</a:t>
            </a:r>
            <a:r>
              <a:rPr lang="en-US" sz="180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 de </a:t>
            </a:r>
            <a:r>
              <a:rPr lang="en-US" sz="1800" err="1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crédito</a:t>
            </a:r>
            <a:r>
              <a:rPr lang="en-US" sz="180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 </a:t>
            </a:r>
            <a:r>
              <a:rPr lang="en-US" sz="1800" err="1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pré-aprovado</a:t>
            </a:r>
            <a:endParaRPr lang="en-US" sz="1800">
              <a:solidFill>
                <a:schemeClr val="accent1"/>
              </a:solidFill>
              <a:latin typeface="Barlow Semi Condensed Medium"/>
              <a:sym typeface="Barlow Semi Condensed Medium"/>
            </a:endParaRPr>
          </a:p>
        </p:txBody>
      </p:sp>
      <p:sp>
        <p:nvSpPr>
          <p:cNvPr id="1340" name="Google Shape;3214;p57">
            <a:extLst>
              <a:ext uri="{FF2B5EF4-FFF2-40B4-BE49-F238E27FC236}">
                <a16:creationId xmlns:a16="http://schemas.microsoft.com/office/drawing/2014/main" id="{347DAD75-3E1B-4BAF-939C-4FE9478D9951}"/>
              </a:ext>
            </a:extLst>
          </p:cNvPr>
          <p:cNvSpPr txBox="1">
            <a:spLocks/>
          </p:cNvSpPr>
          <p:nvPr/>
        </p:nvSpPr>
        <p:spPr>
          <a:xfrm>
            <a:off x="1120343" y="2383693"/>
            <a:ext cx="3557100" cy="2070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Criação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de um app / portal, para que </a:t>
            </a: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os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</a:t>
            </a: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clientes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</a:t>
            </a: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possam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se </a:t>
            </a: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cadastrar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, </a:t>
            </a: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agilizando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o </a:t>
            </a: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processo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de </a:t>
            </a: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aprovação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de </a:t>
            </a: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crédito</a:t>
            </a:r>
            <a:r>
              <a:rPr lang="en-US"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</a:p>
          <a:p>
            <a:pPr>
              <a:buClr>
                <a:schemeClr val="dk1"/>
              </a:buClr>
              <a:buSzPts val="1100"/>
            </a:pPr>
            <a:endParaRPr lang="en-US"/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Previsão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de </a:t>
            </a: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liberação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</a:t>
            </a: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adequada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</a:t>
            </a: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em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88% dos casos</a:t>
            </a:r>
            <a:endParaRPr lang="en-US" sz="1600">
              <a:solidFill>
                <a:schemeClr val="dk2"/>
              </a:solidFill>
              <a:latin typeface="Barlow Semi Condensed"/>
            </a:endParaRPr>
          </a:p>
          <a:p>
            <a:pPr marL="457200"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Repasse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para </a:t>
            </a: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analistas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</a:t>
            </a: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somente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</a:t>
            </a:r>
            <a:r>
              <a:rPr lang="en-US" sz="1600" err="1">
                <a:solidFill>
                  <a:schemeClr val="dk2"/>
                </a:solidFill>
                <a:latin typeface="Barlow Semi Condensed"/>
                <a:sym typeface="Barlow Semi Condensed"/>
              </a:rPr>
              <a:t>nos</a:t>
            </a:r>
            <a:r>
              <a:rPr lang="en-US" sz="1600">
                <a:solidFill>
                  <a:schemeClr val="dk2"/>
                </a:solidFill>
                <a:latin typeface="Barlow Semi Condensed"/>
                <a:sym typeface="Barlow Semi Condensed"/>
              </a:rPr>
              <a:t> 12% dos casos</a:t>
            </a:r>
            <a:endParaRPr lang="en-US" sz="1600">
              <a:solidFill>
                <a:schemeClr val="dk2"/>
              </a:solidFill>
              <a:latin typeface="Barlow Semi Condensed"/>
            </a:endParaRPr>
          </a:p>
        </p:txBody>
      </p:sp>
      <p:grpSp>
        <p:nvGrpSpPr>
          <p:cNvPr id="1341" name="Google Shape;13841;p77">
            <a:extLst>
              <a:ext uri="{FF2B5EF4-FFF2-40B4-BE49-F238E27FC236}">
                <a16:creationId xmlns:a16="http://schemas.microsoft.com/office/drawing/2014/main" id="{65FF5223-A811-4513-BFD0-823FA53C23AB}"/>
              </a:ext>
            </a:extLst>
          </p:cNvPr>
          <p:cNvGrpSpPr/>
          <p:nvPr/>
        </p:nvGrpSpPr>
        <p:grpSpPr>
          <a:xfrm>
            <a:off x="2633003" y="1507415"/>
            <a:ext cx="531780" cy="503413"/>
            <a:chOff x="-62882850" y="2664925"/>
            <a:chExt cx="315850" cy="317425"/>
          </a:xfrm>
        </p:grpSpPr>
        <p:sp>
          <p:nvSpPr>
            <p:cNvPr id="1342" name="Google Shape;13842;p77">
              <a:extLst>
                <a:ext uri="{FF2B5EF4-FFF2-40B4-BE49-F238E27FC236}">
                  <a16:creationId xmlns:a16="http://schemas.microsoft.com/office/drawing/2014/main" id="{C920D51E-15BA-4A98-9F83-F43795F8D359}"/>
                </a:ext>
              </a:extLst>
            </p:cNvPr>
            <p:cNvSpPr/>
            <p:nvPr/>
          </p:nvSpPr>
          <p:spPr>
            <a:xfrm>
              <a:off x="-62882850" y="2664925"/>
              <a:ext cx="315850" cy="317425"/>
            </a:xfrm>
            <a:custGeom>
              <a:avLst/>
              <a:gdLst/>
              <a:ahLst/>
              <a:cxnLst/>
              <a:rect l="l" t="t" r="r" b="b"/>
              <a:pathLst>
                <a:path w="12634" h="12697" extrusionOk="0">
                  <a:moveTo>
                    <a:pt x="11405" y="851"/>
                  </a:moveTo>
                  <a:cubicBezTo>
                    <a:pt x="11657" y="851"/>
                    <a:pt x="11814" y="1040"/>
                    <a:pt x="11814" y="1260"/>
                  </a:cubicBezTo>
                  <a:lnTo>
                    <a:pt x="11814" y="7719"/>
                  </a:lnTo>
                  <a:lnTo>
                    <a:pt x="788" y="7719"/>
                  </a:lnTo>
                  <a:lnTo>
                    <a:pt x="788" y="1260"/>
                  </a:lnTo>
                  <a:cubicBezTo>
                    <a:pt x="788" y="1040"/>
                    <a:pt x="977" y="851"/>
                    <a:pt x="1197" y="851"/>
                  </a:cubicBezTo>
                  <a:close/>
                  <a:moveTo>
                    <a:pt x="11814" y="8506"/>
                  </a:moveTo>
                  <a:lnTo>
                    <a:pt x="11814" y="8947"/>
                  </a:lnTo>
                  <a:cubicBezTo>
                    <a:pt x="11814" y="9199"/>
                    <a:pt x="11594" y="9389"/>
                    <a:pt x="11405" y="9389"/>
                  </a:cubicBezTo>
                  <a:lnTo>
                    <a:pt x="1197" y="9389"/>
                  </a:lnTo>
                  <a:cubicBezTo>
                    <a:pt x="977" y="9389"/>
                    <a:pt x="788" y="9199"/>
                    <a:pt x="788" y="8947"/>
                  </a:cubicBezTo>
                  <a:lnTo>
                    <a:pt x="788" y="8506"/>
                  </a:lnTo>
                  <a:close/>
                  <a:moveTo>
                    <a:pt x="7782" y="10208"/>
                  </a:moveTo>
                  <a:lnTo>
                    <a:pt x="8349" y="11877"/>
                  </a:lnTo>
                  <a:lnTo>
                    <a:pt x="4253" y="11877"/>
                  </a:lnTo>
                  <a:lnTo>
                    <a:pt x="4789" y="10208"/>
                  </a:lnTo>
                  <a:close/>
                  <a:moveTo>
                    <a:pt x="1197" y="0"/>
                  </a:moveTo>
                  <a:cubicBezTo>
                    <a:pt x="536" y="0"/>
                    <a:pt x="0" y="567"/>
                    <a:pt x="0" y="1229"/>
                  </a:cubicBezTo>
                  <a:lnTo>
                    <a:pt x="0" y="8947"/>
                  </a:lnTo>
                  <a:cubicBezTo>
                    <a:pt x="0" y="9609"/>
                    <a:pt x="536" y="10176"/>
                    <a:pt x="1197" y="10176"/>
                  </a:cubicBezTo>
                  <a:lnTo>
                    <a:pt x="3938" y="10176"/>
                  </a:lnTo>
                  <a:lnTo>
                    <a:pt x="3371" y="11814"/>
                  </a:lnTo>
                  <a:lnTo>
                    <a:pt x="2867" y="11814"/>
                  </a:lnTo>
                  <a:cubicBezTo>
                    <a:pt x="2615" y="11814"/>
                    <a:pt x="2457" y="12003"/>
                    <a:pt x="2457" y="12255"/>
                  </a:cubicBezTo>
                  <a:cubicBezTo>
                    <a:pt x="2457" y="12476"/>
                    <a:pt x="2678" y="12697"/>
                    <a:pt x="2867" y="12697"/>
                  </a:cubicBezTo>
                  <a:lnTo>
                    <a:pt x="9767" y="12697"/>
                  </a:lnTo>
                  <a:cubicBezTo>
                    <a:pt x="9987" y="12697"/>
                    <a:pt x="10176" y="12476"/>
                    <a:pt x="10176" y="12255"/>
                  </a:cubicBezTo>
                  <a:cubicBezTo>
                    <a:pt x="10176" y="12003"/>
                    <a:pt x="9987" y="11814"/>
                    <a:pt x="9767" y="11814"/>
                  </a:cubicBezTo>
                  <a:lnTo>
                    <a:pt x="9231" y="11814"/>
                  </a:lnTo>
                  <a:lnTo>
                    <a:pt x="8695" y="10176"/>
                  </a:lnTo>
                  <a:lnTo>
                    <a:pt x="11405" y="10176"/>
                  </a:lnTo>
                  <a:cubicBezTo>
                    <a:pt x="12066" y="10176"/>
                    <a:pt x="12634" y="9609"/>
                    <a:pt x="12634" y="8947"/>
                  </a:cubicBezTo>
                  <a:lnTo>
                    <a:pt x="12634" y="1229"/>
                  </a:lnTo>
                  <a:cubicBezTo>
                    <a:pt x="12634" y="567"/>
                    <a:pt x="12066" y="0"/>
                    <a:pt x="1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843;p77">
              <a:extLst>
                <a:ext uri="{FF2B5EF4-FFF2-40B4-BE49-F238E27FC236}">
                  <a16:creationId xmlns:a16="http://schemas.microsoft.com/office/drawing/2014/main" id="{05BB7D70-F7AD-4086-9F0D-E1FB0EF8EBBF}"/>
                </a:ext>
              </a:extLst>
            </p:cNvPr>
            <p:cNvSpPr/>
            <p:nvPr/>
          </p:nvSpPr>
          <p:spPr>
            <a:xfrm>
              <a:off x="-62756050" y="2702725"/>
              <a:ext cx="62225" cy="146525"/>
            </a:xfrm>
            <a:custGeom>
              <a:avLst/>
              <a:gdLst/>
              <a:ahLst/>
              <a:cxnLst/>
              <a:rect l="l" t="t" r="r" b="b"/>
              <a:pathLst>
                <a:path w="2489" h="5861" extrusionOk="0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3"/>
                  </a:lnTo>
                  <a:cubicBezTo>
                    <a:pt x="347" y="851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9" y="3749"/>
                    <a:pt x="1639" y="3970"/>
                  </a:cubicBezTo>
                  <a:cubicBezTo>
                    <a:pt x="1639" y="4222"/>
                    <a:pt x="1450" y="4411"/>
                    <a:pt x="1229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29"/>
                    <a:pt x="441" y="3529"/>
                  </a:cubicBezTo>
                  <a:cubicBezTo>
                    <a:pt x="189" y="3529"/>
                    <a:pt x="0" y="3749"/>
                    <a:pt x="0" y="3970"/>
                  </a:cubicBezTo>
                  <a:cubicBezTo>
                    <a:pt x="0" y="4537"/>
                    <a:pt x="347" y="4947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229" y="5860"/>
                  </a:cubicBezTo>
                  <a:cubicBezTo>
                    <a:pt x="1450" y="5860"/>
                    <a:pt x="1639" y="5671"/>
                    <a:pt x="1639" y="5419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899"/>
                    <a:pt x="1481" y="2584"/>
                  </a:cubicBezTo>
                  <a:cubicBezTo>
                    <a:pt x="1166" y="2363"/>
                    <a:pt x="819" y="2111"/>
                    <a:pt x="819" y="1891"/>
                  </a:cubicBezTo>
                  <a:cubicBezTo>
                    <a:pt x="819" y="1639"/>
                    <a:pt x="977" y="1450"/>
                    <a:pt x="1229" y="1450"/>
                  </a:cubicBezTo>
                  <a:cubicBezTo>
                    <a:pt x="1450" y="1450"/>
                    <a:pt x="1639" y="1639"/>
                    <a:pt x="1639" y="1891"/>
                  </a:cubicBezTo>
                  <a:cubicBezTo>
                    <a:pt x="1639" y="2111"/>
                    <a:pt x="1859" y="2332"/>
                    <a:pt x="2048" y="2332"/>
                  </a:cubicBezTo>
                  <a:cubicBezTo>
                    <a:pt x="2237" y="2332"/>
                    <a:pt x="2489" y="2111"/>
                    <a:pt x="2489" y="1891"/>
                  </a:cubicBezTo>
                  <a:cubicBezTo>
                    <a:pt x="2489" y="1324"/>
                    <a:pt x="2143" y="914"/>
                    <a:pt x="1639" y="693"/>
                  </a:cubicBezTo>
                  <a:lnTo>
                    <a:pt x="1639" y="441"/>
                  </a:lnTo>
                  <a:cubicBezTo>
                    <a:pt x="1639" y="189"/>
                    <a:pt x="1450" y="0"/>
                    <a:pt x="12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696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025038" y="1901349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Obrigado!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453670" y="1679097"/>
            <a:ext cx="4430403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457826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353859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286993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242409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597485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Considerações</a:t>
            </a:r>
            <a:r>
              <a:rPr lang="en">
                <a:sym typeface="Arial"/>
              </a:rPr>
              <a:t> sobre a base disponibilizada</a:t>
            </a: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314021"/>
            <a:ext cx="3121492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Análise da base de dados</a:t>
            </a: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21215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Segmentação</a:t>
            </a:r>
            <a:r>
              <a:rPr lang="en"/>
              <a:t> dos </a:t>
            </a:r>
            <a:r>
              <a:rPr lang="en" err="1"/>
              <a:t>clientes</a:t>
            </a: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495623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Apresentação</a:t>
            </a:r>
            <a:r>
              <a:rPr lang="en"/>
              <a:t> da </a:t>
            </a:r>
            <a:r>
              <a:rPr lang="en" err="1"/>
              <a:t>segmentação</a:t>
            </a:r>
            <a:r>
              <a:rPr lang="en"/>
              <a:t> </a:t>
            </a:r>
            <a:r>
              <a:rPr lang="en" err="1"/>
              <a:t>encontrada</a:t>
            </a:r>
            <a:endParaRPr lang="en-US" err="1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1464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"</a:t>
            </a:r>
            <a:r>
              <a:rPr lang="en" err="1"/>
              <a:t>Robô</a:t>
            </a:r>
            <a:r>
              <a:rPr lang="en"/>
              <a:t>" de </a:t>
            </a:r>
            <a:r>
              <a:rPr lang="en" err="1"/>
              <a:t>recomendação</a:t>
            </a:r>
            <a:endParaRPr lang="en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437166"/>
            <a:ext cx="2832125" cy="583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err="1"/>
              <a:t>Considerações</a:t>
            </a:r>
            <a:r>
              <a:rPr lang="en"/>
              <a:t> </a:t>
            </a:r>
            <a:r>
              <a:rPr lang="en" err="1"/>
              <a:t>sobre</a:t>
            </a:r>
            <a:r>
              <a:rPr lang="en"/>
              <a:t> as </a:t>
            </a:r>
            <a:r>
              <a:rPr lang="en" err="1"/>
              <a:t>propostas</a:t>
            </a:r>
            <a:r>
              <a:rPr lang="en"/>
              <a:t> de </a:t>
            </a:r>
            <a:r>
              <a:rPr lang="en" err="1"/>
              <a:t>limites</a:t>
            </a:r>
            <a:r>
              <a:rPr lang="en"/>
              <a:t> </a:t>
            </a:r>
            <a:r>
              <a:rPr lang="en" err="1"/>
              <a:t>automáticos</a:t>
            </a: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14588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err="1"/>
              <a:t>Previsões</a:t>
            </a:r>
            <a:r>
              <a:rPr lang="en"/>
              <a:t> de volume</a:t>
            </a:r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39317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err="1"/>
              <a:t>Considerações</a:t>
            </a:r>
            <a:r>
              <a:rPr lang="en"/>
              <a:t> </a:t>
            </a:r>
            <a:r>
              <a:rPr lang="en" err="1"/>
              <a:t>sobre</a:t>
            </a:r>
            <a:r>
              <a:rPr lang="en"/>
              <a:t> o volume </a:t>
            </a:r>
            <a:r>
              <a:rPr lang="en" err="1"/>
              <a:t>financeiro</a:t>
            </a:r>
            <a:r>
              <a:rPr lang="en"/>
              <a:t> </a:t>
            </a:r>
            <a:r>
              <a:rPr lang="en" err="1"/>
              <a:t>futuro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60662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50476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4390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40232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57" name="Google Shape;2130;p37">
            <a:extLst>
              <a:ext uri="{FF2B5EF4-FFF2-40B4-BE49-F238E27FC236}">
                <a16:creationId xmlns:a16="http://schemas.microsoft.com/office/drawing/2014/main" id="{E13580C8-7298-4235-B632-DF7149459023}"/>
              </a:ext>
            </a:extLst>
          </p:cNvPr>
          <p:cNvGrpSpPr/>
          <p:nvPr/>
        </p:nvGrpSpPr>
        <p:grpSpPr>
          <a:xfrm>
            <a:off x="724412" y="4139447"/>
            <a:ext cx="635100" cy="734704"/>
            <a:chOff x="731647" y="3806675"/>
            <a:chExt cx="635100" cy="734704"/>
          </a:xfrm>
        </p:grpSpPr>
        <p:grpSp>
          <p:nvGrpSpPr>
            <p:cNvPr id="258" name="Google Shape;2131;p37">
              <a:extLst>
                <a:ext uri="{FF2B5EF4-FFF2-40B4-BE49-F238E27FC236}">
                  <a16:creationId xmlns:a16="http://schemas.microsoft.com/office/drawing/2014/main" id="{B012B5A1-1C7A-48DC-8473-3A6AF0F716F4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3" name="Google Shape;2132;p37">
                <a:extLst>
                  <a:ext uri="{FF2B5EF4-FFF2-40B4-BE49-F238E27FC236}">
                    <a16:creationId xmlns:a16="http://schemas.microsoft.com/office/drawing/2014/main" id="{8F4914CE-87EB-4E4F-905F-7F9DE886421B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133;p37">
                <a:extLst>
                  <a:ext uri="{FF2B5EF4-FFF2-40B4-BE49-F238E27FC236}">
                    <a16:creationId xmlns:a16="http://schemas.microsoft.com/office/drawing/2014/main" id="{CF050CA4-B8D0-4CFD-A815-953000FE2D0B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134;p37">
              <a:extLst>
                <a:ext uri="{FF2B5EF4-FFF2-40B4-BE49-F238E27FC236}">
                  <a16:creationId xmlns:a16="http://schemas.microsoft.com/office/drawing/2014/main" id="{709B8D81-241D-4C6D-85FE-C78D9FAC7DFD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0" name="Google Shape;2135;p37">
                <a:extLst>
                  <a:ext uri="{FF2B5EF4-FFF2-40B4-BE49-F238E27FC236}">
                    <a16:creationId xmlns:a16="http://schemas.microsoft.com/office/drawing/2014/main" id="{B5716AC8-06AA-4567-B639-7CC76C0359FF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1" name="Google Shape;2136;p37">
                <a:extLst>
                  <a:ext uri="{FF2B5EF4-FFF2-40B4-BE49-F238E27FC236}">
                    <a16:creationId xmlns:a16="http://schemas.microsoft.com/office/drawing/2014/main" id="{6C5488C2-899C-4879-B651-D517C7DB9867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2" name="Google Shape;2137;p37">
                <a:extLst>
                  <a:ext uri="{FF2B5EF4-FFF2-40B4-BE49-F238E27FC236}">
                    <a16:creationId xmlns:a16="http://schemas.microsoft.com/office/drawing/2014/main" id="{8FEBEF16-CBED-41BD-9AD7-30BCADF338C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" name="Google Shape;2145;p37">
            <a:extLst>
              <a:ext uri="{FF2B5EF4-FFF2-40B4-BE49-F238E27FC236}">
                <a16:creationId xmlns:a16="http://schemas.microsoft.com/office/drawing/2014/main" id="{BD6ACBC3-EAD0-43C3-8D35-C676694D6160}"/>
              </a:ext>
            </a:extLst>
          </p:cNvPr>
          <p:cNvSpPr txBox="1">
            <a:spLocks/>
          </p:cNvSpPr>
          <p:nvPr/>
        </p:nvSpPr>
        <p:spPr>
          <a:xfrm>
            <a:off x="1664690" y="4014467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" err="1"/>
              <a:t>Próximos</a:t>
            </a:r>
            <a:r>
              <a:rPr lang="en"/>
              <a:t> </a:t>
            </a:r>
            <a:r>
              <a:rPr lang="en" err="1"/>
              <a:t>passos</a:t>
            </a:r>
          </a:p>
        </p:txBody>
      </p:sp>
      <p:sp>
        <p:nvSpPr>
          <p:cNvPr id="3" name="Google Shape;2146;p37">
            <a:extLst>
              <a:ext uri="{FF2B5EF4-FFF2-40B4-BE49-F238E27FC236}">
                <a16:creationId xmlns:a16="http://schemas.microsoft.com/office/drawing/2014/main" id="{377682AD-61B8-404C-81EA-2B7C28F8C029}"/>
              </a:ext>
            </a:extLst>
          </p:cNvPr>
          <p:cNvSpPr txBox="1">
            <a:spLocks/>
          </p:cNvSpPr>
          <p:nvPr/>
        </p:nvSpPr>
        <p:spPr>
          <a:xfrm>
            <a:off x="1664690" y="4297931"/>
            <a:ext cx="278872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" err="1"/>
              <a:t>Considerações</a:t>
            </a:r>
            <a:r>
              <a:rPr lang="en"/>
              <a:t> </a:t>
            </a:r>
            <a:r>
              <a:rPr lang="en" err="1"/>
              <a:t>sobre</a:t>
            </a:r>
            <a:r>
              <a:rPr lang="en"/>
              <a:t> </a:t>
            </a:r>
          </a:p>
          <a:p>
            <a:pPr>
              <a:buSzPts val="1100"/>
            </a:pPr>
            <a:r>
              <a:rPr lang="en" err="1"/>
              <a:t>possibilidades</a:t>
            </a:r>
            <a:r>
              <a:rPr lang="en"/>
              <a:t> </a:t>
            </a:r>
            <a:r>
              <a:rPr lang="en" err="1"/>
              <a:t>além</a:t>
            </a:r>
            <a:r>
              <a:rPr lang="en"/>
              <a:t> do </a:t>
            </a:r>
            <a:r>
              <a:rPr lang="en" err="1"/>
              <a:t>solicitado</a:t>
            </a:r>
            <a:endParaRPr lang="en"/>
          </a:p>
        </p:txBody>
      </p:sp>
      <p:sp>
        <p:nvSpPr>
          <p:cNvPr id="4" name="Google Shape;2150;p37">
            <a:extLst>
              <a:ext uri="{FF2B5EF4-FFF2-40B4-BE49-F238E27FC236}">
                <a16:creationId xmlns:a16="http://schemas.microsoft.com/office/drawing/2014/main" id="{BEBFE6CE-8B53-4350-90EE-1BCE4646C667}"/>
              </a:ext>
            </a:extLst>
          </p:cNvPr>
          <p:cNvSpPr txBox="1">
            <a:spLocks/>
          </p:cNvSpPr>
          <p:nvPr/>
        </p:nvSpPr>
        <p:spPr>
          <a:xfrm>
            <a:off x="814298" y="429984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Considerações</a:t>
            </a:r>
            <a:r>
              <a:rPr lang="en"/>
              <a:t> </a:t>
            </a:r>
            <a:r>
              <a:rPr lang="en" err="1"/>
              <a:t>sobre</a:t>
            </a:r>
            <a:r>
              <a:rPr lang="en"/>
              <a:t> o </a:t>
            </a:r>
            <a:r>
              <a:rPr lang="en" err="1"/>
              <a:t>processo</a:t>
            </a:r>
            <a:endParaRPr err="1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Análise e interpretação dos dados</a:t>
            </a:r>
            <a:endParaRPr lang="en" sz="1600" err="1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3791461" y="1235435"/>
            <a:ext cx="3239418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</a:rPr>
              <a:t>Preenchimento dos demais dados econômicos com a mesma técnica usada para os valores do DRE</a:t>
            </a: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28066"/>
            <a:ext cx="2294350" cy="61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Preenchimento de valores ausentes do DRE, usando valores mais proximos</a:t>
            </a:r>
            <a:endParaRPr lang="en"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sym typeface="Barlow Semi Condensed"/>
              </a:rPr>
              <a:t>Remoção</a:t>
            </a: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observações onde o DRE não foi passível de tratativa</a:t>
            </a:r>
            <a:endParaRPr lang="en"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Segmentação</a:t>
            </a:r>
            <a:r>
              <a:rPr lang="en"/>
              <a:t> dos </a:t>
            </a:r>
            <a:r>
              <a:rPr lang="en" err="1"/>
              <a:t>clientes</a:t>
            </a:r>
            <a:endParaRPr err="1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85FD2DD2-F345-4FD4-8299-7AB039840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15" y="1430330"/>
            <a:ext cx="5687510" cy="3107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Segmentação</a:t>
            </a:r>
            <a:r>
              <a:rPr lang="en"/>
              <a:t> dos </a:t>
            </a:r>
            <a:r>
              <a:rPr lang="en" err="1"/>
              <a:t>clientes</a:t>
            </a:r>
            <a:endParaRPr lang="en-US" err="1"/>
          </a:p>
        </p:txBody>
      </p:sp>
      <p:sp>
        <p:nvSpPr>
          <p:cNvPr id="2642" name="Google Shape;2642;p48"/>
          <p:cNvSpPr txBox="1"/>
          <p:nvPr/>
        </p:nvSpPr>
        <p:spPr>
          <a:xfrm>
            <a:off x="1124712" y="1078992"/>
            <a:ext cx="1808036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Júpiter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18575648-98A1-4073-B940-BB2C405D2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11" y="2002068"/>
            <a:ext cx="2743200" cy="1501073"/>
          </a:xfrm>
          <a:prstGeom prst="rect">
            <a:avLst/>
          </a:prstGeom>
        </p:spPr>
      </p:pic>
      <p:pic>
        <p:nvPicPr>
          <p:cNvPr id="6" name="Imagem 6" descr="Gráfico, Gráfico de radar&#10;&#10;Descrição gerada automaticamente">
            <a:extLst>
              <a:ext uri="{FF2B5EF4-FFF2-40B4-BE49-F238E27FC236}">
                <a16:creationId xmlns:a16="http://schemas.microsoft.com/office/drawing/2014/main" id="{05D123DC-FA7F-4D0E-910D-E4C8C5FA32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71" r="511" b="-281"/>
          <a:stretch/>
        </p:blipFill>
        <p:spPr>
          <a:xfrm>
            <a:off x="4611420" y="1506631"/>
            <a:ext cx="3989266" cy="3548158"/>
          </a:xfrm>
          <a:prstGeom prst="rect">
            <a:avLst/>
          </a:prstGeom>
        </p:spPr>
      </p:pic>
      <p:sp>
        <p:nvSpPr>
          <p:cNvPr id="56" name="Google Shape;2642;p48">
            <a:extLst>
              <a:ext uri="{FF2B5EF4-FFF2-40B4-BE49-F238E27FC236}">
                <a16:creationId xmlns:a16="http://schemas.microsoft.com/office/drawing/2014/main" id="{7C6C6A78-1EF0-4B0B-9936-84D7971146D6}"/>
              </a:ext>
            </a:extLst>
          </p:cNvPr>
          <p:cNvSpPr txBox="1"/>
          <p:nvPr/>
        </p:nvSpPr>
        <p:spPr>
          <a:xfrm>
            <a:off x="5407344" y="1078991"/>
            <a:ext cx="1808036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err="1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429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Segmentação</a:t>
            </a:r>
            <a:r>
              <a:rPr lang="en"/>
              <a:t> dos </a:t>
            </a:r>
            <a:r>
              <a:rPr lang="en" err="1"/>
              <a:t>clientes</a:t>
            </a:r>
            <a:endParaRPr lang="en-US" err="1"/>
          </a:p>
        </p:txBody>
      </p:sp>
      <p:sp>
        <p:nvSpPr>
          <p:cNvPr id="2642" name="Google Shape;2642;p48"/>
          <p:cNvSpPr txBox="1"/>
          <p:nvPr/>
        </p:nvSpPr>
        <p:spPr>
          <a:xfrm>
            <a:off x="900453" y="1078992"/>
            <a:ext cx="2495282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Marte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39054DBE-4958-4074-825B-5E76F5B10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11" y="2009302"/>
            <a:ext cx="2743200" cy="1501073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3DA5AFD3-5901-4068-8112-41B4DB23A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439" y="1484449"/>
            <a:ext cx="3970518" cy="3540198"/>
          </a:xfrm>
          <a:prstGeom prst="rect">
            <a:avLst/>
          </a:prstGeom>
        </p:spPr>
      </p:pic>
      <p:sp>
        <p:nvSpPr>
          <p:cNvPr id="54" name="Google Shape;2642;p48">
            <a:extLst>
              <a:ext uri="{FF2B5EF4-FFF2-40B4-BE49-F238E27FC236}">
                <a16:creationId xmlns:a16="http://schemas.microsoft.com/office/drawing/2014/main" id="{3C07CC66-7F19-4754-B23D-89ACC46EE23A}"/>
              </a:ext>
            </a:extLst>
          </p:cNvPr>
          <p:cNvSpPr txBox="1"/>
          <p:nvPr/>
        </p:nvSpPr>
        <p:spPr>
          <a:xfrm>
            <a:off x="5067338" y="1078991"/>
            <a:ext cx="2495282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Características</a:t>
            </a:r>
            <a:endParaRPr lang="en-US" sz="1800" err="1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3597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Segmentação</a:t>
            </a:r>
            <a:r>
              <a:rPr lang="en"/>
              <a:t> dos </a:t>
            </a:r>
            <a:r>
              <a:rPr lang="en" err="1"/>
              <a:t>clientes</a:t>
            </a:r>
            <a:endParaRPr lang="en-US" err="1"/>
          </a:p>
        </p:txBody>
      </p:sp>
      <p:sp>
        <p:nvSpPr>
          <p:cNvPr id="2642" name="Google Shape;2642;p48"/>
          <p:cNvSpPr txBox="1"/>
          <p:nvPr/>
        </p:nvSpPr>
        <p:spPr>
          <a:xfrm>
            <a:off x="1124712" y="1078992"/>
            <a:ext cx="1952719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Saturno</a:t>
            </a:r>
            <a:endParaRPr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CFF55A6F-AEB8-406F-8DC8-F58DB8975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12" y="2002068"/>
            <a:ext cx="2743200" cy="1501073"/>
          </a:xfrm>
          <a:prstGeom prst="rect">
            <a:avLst/>
          </a:prstGeom>
        </p:spPr>
      </p:pic>
      <p:pic>
        <p:nvPicPr>
          <p:cNvPr id="4" name="Imagem 4" descr="Gráfico, Gráfico de radar&#10;&#10;Descrição gerada automaticamente">
            <a:extLst>
              <a:ext uri="{FF2B5EF4-FFF2-40B4-BE49-F238E27FC236}">
                <a16:creationId xmlns:a16="http://schemas.microsoft.com/office/drawing/2014/main" id="{EEDA22F7-79AB-4C71-A806-37925F5F70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33" r="233" b="-256"/>
          <a:stretch/>
        </p:blipFill>
        <p:spPr>
          <a:xfrm>
            <a:off x="4607150" y="1498212"/>
            <a:ext cx="3979893" cy="3520054"/>
          </a:xfrm>
          <a:prstGeom prst="rect">
            <a:avLst/>
          </a:prstGeom>
        </p:spPr>
      </p:pic>
      <p:sp>
        <p:nvSpPr>
          <p:cNvPr id="5" name="Google Shape;2642;p48">
            <a:extLst>
              <a:ext uri="{FF2B5EF4-FFF2-40B4-BE49-F238E27FC236}">
                <a16:creationId xmlns:a16="http://schemas.microsoft.com/office/drawing/2014/main" id="{A35C1742-B168-4200-B72F-8CF983416FB8}"/>
              </a:ext>
            </a:extLst>
          </p:cNvPr>
          <p:cNvSpPr txBox="1"/>
          <p:nvPr/>
        </p:nvSpPr>
        <p:spPr>
          <a:xfrm>
            <a:off x="5407344" y="1078991"/>
            <a:ext cx="1808036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err="1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6046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723750" y="338323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Segmentação</a:t>
            </a:r>
            <a:r>
              <a:rPr lang="en"/>
              <a:t> dos </a:t>
            </a:r>
            <a:r>
              <a:rPr lang="en" err="1"/>
              <a:t>clientes</a:t>
            </a:r>
            <a:endParaRPr lang="en-US" err="1"/>
          </a:p>
        </p:txBody>
      </p:sp>
      <p:sp>
        <p:nvSpPr>
          <p:cNvPr id="2642" name="Google Shape;2642;p48"/>
          <p:cNvSpPr txBox="1"/>
          <p:nvPr/>
        </p:nvSpPr>
        <p:spPr>
          <a:xfrm>
            <a:off x="1124712" y="1078992"/>
            <a:ext cx="1952719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Mercúrio</a:t>
            </a:r>
            <a:endParaRPr sz="1800" err="1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A0967FD1-6F0A-4EB4-87C1-A022CFDB8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11" y="2009302"/>
            <a:ext cx="2743200" cy="1501073"/>
          </a:xfrm>
          <a:prstGeom prst="rect">
            <a:avLst/>
          </a:prstGeom>
        </p:spPr>
      </p:pic>
      <p:pic>
        <p:nvPicPr>
          <p:cNvPr id="4" name="Imagem 4" descr="Gráfico, Gráfico de radar&#10;&#10;Descrição gerada automaticamente">
            <a:extLst>
              <a:ext uri="{FF2B5EF4-FFF2-40B4-BE49-F238E27FC236}">
                <a16:creationId xmlns:a16="http://schemas.microsoft.com/office/drawing/2014/main" id="{29FE0ADD-4395-4ACE-ABAD-EFC7FBDA2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40" r="-220" b="-242"/>
          <a:stretch/>
        </p:blipFill>
        <p:spPr>
          <a:xfrm>
            <a:off x="4538605" y="1490149"/>
            <a:ext cx="4073572" cy="3604387"/>
          </a:xfrm>
          <a:prstGeom prst="rect">
            <a:avLst/>
          </a:prstGeom>
        </p:spPr>
      </p:pic>
      <p:sp>
        <p:nvSpPr>
          <p:cNvPr id="5" name="Google Shape;2642;p48">
            <a:extLst>
              <a:ext uri="{FF2B5EF4-FFF2-40B4-BE49-F238E27FC236}">
                <a16:creationId xmlns:a16="http://schemas.microsoft.com/office/drawing/2014/main" id="{47EA29FB-6724-4254-B509-019B1D2B27B6}"/>
              </a:ext>
            </a:extLst>
          </p:cNvPr>
          <p:cNvSpPr txBox="1"/>
          <p:nvPr/>
        </p:nvSpPr>
        <p:spPr>
          <a:xfrm>
            <a:off x="5407344" y="1078991"/>
            <a:ext cx="1808036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err="1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Características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Segmentação dos clientes</a:t>
            </a:r>
            <a:endParaRPr lang="en" sz="2200"/>
          </a:p>
        </p:txBody>
      </p:sp>
      <p:sp>
        <p:nvSpPr>
          <p:cNvPr id="2" name="Google Shape;2642;p48">
            <a:extLst>
              <a:ext uri="{FF2B5EF4-FFF2-40B4-BE49-F238E27FC236}">
                <a16:creationId xmlns:a16="http://schemas.microsoft.com/office/drawing/2014/main" id="{DFEFED28-6DC2-4E00-9A20-5831CF3A7FB2}"/>
              </a:ext>
            </a:extLst>
          </p:cNvPr>
          <p:cNvSpPr txBox="1"/>
          <p:nvPr/>
        </p:nvSpPr>
        <p:spPr>
          <a:xfrm>
            <a:off x="1804725" y="876435"/>
            <a:ext cx="5707256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Modelo de IA para classificação de novas solicitações</a:t>
            </a:r>
            <a:endParaRPr lang="en" sz="18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</a:endParaRPr>
          </a:p>
        </p:txBody>
      </p:sp>
      <p:pic>
        <p:nvPicPr>
          <p:cNvPr id="3" name="Imagem 5">
            <a:extLst>
              <a:ext uri="{FF2B5EF4-FFF2-40B4-BE49-F238E27FC236}">
                <a16:creationId xmlns:a16="http://schemas.microsoft.com/office/drawing/2014/main" id="{CDB812CA-6AC1-4B09-874C-58CFA4B7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109" y="1212121"/>
            <a:ext cx="4247908" cy="34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8238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Technology Consulting by Slidesgo</vt:lpstr>
      <vt:lpstr>Wtec Suprimentos</vt:lpstr>
      <vt:lpstr>Agenda</vt:lpstr>
      <vt:lpstr>Considerações sobre o processo</vt:lpstr>
      <vt:lpstr>Segmentação dos clientes</vt:lpstr>
      <vt:lpstr>Segmentação dos clientes</vt:lpstr>
      <vt:lpstr>Segmentação dos clientes</vt:lpstr>
      <vt:lpstr>Segmentação dos clientes</vt:lpstr>
      <vt:lpstr>Segmentação dos clientes</vt:lpstr>
      <vt:lpstr>Segmentação dos clientes</vt:lpstr>
      <vt:lpstr>"Robô" de recomendação</vt:lpstr>
      <vt:lpstr>Previsões de volume financeiro </vt:lpstr>
      <vt:lpstr>Próximos passos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</dc:title>
  <cp:revision>1</cp:revision>
  <dcterms:modified xsi:type="dcterms:W3CDTF">2021-09-11T18:44:21Z</dcterms:modified>
</cp:coreProperties>
</file>