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5.png"  /><Relationship Id="rId11" Type="http://schemas.openxmlformats.org/officeDocument/2006/relationships/image" Target="../media/image16.png"  /><Relationship Id="rId12" Type="http://schemas.openxmlformats.org/officeDocument/2006/relationships/image" Target="../media/image17.png"  /><Relationship Id="rId13" Type="http://schemas.openxmlformats.org/officeDocument/2006/relationships/image" Target="../media/image18.png"  /><Relationship Id="rId14" Type="http://schemas.openxmlformats.org/officeDocument/2006/relationships/image" Target="../media/image19.png"  /><Relationship Id="rId15" Type="http://schemas.openxmlformats.org/officeDocument/2006/relationships/image" Target="../media/image20.png"  /><Relationship Id="rId16" Type="http://schemas.openxmlformats.org/officeDocument/2006/relationships/image" Target="../media/image21.png"  /><Relationship Id="rId17" Type="http://schemas.openxmlformats.org/officeDocument/2006/relationships/image" Target="../media/image22.png"  /><Relationship Id="rId18" Type="http://schemas.openxmlformats.org/officeDocument/2006/relationships/image" Target="../media/image23.png"  /><Relationship Id="rId19" Type="http://schemas.openxmlformats.org/officeDocument/2006/relationships/image" Target="../media/image24.png"  /><Relationship Id="rId2" Type="http://schemas.openxmlformats.org/officeDocument/2006/relationships/image" Target="../media/image7.png"  /><Relationship Id="rId20" Type="http://schemas.openxmlformats.org/officeDocument/2006/relationships/image" Target="../media/image25.png"  /><Relationship Id="rId21" Type="http://schemas.openxmlformats.org/officeDocument/2006/relationships/image" Target="../media/image26.png"  /><Relationship Id="rId22" Type="http://schemas.openxmlformats.org/officeDocument/2006/relationships/image" Target="../media/image27.png"  /><Relationship Id="rId23" Type="http://schemas.openxmlformats.org/officeDocument/2006/relationships/image" Target="../media/image28.png"  /><Relationship Id="rId24" Type="http://schemas.openxmlformats.org/officeDocument/2006/relationships/image" Target="../media/image29.png"  /><Relationship Id="rId25" Type="http://schemas.openxmlformats.org/officeDocument/2006/relationships/image" Target="../media/image30.png"  /><Relationship Id="rId26" Type="http://schemas.openxmlformats.org/officeDocument/2006/relationships/image" Target="../media/image31.png"  /><Relationship Id="rId27" Type="http://schemas.openxmlformats.org/officeDocument/2006/relationships/image" Target="../media/image32.png"  /><Relationship Id="rId28" Type="http://schemas.openxmlformats.org/officeDocument/2006/relationships/image" Target="../media/image33.png"  /><Relationship Id="rId29" Type="http://schemas.openxmlformats.org/officeDocument/2006/relationships/image" Target="../media/image34.png"  /><Relationship Id="rId3" Type="http://schemas.openxmlformats.org/officeDocument/2006/relationships/image" Target="../media/image8.png"  /><Relationship Id="rId30" Type="http://schemas.openxmlformats.org/officeDocument/2006/relationships/image" Target="../media/image35.png"  /><Relationship Id="rId31" Type="http://schemas.openxmlformats.org/officeDocument/2006/relationships/image" Target="../media/image36.png"  /><Relationship Id="rId32" Type="http://schemas.openxmlformats.org/officeDocument/2006/relationships/image" Target="../media/image37.png"  /><Relationship Id="rId33" Type="http://schemas.openxmlformats.org/officeDocument/2006/relationships/image" Target="../media/image38.png"  /><Relationship Id="rId34" Type="http://schemas.openxmlformats.org/officeDocument/2006/relationships/image" Target="../media/image39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Relationship Id="rId8" Type="http://schemas.openxmlformats.org/officeDocument/2006/relationships/image" Target="../media/image13.png"  /><Relationship Id="rId9" Type="http://schemas.openxmlformats.org/officeDocument/2006/relationships/image" Target="../media/image1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48.png"  /><Relationship Id="rId11" Type="http://schemas.openxmlformats.org/officeDocument/2006/relationships/image" Target="../media/image49.png"  /><Relationship Id="rId12" Type="http://schemas.openxmlformats.org/officeDocument/2006/relationships/image" Target="../media/image50.png"  /><Relationship Id="rId13" Type="http://schemas.openxmlformats.org/officeDocument/2006/relationships/image" Target="../media/image51.png"  /><Relationship Id="rId14" Type="http://schemas.openxmlformats.org/officeDocument/2006/relationships/image" Target="../media/image52.png"  /><Relationship Id="rId15" Type="http://schemas.openxmlformats.org/officeDocument/2006/relationships/image" Target="../media/image53.png"  /><Relationship Id="rId16" Type="http://schemas.openxmlformats.org/officeDocument/2006/relationships/image" Target="../media/image54.png"  /><Relationship Id="rId17" Type="http://schemas.openxmlformats.org/officeDocument/2006/relationships/image" Target="../media/image55.png"  /><Relationship Id="rId18" Type="http://schemas.openxmlformats.org/officeDocument/2006/relationships/image" Target="../media/image56.png"  /><Relationship Id="rId19" Type="http://schemas.openxmlformats.org/officeDocument/2006/relationships/image" Target="../media/image57.png"  /><Relationship Id="rId2" Type="http://schemas.openxmlformats.org/officeDocument/2006/relationships/image" Target="../media/image40.png"  /><Relationship Id="rId20" Type="http://schemas.openxmlformats.org/officeDocument/2006/relationships/image" Target="../media/image58.png"  /><Relationship Id="rId21" Type="http://schemas.openxmlformats.org/officeDocument/2006/relationships/image" Target="../media/image59.png"  /><Relationship Id="rId22" Type="http://schemas.openxmlformats.org/officeDocument/2006/relationships/image" Target="../media/image60.png"  /><Relationship Id="rId23" Type="http://schemas.openxmlformats.org/officeDocument/2006/relationships/image" Target="../media/image61.png"  /><Relationship Id="rId24" Type="http://schemas.openxmlformats.org/officeDocument/2006/relationships/image" Target="../media/image62.png"  /><Relationship Id="rId25" Type="http://schemas.openxmlformats.org/officeDocument/2006/relationships/image" Target="../media/image63.png"  /><Relationship Id="rId26" Type="http://schemas.openxmlformats.org/officeDocument/2006/relationships/image" Target="../media/image64.png"  /><Relationship Id="rId27" Type="http://schemas.openxmlformats.org/officeDocument/2006/relationships/image" Target="../media/image65.png"  /><Relationship Id="rId28" Type="http://schemas.openxmlformats.org/officeDocument/2006/relationships/image" Target="../media/image66.png"  /><Relationship Id="rId29" Type="http://schemas.openxmlformats.org/officeDocument/2006/relationships/image" Target="../media/image67.png"  /><Relationship Id="rId3" Type="http://schemas.openxmlformats.org/officeDocument/2006/relationships/image" Target="../media/image41.png"  /><Relationship Id="rId4" Type="http://schemas.openxmlformats.org/officeDocument/2006/relationships/image" Target="../media/image42.png"  /><Relationship Id="rId5" Type="http://schemas.openxmlformats.org/officeDocument/2006/relationships/image" Target="../media/image43.png"  /><Relationship Id="rId6" Type="http://schemas.openxmlformats.org/officeDocument/2006/relationships/image" Target="../media/image44.png"  /><Relationship Id="rId7" Type="http://schemas.openxmlformats.org/officeDocument/2006/relationships/image" Target="../media/image45.png"  /><Relationship Id="rId8" Type="http://schemas.openxmlformats.org/officeDocument/2006/relationships/image" Target="../media/image46.png"  /><Relationship Id="rId9" Type="http://schemas.openxmlformats.org/officeDocument/2006/relationships/image" Target="../media/image4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8.png"  /><Relationship Id="rId3" Type="http://schemas.openxmlformats.org/officeDocument/2006/relationships/image" Target="../media/image69.png"  /><Relationship Id="rId4" Type="http://schemas.openxmlformats.org/officeDocument/2006/relationships/image" Target="../media/image70.png"  /><Relationship Id="rId5" Type="http://schemas.openxmlformats.org/officeDocument/2006/relationships/image" Target="../media/image7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e7f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476190" y="476190"/>
            <a:ext cx="17333332" cy="9333333"/>
            <a:chOff x="476190" y="476190"/>
            <a:chExt cx="17333332" cy="933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76190" y="476190"/>
              <a:ext cx="17333332" cy="93333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-2585250" y="4666188"/>
            <a:ext cx="8450694" cy="19854"/>
            <a:chOff x="-2585250" y="4666188"/>
            <a:chExt cx="8450694" cy="1985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2585250" y="4666188"/>
              <a:ext cx="8450694" cy="198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655220" y="4340734"/>
            <a:ext cx="17620370" cy="19048"/>
            <a:chOff x="1655220" y="4340734"/>
            <a:chExt cx="17620370" cy="190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655220" y="4340734"/>
              <a:ext cx="17620370" cy="19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0" y="8887611"/>
            <a:ext cx="18343028" cy="19048"/>
            <a:chOff x="0" y="8887611"/>
            <a:chExt cx="18343028" cy="190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0" y="8887611"/>
              <a:ext cx="18343028" cy="190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711257" y="582914"/>
            <a:ext cx="11875180" cy="418982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993156" y="4500432"/>
            <a:ext cx="4718843" cy="1218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956" y="9594920"/>
            <a:ext cx="17115861" cy="26303"/>
            <a:chOff x="446956" y="9594920"/>
            <a:chExt cx="17115861" cy="263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956" y="9594920"/>
              <a:ext cx="17115861" cy="263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6956" y="634807"/>
            <a:ext cx="17115861" cy="26303"/>
            <a:chOff x="446956" y="634807"/>
            <a:chExt cx="17115861" cy="263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956" y="634807"/>
              <a:ext cx="17115861" cy="263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46956" y="2921529"/>
            <a:ext cx="8939071" cy="25652"/>
            <a:chOff x="446956" y="2921529"/>
            <a:chExt cx="8939071" cy="256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6956" y="2921529"/>
              <a:ext cx="8939071" cy="256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6956" y="4316343"/>
            <a:ext cx="8939071" cy="25652"/>
            <a:chOff x="446956" y="4316343"/>
            <a:chExt cx="8939071" cy="2565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6956" y="4316343"/>
              <a:ext cx="8939071" cy="256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46956" y="5943282"/>
            <a:ext cx="8939071" cy="25652"/>
            <a:chOff x="446956" y="5943282"/>
            <a:chExt cx="8939071" cy="2565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6956" y="5943282"/>
              <a:ext cx="8939071" cy="2565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628" y="2911506"/>
            <a:ext cx="2672110" cy="168683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34304" y="3243294"/>
            <a:ext cx="5799727" cy="98568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7046" y="2218421"/>
            <a:ext cx="944232" cy="86977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340183" y="2218421"/>
            <a:ext cx="944232" cy="86977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1746" y="723282"/>
            <a:ext cx="11386120" cy="199944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1867" y="4412196"/>
            <a:ext cx="2234015" cy="168683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262875" y="4745875"/>
            <a:ext cx="3331308" cy="97853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46956" y="7447566"/>
            <a:ext cx="8939071" cy="25652"/>
            <a:chOff x="446956" y="7447566"/>
            <a:chExt cx="8939071" cy="2565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6956" y="7447566"/>
              <a:ext cx="8939071" cy="256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46956" y="9074504"/>
            <a:ext cx="8939071" cy="25652"/>
            <a:chOff x="446956" y="9074504"/>
            <a:chExt cx="8939071" cy="2565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6956" y="9074504"/>
              <a:ext cx="8939071" cy="25652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41867" y="6042730"/>
            <a:ext cx="2234015" cy="168683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243828" y="6374514"/>
            <a:ext cx="3019013" cy="98568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60914" y="7543415"/>
            <a:ext cx="2157824" cy="168683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262875" y="7877104"/>
            <a:ext cx="6480698" cy="97853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788934" y="2921529"/>
            <a:ext cx="8939071" cy="25652"/>
            <a:chOff x="8788934" y="2921529"/>
            <a:chExt cx="8939071" cy="2565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788934" y="2921529"/>
              <a:ext cx="8939071" cy="2565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788934" y="4316343"/>
            <a:ext cx="8939071" cy="25652"/>
            <a:chOff x="8788934" y="4316343"/>
            <a:chExt cx="8939071" cy="2565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788934" y="4316343"/>
              <a:ext cx="8939071" cy="2565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788934" y="5943282"/>
            <a:ext cx="8939071" cy="25652"/>
            <a:chOff x="8788934" y="5943282"/>
            <a:chExt cx="8939071" cy="2565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788934" y="5943282"/>
              <a:ext cx="8939071" cy="25652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000723" y="3294646"/>
            <a:ext cx="6574060" cy="985689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041973" y="2218421"/>
            <a:ext cx="963279" cy="86025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010247" y="4749718"/>
            <a:ext cx="4158727" cy="98568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8788934" y="7447566"/>
            <a:ext cx="8939071" cy="25652"/>
            <a:chOff x="8788934" y="7447566"/>
            <a:chExt cx="8939071" cy="2565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788934" y="7447566"/>
              <a:ext cx="8939071" cy="2565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788934" y="9074504"/>
            <a:ext cx="8939071" cy="25652"/>
            <a:chOff x="8788934" y="9074504"/>
            <a:chExt cx="8939071" cy="25652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788934" y="9074504"/>
              <a:ext cx="8939071" cy="25652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9010247" y="6348171"/>
            <a:ext cx="3821908" cy="985689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9029294" y="7893848"/>
            <a:ext cx="2657479" cy="97853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6588262" y="2248537"/>
            <a:ext cx="963279" cy="860251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6357074" y="3118256"/>
            <a:ext cx="1514632" cy="1113413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6296923" y="6225419"/>
            <a:ext cx="1514632" cy="1113413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6382628" y="4639494"/>
            <a:ext cx="1291327" cy="1113413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6401675" y="7751666"/>
            <a:ext cx="1291327" cy="11134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446956" y="9594920"/>
            <a:ext cx="17115860" cy="26303"/>
            <a:chOff x="446956" y="9594920"/>
            <a:chExt cx="17115860" cy="263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46956" y="9594920"/>
              <a:ext cx="17115860" cy="263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446956" y="634807"/>
            <a:ext cx="17115860" cy="26303"/>
            <a:chOff x="446956" y="634807"/>
            <a:chExt cx="17115860" cy="263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46956" y="634807"/>
              <a:ext cx="17115860" cy="263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446956" y="2921529"/>
            <a:ext cx="8939071" cy="25652"/>
            <a:chOff x="446956" y="2921529"/>
            <a:chExt cx="8939071" cy="256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46956" y="2921529"/>
              <a:ext cx="8939071" cy="256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446956" y="4316343"/>
            <a:ext cx="8939071" cy="25652"/>
            <a:chOff x="446956" y="4316343"/>
            <a:chExt cx="8939071" cy="2565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46956" y="4316343"/>
              <a:ext cx="8939071" cy="256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446956" y="5943282"/>
            <a:ext cx="8939071" cy="25652"/>
            <a:chOff x="446956" y="5943282"/>
            <a:chExt cx="8939071" cy="2565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46956" y="5943282"/>
              <a:ext cx="8939071" cy="2565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57046" y="2218421"/>
            <a:ext cx="944232" cy="86977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340183" y="2218421"/>
            <a:ext cx="944232" cy="86977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81746" y="723282"/>
            <a:ext cx="7926168" cy="199944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 rot="0">
            <a:off x="446956" y="7447566"/>
            <a:ext cx="8939071" cy="25652"/>
            <a:chOff x="446956" y="7447566"/>
            <a:chExt cx="8939071" cy="2565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446956" y="7447566"/>
              <a:ext cx="8939071" cy="256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 rot="0">
            <a:off x="446956" y="9074504"/>
            <a:ext cx="8939071" cy="25652"/>
            <a:chOff x="446956" y="9074504"/>
            <a:chExt cx="8939071" cy="2565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446956" y="9074504"/>
              <a:ext cx="8939071" cy="2565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 rot="0">
            <a:off x="8788934" y="2921529"/>
            <a:ext cx="8939071" cy="25652"/>
            <a:chOff x="8788934" y="2921529"/>
            <a:chExt cx="8939071" cy="2565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8788934" y="2921529"/>
              <a:ext cx="8939071" cy="2565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 rot="0">
            <a:off x="8788934" y="4316343"/>
            <a:ext cx="8939071" cy="25652"/>
            <a:chOff x="8788934" y="4316343"/>
            <a:chExt cx="8939071" cy="2565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8788934" y="4316343"/>
              <a:ext cx="8939071" cy="2565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 rot="0">
            <a:off x="8788934" y="5943282"/>
            <a:ext cx="8939071" cy="25652"/>
            <a:chOff x="8788934" y="5943282"/>
            <a:chExt cx="8939071" cy="2565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8788934" y="5943282"/>
              <a:ext cx="8939071" cy="25652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352841" y="2952395"/>
            <a:ext cx="2234015" cy="1686834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2259530" y="3284179"/>
            <a:ext cx="5890556" cy="98568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8799021" y="2277583"/>
            <a:ext cx="1549384" cy="79576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352841" y="4453081"/>
            <a:ext cx="2234015" cy="1686834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 rotWithShape="1">
          <a:blip r:embed="rId19"/>
          <a:stretch>
            <a:fillRect/>
          </a:stretch>
        </p:blipFill>
        <p:spPr>
          <a:xfrm>
            <a:off x="2269054" y="4784864"/>
            <a:ext cx="2812898" cy="98568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 rot="0">
            <a:off x="8788934" y="7447566"/>
            <a:ext cx="8939071" cy="25652"/>
            <a:chOff x="8788934" y="7447566"/>
            <a:chExt cx="8939071" cy="2565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 rotWithShape="1">
            <a:blip r:embed="rId20"/>
            <a:stretch>
              <a:fillRect/>
            </a:stretch>
          </p:blipFill>
          <p:spPr>
            <a:xfrm>
              <a:off x="8788934" y="7447566"/>
              <a:ext cx="8939071" cy="2565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 rot="0">
            <a:off x="8788934" y="9074504"/>
            <a:ext cx="8939071" cy="25652"/>
            <a:chOff x="8788934" y="9074504"/>
            <a:chExt cx="8939071" cy="25652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 rotWithShape="1">
            <a:blip r:embed="rId21"/>
            <a:stretch>
              <a:fillRect/>
            </a:stretch>
          </p:blipFill>
          <p:spPr>
            <a:xfrm>
              <a:off x="8788934" y="9074504"/>
              <a:ext cx="8939071" cy="25652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 rotWithShape="1">
          <a:blip r:embed="rId22"/>
          <a:stretch>
            <a:fillRect/>
          </a:stretch>
        </p:blipFill>
        <p:spPr>
          <a:xfrm>
            <a:off x="371889" y="6083614"/>
            <a:ext cx="2157824" cy="1686834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 rotWithShape="1">
          <a:blip r:embed="rId23"/>
          <a:stretch>
            <a:fillRect/>
          </a:stretch>
        </p:blipFill>
        <p:spPr>
          <a:xfrm>
            <a:off x="2259530" y="6415398"/>
            <a:ext cx="3047584" cy="985689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 rotWithShape="1">
          <a:blip r:embed="rId24"/>
          <a:stretch>
            <a:fillRect/>
          </a:stretch>
        </p:blipFill>
        <p:spPr>
          <a:xfrm>
            <a:off x="371889" y="7584300"/>
            <a:ext cx="2157824" cy="1686834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 rotWithShape="1">
          <a:blip r:embed="rId25"/>
          <a:stretch>
            <a:fillRect/>
          </a:stretch>
        </p:blipFill>
        <p:spPr>
          <a:xfrm>
            <a:off x="2278577" y="7917988"/>
            <a:ext cx="3331308" cy="978536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 rotWithShape="1">
          <a:blip r:embed="rId26"/>
          <a:stretch>
            <a:fillRect/>
          </a:stretch>
        </p:blipFill>
        <p:spPr>
          <a:xfrm>
            <a:off x="8675371" y="3307352"/>
            <a:ext cx="5716098" cy="978536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 rotWithShape="1">
          <a:blip r:embed="rId27"/>
          <a:stretch>
            <a:fillRect/>
          </a:stretch>
        </p:blipFill>
        <p:spPr>
          <a:xfrm>
            <a:off x="8656324" y="4765259"/>
            <a:ext cx="5890556" cy="985689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 rotWithShape="1">
          <a:blip r:embed="rId28"/>
          <a:stretch>
            <a:fillRect/>
          </a:stretch>
        </p:blipFill>
        <p:spPr>
          <a:xfrm>
            <a:off x="8646799" y="6322390"/>
            <a:ext cx="5871508" cy="985689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 rotWithShape="1">
          <a:blip r:embed="rId29"/>
          <a:stretch>
            <a:fillRect/>
          </a:stretch>
        </p:blipFill>
        <p:spPr>
          <a:xfrm>
            <a:off x="8675372" y="7879108"/>
            <a:ext cx="3331308" cy="9785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956" y="9594920"/>
            <a:ext cx="17115861" cy="26303"/>
            <a:chOff x="446956" y="9594920"/>
            <a:chExt cx="17115861" cy="263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956" y="9594920"/>
              <a:ext cx="17115861" cy="263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6956" y="623377"/>
            <a:ext cx="17115861" cy="26303"/>
            <a:chOff x="446956" y="623377"/>
            <a:chExt cx="17115861" cy="263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956" y="623377"/>
              <a:ext cx="17115861" cy="263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2680" y="2897534"/>
            <a:ext cx="16430682" cy="6132316"/>
            <a:chOff x="872680" y="2897534"/>
            <a:chExt cx="16430682" cy="61323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2680" y="2897534"/>
              <a:ext cx="16430682" cy="613231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154" y="654893"/>
            <a:ext cx="7863610" cy="26269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0</ep:Words>
  <ep:PresentationFormat>On-screen Show (4:3)</ep:PresentationFormat>
  <ep:Paragraphs>0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Theme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2023-11-12T22:42:20.000</dcterms:created>
  <dc:creator>officegen</dc:creator>
  <cp:lastModifiedBy>정태연</cp:lastModifiedBy>
  <dcterms:modified xsi:type="dcterms:W3CDTF">2023-11-12T13:59:50.970</dcterms:modified>
  <cp:revision>3</cp:revision>
  <cp:version/>
</cp:coreProperties>
</file>