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38.png"  /><Relationship Id="rId16" Type="http://schemas.openxmlformats.org/officeDocument/2006/relationships/image" Target="../media/image39.png"  /><Relationship Id="rId17" Type="http://schemas.openxmlformats.org/officeDocument/2006/relationships/image" Target="../media/image40.png"  /><Relationship Id="rId18" Type="http://schemas.openxmlformats.org/officeDocument/2006/relationships/image" Target="../media/image41.png"  /><Relationship Id="rId19" Type="http://schemas.openxmlformats.org/officeDocument/2006/relationships/image" Target="../media/image42.png"  /><Relationship Id="rId2" Type="http://schemas.openxmlformats.org/officeDocument/2006/relationships/image" Target="../media/image25.png"  /><Relationship Id="rId20" Type="http://schemas.openxmlformats.org/officeDocument/2006/relationships/image" Target="../media/image43.png"  /><Relationship Id="rId21" Type="http://schemas.openxmlformats.org/officeDocument/2006/relationships/image" Target="../media/image44.png"  /><Relationship Id="rId22" Type="http://schemas.openxmlformats.org/officeDocument/2006/relationships/image" Target="../media/image45.png"  /><Relationship Id="rId23" Type="http://schemas.openxmlformats.org/officeDocument/2006/relationships/image" Target="../media/image46.png"  /><Relationship Id="rId24" Type="http://schemas.openxmlformats.org/officeDocument/2006/relationships/image" Target="../media/image47.png"  /><Relationship Id="rId25" Type="http://schemas.openxmlformats.org/officeDocument/2006/relationships/image" Target="../media/image48.png"  /><Relationship Id="rId26" Type="http://schemas.openxmlformats.org/officeDocument/2006/relationships/image" Target="../media/image49.png"  /><Relationship Id="rId27" Type="http://schemas.openxmlformats.org/officeDocument/2006/relationships/image" Target="../media/image50.png"  /><Relationship Id="rId28" Type="http://schemas.openxmlformats.org/officeDocument/2006/relationships/image" Target="../media/image51.png"  /><Relationship Id="rId29" Type="http://schemas.openxmlformats.org/officeDocument/2006/relationships/image" Target="../media/image52.png"  /><Relationship Id="rId3" Type="http://schemas.openxmlformats.org/officeDocument/2006/relationships/image" Target="../media/image26.png"  /><Relationship Id="rId30" Type="http://schemas.openxmlformats.org/officeDocument/2006/relationships/image" Target="../media/image53.png"  /><Relationship Id="rId31" Type="http://schemas.openxmlformats.org/officeDocument/2006/relationships/image" Target="../media/image54.png"  /><Relationship Id="rId32" Type="http://schemas.openxmlformats.org/officeDocument/2006/relationships/image" Target="../media/image55.png"  /><Relationship Id="rId33" Type="http://schemas.openxmlformats.org/officeDocument/2006/relationships/image" Target="../media/image56.png"  /><Relationship Id="rId34" Type="http://schemas.openxmlformats.org/officeDocument/2006/relationships/image" Target="../media/image57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Relationship Id="rId5" Type="http://schemas.openxmlformats.org/officeDocument/2006/relationships/image" Target="../media/image6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69.png"  /><Relationship Id="rId6" Type="http://schemas.openxmlformats.org/officeDocument/2006/relationships/image" Target="../media/image70.png"  /><Relationship Id="rId7" Type="http://schemas.openxmlformats.org/officeDocument/2006/relationships/image" Target="../media/image7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Relationship Id="rId4" Type="http://schemas.openxmlformats.org/officeDocument/2006/relationships/image" Target="../media/image74.png"  /><Relationship Id="rId5" Type="http://schemas.openxmlformats.org/officeDocument/2006/relationships/image" Target="../media/image75.png"  /><Relationship Id="rId6" Type="http://schemas.openxmlformats.org/officeDocument/2006/relationships/image" Target="../media/image7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e7f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476190" y="476190"/>
            <a:ext cx="17333332" cy="9333333"/>
            <a:chOff x="476190" y="476190"/>
            <a:chExt cx="17333332" cy="9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6190" y="476190"/>
              <a:ext cx="17333332" cy="9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2585250" y="4666188"/>
            <a:ext cx="8450694" cy="19854"/>
            <a:chOff x="-2585250" y="4666188"/>
            <a:chExt cx="8450694" cy="198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2585250" y="4666188"/>
              <a:ext cx="8450694" cy="19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655220" y="4340734"/>
            <a:ext cx="17620370" cy="19048"/>
            <a:chOff x="1655220" y="4340734"/>
            <a:chExt cx="17620370" cy="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55220" y="4340734"/>
              <a:ext cx="17620370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0" y="8887611"/>
            <a:ext cx="18343028" cy="19048"/>
            <a:chOff x="0" y="8887611"/>
            <a:chExt cx="18343028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8887611"/>
              <a:ext cx="18343028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11257" y="566610"/>
            <a:ext cx="14634912" cy="42171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93156" y="4500432"/>
            <a:ext cx="4718843" cy="121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4093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583" y="655541"/>
            <a:ext cx="8390656" cy="2624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913" y="2754747"/>
            <a:ext cx="14441306" cy="55204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18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476190"/>
            <a:ext cx="17333333" cy="9333333"/>
            <a:chOff x="476190" y="476190"/>
            <a:chExt cx="17333333" cy="9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476190"/>
              <a:ext cx="17333333" cy="9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585250" y="4666188"/>
            <a:ext cx="8450694" cy="19854"/>
            <a:chOff x="-2585250" y="4666188"/>
            <a:chExt cx="8450694" cy="198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2585250" y="4666188"/>
              <a:ext cx="8450694" cy="19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5220" y="4340734"/>
            <a:ext cx="17620370" cy="19048"/>
            <a:chOff x="1655220" y="4340734"/>
            <a:chExt cx="17620370" cy="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220" y="4340734"/>
              <a:ext cx="17620370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87611"/>
            <a:ext cx="18343027" cy="19048"/>
            <a:chOff x="0" y="8887611"/>
            <a:chExt cx="18343027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887611"/>
              <a:ext cx="18343027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114" y="-353800"/>
            <a:ext cx="14354055" cy="6628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867" y="5320965"/>
            <a:ext cx="7442259" cy="3555411"/>
            <a:chOff x="706867" y="5320965"/>
            <a:chExt cx="7442259" cy="35554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867" y="5320965"/>
              <a:ext cx="7442259" cy="35554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867" y="2877952"/>
            <a:ext cx="6171429" cy="2007711"/>
            <a:chOff x="706867" y="2877952"/>
            <a:chExt cx="6171429" cy="20077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867" y="2877952"/>
              <a:ext cx="6171429" cy="20077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128" y="731926"/>
            <a:ext cx="4933293" cy="26245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0002" y="1720707"/>
            <a:ext cx="7702573" cy="7178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42389" y="2882025"/>
            <a:ext cx="9801689" cy="3927972"/>
            <a:chOff x="7642389" y="2882025"/>
            <a:chExt cx="9801689" cy="39279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2389" y="2882025"/>
              <a:ext cx="9801689" cy="39279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6956" y="2882025"/>
            <a:ext cx="6579821" cy="3927972"/>
            <a:chOff x="446956" y="2882025"/>
            <a:chExt cx="6579821" cy="39279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956" y="2882025"/>
              <a:ext cx="6579821" cy="392797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557" y="782197"/>
            <a:ext cx="8808189" cy="26245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437" y="6971329"/>
            <a:ext cx="4821086" cy="16568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3347" y="6971328"/>
            <a:ext cx="5373525" cy="1656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930" y="664491"/>
            <a:ext cx="17115861" cy="26303"/>
            <a:chOff x="557930" y="664491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930" y="664491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7930" y="3227812"/>
            <a:ext cx="8753409" cy="5432509"/>
            <a:chOff x="557930" y="3227812"/>
            <a:chExt cx="8753409" cy="54325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930" y="3227812"/>
              <a:ext cx="8753409" cy="54325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557" y="782197"/>
            <a:ext cx="8808189" cy="26245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2503" y="4531119"/>
            <a:ext cx="6723716" cy="3192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34807"/>
            <a:ext cx="17115861" cy="26303"/>
            <a:chOff x="446956" y="63480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34807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956" y="2921529"/>
            <a:ext cx="8939071" cy="25652"/>
            <a:chOff x="446956" y="2921529"/>
            <a:chExt cx="8939071" cy="25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56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6956" y="4316343"/>
            <a:ext cx="8939071" cy="25652"/>
            <a:chOff x="446956" y="4316343"/>
            <a:chExt cx="8939071" cy="25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956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6956" y="5943282"/>
            <a:ext cx="8939071" cy="25652"/>
            <a:chOff x="446956" y="5943282"/>
            <a:chExt cx="8939071" cy="25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956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628" y="2911506"/>
            <a:ext cx="2672110" cy="16868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4304" y="3243294"/>
            <a:ext cx="6125441" cy="9856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046" y="2218421"/>
            <a:ext cx="944232" cy="8697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0659" y="2218421"/>
            <a:ext cx="991851" cy="8697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2222" y="737814"/>
            <a:ext cx="3759319" cy="19736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1867" y="4412196"/>
            <a:ext cx="2234015" cy="16868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62875" y="4745875"/>
            <a:ext cx="3331308" cy="9785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6956" y="7447566"/>
            <a:ext cx="8939071" cy="25652"/>
            <a:chOff x="446956" y="7447566"/>
            <a:chExt cx="8939071" cy="256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6956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6956" y="9074504"/>
            <a:ext cx="8939071" cy="25652"/>
            <a:chOff x="446956" y="9074504"/>
            <a:chExt cx="8939071" cy="256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956" y="9074504"/>
              <a:ext cx="8939071" cy="2565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1867" y="6042730"/>
            <a:ext cx="2234015" cy="16868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43828" y="6374514"/>
            <a:ext cx="3019013" cy="98568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0914" y="7543415"/>
            <a:ext cx="2157824" cy="168683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62875" y="7877104"/>
            <a:ext cx="6480698" cy="9785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88934" y="2921529"/>
            <a:ext cx="8939071" cy="25652"/>
            <a:chOff x="8788934" y="2921529"/>
            <a:chExt cx="8939071" cy="256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8934" y="2921529"/>
              <a:ext cx="8939071" cy="25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88934" y="4316343"/>
            <a:ext cx="8939071" cy="25652"/>
            <a:chOff x="8788934" y="4316343"/>
            <a:chExt cx="8939071" cy="256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88934" y="4316343"/>
              <a:ext cx="8939071" cy="256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88934" y="5943282"/>
            <a:ext cx="8939071" cy="25652"/>
            <a:chOff x="8788934" y="5943282"/>
            <a:chExt cx="8939071" cy="256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88934" y="5943282"/>
              <a:ext cx="8939071" cy="2565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83844" y="2911511"/>
            <a:ext cx="2234015" cy="168683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90533" y="3243294"/>
            <a:ext cx="5890556" cy="98568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99025" y="2218421"/>
            <a:ext cx="944232" cy="86977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77399" y="2218421"/>
            <a:ext cx="991851" cy="86977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583844" y="4412196"/>
            <a:ext cx="2234015" cy="168683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00056" y="4743980"/>
            <a:ext cx="2812898" cy="9856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88934" y="7447566"/>
            <a:ext cx="8939071" cy="25652"/>
            <a:chOff x="8788934" y="7447566"/>
            <a:chExt cx="8939071" cy="2565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88934" y="7447566"/>
              <a:ext cx="8939071" cy="256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88934" y="9074504"/>
            <a:ext cx="8939071" cy="25652"/>
            <a:chOff x="8788934" y="9074504"/>
            <a:chExt cx="8939071" cy="2565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88934" y="9074504"/>
              <a:ext cx="8939071" cy="2565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602892" y="6042730"/>
            <a:ext cx="2157824" cy="168683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490533" y="6374514"/>
            <a:ext cx="3047584" cy="9856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602892" y="7543415"/>
            <a:ext cx="2157824" cy="168683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509580" y="7877104"/>
            <a:ext cx="3331308" cy="978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582" y="655544"/>
            <a:ext cx="9436723" cy="2624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484" y="2465138"/>
            <a:ext cx="17741640" cy="74683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582" y="655544"/>
            <a:ext cx="9436723" cy="2624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484" y="2703233"/>
            <a:ext cx="16382897" cy="52596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8219" y="6738456"/>
            <a:ext cx="8013155" cy="2617387"/>
            <a:chOff x="638219" y="6738456"/>
            <a:chExt cx="8013155" cy="26173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219" y="6738456"/>
              <a:ext cx="8013155" cy="26173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8219" y="2391291"/>
            <a:ext cx="7560796" cy="3931581"/>
            <a:chOff x="638219" y="2391291"/>
            <a:chExt cx="7560796" cy="39315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219" y="2391291"/>
              <a:ext cx="7560796" cy="39315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83" y="655541"/>
            <a:ext cx="9243933" cy="26245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95433" y="2808113"/>
            <a:ext cx="8007764" cy="5814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956" y="9594920"/>
            <a:ext cx="17115861" cy="26303"/>
            <a:chOff x="446956" y="9594920"/>
            <a:chExt cx="17115861" cy="26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956" y="9594920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956" y="623377"/>
            <a:ext cx="17115861" cy="26303"/>
            <a:chOff x="446956" y="623377"/>
            <a:chExt cx="17115861" cy="26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56" y="623377"/>
              <a:ext cx="17115861" cy="26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956" y="2391291"/>
            <a:ext cx="9212971" cy="5722988"/>
            <a:chOff x="446956" y="2391291"/>
            <a:chExt cx="9212971" cy="57229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56" y="2391291"/>
              <a:ext cx="9212971" cy="57229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583" y="655541"/>
            <a:ext cx="9465295" cy="26245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5919" y="2841481"/>
            <a:ext cx="5322849" cy="5114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2023-10-13T16:49:45.000</dcterms:created>
  <dc:creator>officegen</dc:creator>
  <cp:lastModifiedBy>정태연</cp:lastModifiedBy>
  <dcterms:modified xsi:type="dcterms:W3CDTF">2023-10-14T13:53:31.046</dcterms:modified>
  <cp:revision>6</cp:revision>
  <cp:version/>
</cp:coreProperties>
</file>