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585250" y="4666188"/>
            <a:ext cx="8450694" cy="19854"/>
            <a:chOff x="-2585250" y="4666188"/>
            <a:chExt cx="8450694" cy="198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585250" y="4666188"/>
              <a:ext cx="8450694" cy="19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5220" y="4340734"/>
            <a:ext cx="17620370" cy="19048"/>
            <a:chOff x="1655220" y="4340734"/>
            <a:chExt cx="17620370" cy="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220" y="4340734"/>
              <a:ext cx="17620370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87611"/>
            <a:ext cx="18343027" cy="19048"/>
            <a:chOff x="0" y="8887611"/>
            <a:chExt cx="18343027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887611"/>
              <a:ext cx="18343027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1257" y="564228"/>
            <a:ext cx="14647410" cy="42075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3156" y="4500432"/>
            <a:ext cx="4718843" cy="121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56250" y="-2799042"/>
            <a:ext cx="34774847" cy="172227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191" y="35688"/>
            <a:ext cx="4399214" cy="1956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3022" y="1485830"/>
            <a:ext cx="16977890" cy="5001370"/>
            <a:chOff x="353022" y="1485830"/>
            <a:chExt cx="16977890" cy="50013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22" y="1485830"/>
              <a:ext cx="16977890" cy="50013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717492" y="163071"/>
            <a:ext cx="28134591" cy="125137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927" y="40901"/>
            <a:ext cx="5892781" cy="19564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88556" y="-2778880"/>
            <a:ext cx="34662826" cy="170849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44" y="36117"/>
            <a:ext cx="9110545" cy="1969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2023-12-05T21:15:12Z</dcterms:created>
  <dcterms:modified xsi:type="dcterms:W3CDTF">2023-12-05T21:15:12Z</dcterms:modified>
</cp:coreProperties>
</file>