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BFA-2F75-40B4-93A6-8184DD4C5A1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B901-3675-40B8-90CE-A62EFD4CF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9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BFA-2F75-40B4-93A6-8184DD4C5A1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B901-3675-40B8-90CE-A62EFD4CF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6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BFA-2F75-40B4-93A6-8184DD4C5A1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B901-3675-40B8-90CE-A62EFD4CF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44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BFA-2F75-40B4-93A6-8184DD4C5A1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B901-3675-40B8-90CE-A62EFD4CF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6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BFA-2F75-40B4-93A6-8184DD4C5A1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B901-3675-40B8-90CE-A62EFD4CF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2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BFA-2F75-40B4-93A6-8184DD4C5A1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B901-3675-40B8-90CE-A62EFD4CF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9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BFA-2F75-40B4-93A6-8184DD4C5A1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B901-3675-40B8-90CE-A62EFD4CF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4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BFA-2F75-40B4-93A6-8184DD4C5A1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B901-3675-40B8-90CE-A62EFD4CF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9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BFA-2F75-40B4-93A6-8184DD4C5A1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B901-3675-40B8-90CE-A62EFD4CF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BFA-2F75-40B4-93A6-8184DD4C5A1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B901-3675-40B8-90CE-A62EFD4CF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40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9BFA-2F75-40B4-93A6-8184DD4C5A1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B901-3675-40B8-90CE-A62EFD4CF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22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D9BFA-2F75-40B4-93A6-8184DD4C5A1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B901-3675-40B8-90CE-A62EFD4CF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6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745" y="291090"/>
            <a:ext cx="9144000" cy="4362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Architecture and design 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2930236" y="727363"/>
            <a:ext cx="6806046" cy="216334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088527" y="3516813"/>
            <a:ext cx="4296641" cy="267616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5938009" y="2890705"/>
            <a:ext cx="533399" cy="62610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E8A1B48-66E5-4C04-9777-729E927BD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40" y="3579327"/>
            <a:ext cx="676302" cy="308119"/>
          </a:xfrm>
          <a:prstGeom prst="rect">
            <a:avLst/>
          </a:prstGeom>
        </p:spPr>
      </p:pic>
      <p:sp>
        <p:nvSpPr>
          <p:cNvPr id="17" name="Rectangle: Rounded Corners 13">
            <a:extLst>
              <a:ext uri="{FF2B5EF4-FFF2-40B4-BE49-F238E27FC236}">
                <a16:creationId xmlns="" xmlns:a16="http://schemas.microsoft.com/office/drawing/2014/main" id="{C73904FF-A543-4C46-B0FE-C99D6294C568}"/>
              </a:ext>
            </a:extLst>
          </p:cNvPr>
          <p:cNvSpPr/>
          <p:nvPr/>
        </p:nvSpPr>
        <p:spPr>
          <a:xfrm>
            <a:off x="5118538" y="3904094"/>
            <a:ext cx="2429440" cy="1466009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: Rounded Corners 132">
            <a:extLst>
              <a:ext uri="{FF2B5EF4-FFF2-40B4-BE49-F238E27FC236}">
                <a16:creationId xmlns="" xmlns:a16="http://schemas.microsoft.com/office/drawing/2014/main" id="{1DC8AC57-8CE2-4243-A32D-1943959991E2}"/>
              </a:ext>
            </a:extLst>
          </p:cNvPr>
          <p:cNvSpPr/>
          <p:nvPr/>
        </p:nvSpPr>
        <p:spPr>
          <a:xfrm>
            <a:off x="5309436" y="4718868"/>
            <a:ext cx="914400" cy="3909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Car-List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33">
            <a:extLst>
              <a:ext uri="{FF2B5EF4-FFF2-40B4-BE49-F238E27FC236}">
                <a16:creationId xmlns="" xmlns:a16="http://schemas.microsoft.com/office/drawing/2014/main" id="{C19EB70E-EDDF-423E-98E9-F432DBC3F4AB}"/>
              </a:ext>
            </a:extLst>
          </p:cNvPr>
          <p:cNvSpPr/>
          <p:nvPr/>
        </p:nvSpPr>
        <p:spPr>
          <a:xfrm>
            <a:off x="6428707" y="4723147"/>
            <a:ext cx="914400" cy="3909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Car-Details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33">
            <a:extLst>
              <a:ext uri="{FF2B5EF4-FFF2-40B4-BE49-F238E27FC236}">
                <a16:creationId xmlns="" xmlns:a16="http://schemas.microsoft.com/office/drawing/2014/main" id="{C19EB70E-EDDF-423E-98E9-F432DBC3F4AB}"/>
              </a:ext>
            </a:extLst>
          </p:cNvPr>
          <p:cNvSpPr/>
          <p:nvPr/>
        </p:nvSpPr>
        <p:spPr>
          <a:xfrm>
            <a:off x="5721981" y="4173679"/>
            <a:ext cx="1222553" cy="3909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Authentication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410" y="888928"/>
            <a:ext cx="704850" cy="523875"/>
          </a:xfrm>
          <a:prstGeom prst="rect">
            <a:avLst/>
          </a:prstGeom>
        </p:spPr>
      </p:pic>
      <p:sp>
        <p:nvSpPr>
          <p:cNvPr id="33" name="Rectangle: Rounded Corners 13">
            <a:extLst>
              <a:ext uri="{FF2B5EF4-FFF2-40B4-BE49-F238E27FC236}">
                <a16:creationId xmlns="" xmlns:a16="http://schemas.microsoft.com/office/drawing/2014/main" id="{C73904FF-A543-4C46-B0FE-C99D6294C568}"/>
              </a:ext>
            </a:extLst>
          </p:cNvPr>
          <p:cNvSpPr/>
          <p:nvPr/>
        </p:nvSpPr>
        <p:spPr>
          <a:xfrm>
            <a:off x="3761510" y="951737"/>
            <a:ext cx="4623658" cy="1013391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Rectangle: Rounded Corners 132">
            <a:extLst>
              <a:ext uri="{FF2B5EF4-FFF2-40B4-BE49-F238E27FC236}">
                <a16:creationId xmlns="" xmlns:a16="http://schemas.microsoft.com/office/drawing/2014/main" id="{1DC8AC57-8CE2-4243-A32D-1943959991E2}"/>
              </a:ext>
            </a:extLst>
          </p:cNvPr>
          <p:cNvSpPr/>
          <p:nvPr/>
        </p:nvSpPr>
        <p:spPr>
          <a:xfrm>
            <a:off x="4034786" y="1154450"/>
            <a:ext cx="914400" cy="3909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Car-List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32">
            <a:extLst>
              <a:ext uri="{FF2B5EF4-FFF2-40B4-BE49-F238E27FC236}">
                <a16:creationId xmlns="" xmlns:a16="http://schemas.microsoft.com/office/drawing/2014/main" id="{1DC8AC57-8CE2-4243-A32D-1943959991E2}"/>
              </a:ext>
            </a:extLst>
          </p:cNvPr>
          <p:cNvSpPr/>
          <p:nvPr/>
        </p:nvSpPr>
        <p:spPr>
          <a:xfrm>
            <a:off x="5115177" y="1154450"/>
            <a:ext cx="914400" cy="3909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Car-Details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132">
            <a:extLst>
              <a:ext uri="{FF2B5EF4-FFF2-40B4-BE49-F238E27FC236}">
                <a16:creationId xmlns="" xmlns:a16="http://schemas.microsoft.com/office/drawing/2014/main" id="{1DC8AC57-8CE2-4243-A32D-1943959991E2}"/>
              </a:ext>
            </a:extLst>
          </p:cNvPr>
          <p:cNvSpPr/>
          <p:nvPr/>
        </p:nvSpPr>
        <p:spPr>
          <a:xfrm>
            <a:off x="7289102" y="1154450"/>
            <a:ext cx="914400" cy="3909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Nav</a:t>
            </a:r>
            <a:r>
              <a:rPr lang="en-US" sz="1200" dirty="0" smtClean="0">
                <a:solidFill>
                  <a:schemeClr val="tx1"/>
                </a:solidFill>
              </a:rPr>
              <a:t>-bar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132">
            <a:extLst>
              <a:ext uri="{FF2B5EF4-FFF2-40B4-BE49-F238E27FC236}">
                <a16:creationId xmlns="" xmlns:a16="http://schemas.microsoft.com/office/drawing/2014/main" id="{1DC8AC57-8CE2-4243-A32D-1943959991E2}"/>
              </a:ext>
            </a:extLst>
          </p:cNvPr>
          <p:cNvSpPr/>
          <p:nvPr/>
        </p:nvSpPr>
        <p:spPr>
          <a:xfrm>
            <a:off x="6208711" y="1154450"/>
            <a:ext cx="914400" cy="3909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13">
            <a:extLst>
              <a:ext uri="{FF2B5EF4-FFF2-40B4-BE49-F238E27FC236}">
                <a16:creationId xmlns="" xmlns:a16="http://schemas.microsoft.com/office/drawing/2014/main" id="{C73904FF-A543-4C46-B0FE-C99D6294C568}"/>
              </a:ext>
            </a:extLst>
          </p:cNvPr>
          <p:cNvSpPr/>
          <p:nvPr/>
        </p:nvSpPr>
        <p:spPr>
          <a:xfrm>
            <a:off x="5268699" y="2157531"/>
            <a:ext cx="2000376" cy="638891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ectangle: Rounded Corners 133">
            <a:extLst>
              <a:ext uri="{FF2B5EF4-FFF2-40B4-BE49-F238E27FC236}">
                <a16:creationId xmlns="" xmlns:a16="http://schemas.microsoft.com/office/drawing/2014/main" id="{C19EB70E-EDDF-423E-98E9-F432DBC3F4AB}"/>
              </a:ext>
            </a:extLst>
          </p:cNvPr>
          <p:cNvSpPr/>
          <p:nvPr/>
        </p:nvSpPr>
        <p:spPr>
          <a:xfrm>
            <a:off x="5770529" y="2268031"/>
            <a:ext cx="914400" cy="3909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6029577" y="1965128"/>
            <a:ext cx="352228" cy="19240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/>
          <p:cNvSpPr/>
          <p:nvPr/>
        </p:nvSpPr>
        <p:spPr>
          <a:xfrm>
            <a:off x="7547979" y="2157531"/>
            <a:ext cx="1232339" cy="5014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Actions</a:t>
            </a:r>
            <a:endParaRPr lang="en-GB" dirty="0"/>
          </a:p>
        </p:txBody>
      </p:sp>
      <p:sp>
        <p:nvSpPr>
          <p:cNvPr id="42" name="Rounded Rectangle 41"/>
          <p:cNvSpPr/>
          <p:nvPr/>
        </p:nvSpPr>
        <p:spPr>
          <a:xfrm>
            <a:off x="3845502" y="2188705"/>
            <a:ext cx="1232339" cy="5014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Reducers</a:t>
            </a:r>
            <a:endParaRPr lang="en-GB" dirty="0"/>
          </a:p>
        </p:txBody>
      </p:sp>
      <p:cxnSp>
        <p:nvCxnSpPr>
          <p:cNvPr id="44" name="Straight Arrow Connector 43"/>
          <p:cNvCxnSpPr>
            <a:endCxn id="42" idx="0"/>
          </p:cNvCxnSpPr>
          <p:nvPr/>
        </p:nvCxnSpPr>
        <p:spPr>
          <a:xfrm>
            <a:off x="4461671" y="1965128"/>
            <a:ext cx="1" cy="22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897091" y="1965128"/>
            <a:ext cx="10391" cy="22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466DF55-9C64-4C0F-AB37-6032B3AF4F24}"/>
              </a:ext>
            </a:extLst>
          </p:cNvPr>
          <p:cNvSpPr txBox="1"/>
          <p:nvPr/>
        </p:nvSpPr>
        <p:spPr>
          <a:xfrm>
            <a:off x="4205860" y="3459798"/>
            <a:ext cx="15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466DF55-9C64-4C0F-AB37-6032B3AF4F24}"/>
              </a:ext>
            </a:extLst>
          </p:cNvPr>
          <p:cNvSpPr txBox="1"/>
          <p:nvPr/>
        </p:nvSpPr>
        <p:spPr>
          <a:xfrm>
            <a:off x="2996212" y="680002"/>
            <a:ext cx="154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Garage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683992" y="5568900"/>
            <a:ext cx="1232339" cy="5014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Json</a:t>
            </a:r>
            <a:r>
              <a:rPr lang="en-GB" dirty="0" smtClean="0"/>
              <a:t> -File</a:t>
            </a:r>
            <a:endParaRPr lang="en-GB" dirty="0"/>
          </a:p>
        </p:txBody>
      </p:sp>
      <p:sp>
        <p:nvSpPr>
          <p:cNvPr id="50" name="Down Arrow 49"/>
          <p:cNvSpPr/>
          <p:nvPr/>
        </p:nvSpPr>
        <p:spPr>
          <a:xfrm>
            <a:off x="6119180" y="5370103"/>
            <a:ext cx="352228" cy="19240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2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Architecture and design </vt:lpstr>
    </vt:vector>
  </TitlesOfParts>
  <Company>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design</dc:title>
  <dc:creator>Gupta, H. (Hemant)</dc:creator>
  <cp:lastModifiedBy>Gupta, H. (Hemant)</cp:lastModifiedBy>
  <cp:revision>4</cp:revision>
  <dcterms:created xsi:type="dcterms:W3CDTF">2020-04-20T12:08:20Z</dcterms:created>
  <dcterms:modified xsi:type="dcterms:W3CDTF">2020-04-20T12:38:03Z</dcterms:modified>
</cp:coreProperties>
</file>