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648" r:id="rId1"/>
  </p:sldMasterIdLst>
  <p:notesMasterIdLst>
    <p:notesMasterId r:id="rId2"/>
  </p:notesMasterIdLst>
  <p:sldIdLst>
    <p:sldId id="257" r:id="rId3"/>
    <p:sldId id="258" r:id="rId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frameSlides="1"/>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a:tblStyle styleId="{58434622-EB23-4116-B64D-77ABC2444493}" styleName="Light Style 1 - Accent 5">
    <a:wholeTbl>
      <a:tcTxStyle>
        <a:fontRef idx="minor">
          <a:scrgbClr r="0" g="0" b="0"/>
        </a:fontRef>
        <a:schemeClr val="tx1"/>
      </a:tcTxStyle>
      <a:tcStyle>
        <a:tcBdr>
          <a:left>
            <a:ln>
              <a:noFill/>
            </a:ln>
          </a:left>
          <a:right>
            <a:ln>
              <a:noFill/>
            </a:ln>
          </a:right>
          <a:top>
            <a:ln w="22700" cmpd="sng">
              <a:solidFill>
                <a:schemeClr val="accent5"/>
              </a:solidFill>
            </a:ln>
          </a:top>
          <a:bottom>
            <a:ln w="22700" cmpd="sng">
              <a:solidFill>
                <a:schemeClr val="accent5"/>
              </a:solidFill>
            </a:ln>
          </a:bottom>
          <a:insideH>
            <a:ln>
              <a:noFill/>
            </a:ln>
          </a:insideH>
          <a:insideV>
            <a:ln>
              <a:noFill/>
            </a:ln>
          </a:insideV>
        </a:tcBdr>
        <a:fill>
          <a:noFill/>
        </a:fill>
      </a:tcStyle>
    </a:wholeTbl>
    <a:band1H>
      <a:tcTxStyle/>
      <a:tcStyle>
        <a:tcBdr>
          <a:top>
            <a:ln w="10000" cmpd="sng">
              <a:solidFill>
                <a:schemeClr val="accent5"/>
              </a:solidFill>
            </a:ln>
          </a:top>
          <a:bottom>
            <a:ln w="10000" cmpd="sng">
              <a:solidFill>
                <a:schemeClr val="accent5"/>
              </a:solidFill>
            </a:ln>
          </a:bottom>
        </a:tcBdr>
        <a:fill>
          <a:solidFill>
            <a:schemeClr val="accent5">
              <a:alpha val="20000"/>
              <a:tint val="80000"/>
            </a:schemeClr>
          </a:solidFill>
        </a:fill>
      </a:tcStyle>
    </a:band1H>
    <a:band2H>
      <a:tcTxStyle/>
      <a:tcStyle>
        <a:tcBdr/>
      </a:tcStyle>
    </a:band2H>
    <a:band1V>
      <a:tcTxStyle/>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dbl">
              <a:solidFill>
                <a:schemeClr val="accent5"/>
              </a:solidFill>
            </a:ln>
          </a:top>
        </a:tcBdr>
        <a:fill>
          <a:noFill/>
        </a:fill>
      </a:tcStyle>
    </a:lastRow>
    <a:firstRow>
      <a:tcTxStyle b="on"/>
      <a:tcStyle>
        <a:tcBdr>
          <a:bottom>
            <a:ln w="22700" cmpd="sng">
              <a:solidFill>
                <a:schemeClr val="accent5"/>
              </a:solidFill>
            </a:ln>
          </a:bottom>
        </a:tcBdr>
        <a:fill>
          <a:noFill/>
        </a:fill>
      </a:tcStyle>
    </a:firstRow>
  </a:tblStyle>
  <a:tblStyle styleId="{C69FF03A-DF0C-4845-94BB-EF2385AD676B}" styleName="Light Style 1 - Accent 1">
    <a:wholeTbl>
      <a:tcTxStyle>
        <a:fontRef idx="minor">
          <a:scrgbClr r="0" g="0" b="0"/>
        </a:fontRef>
        <a:schemeClr val="tx1"/>
      </a:tcTxStyle>
      <a:tcStyle>
        <a:tcBdr>
          <a:left>
            <a:ln>
              <a:noFill/>
            </a:ln>
          </a:left>
          <a:right>
            <a:ln>
              <a:noFill/>
            </a:ln>
          </a:right>
          <a:top>
            <a:ln w="22700" cmpd="sng">
              <a:solidFill>
                <a:schemeClr val="accent1"/>
              </a:solidFill>
            </a:ln>
          </a:top>
          <a:bottom>
            <a:ln w="22700" cmpd="sng">
              <a:solidFill>
                <a:schemeClr val="accent1"/>
              </a:solidFill>
            </a:ln>
          </a:bottom>
          <a:insideH>
            <a:ln>
              <a:noFill/>
            </a:ln>
          </a:insideH>
          <a:insideV>
            <a:ln>
              <a:noFill/>
            </a:ln>
          </a:insideV>
        </a:tcBdr>
        <a:fill>
          <a:noFill/>
        </a:fill>
      </a:tcStyle>
    </a:wholeTbl>
    <a:band1H>
      <a:tcTxStyle/>
      <a:tcStyle>
        <a:tcBdr>
          <a:top>
            <a:ln w="10000" cmpd="sng">
              <a:solidFill>
                <a:schemeClr val="accent1"/>
              </a:solidFill>
            </a:ln>
          </a:top>
          <a:bottom>
            <a:ln w="10000" cmpd="sng">
              <a:solidFill>
                <a:schemeClr val="accent1"/>
              </a:solidFill>
            </a:ln>
          </a:bottom>
        </a:tcBdr>
        <a:fill>
          <a:solidFill>
            <a:schemeClr val="accent1">
              <a:alpha val="20000"/>
              <a:tint val="80000"/>
            </a:schemeClr>
          </a:solidFill>
        </a:fill>
      </a:tcStyle>
    </a:band1H>
    <a:band2H>
      <a:tcTxStyle/>
      <a:tcStyle>
        <a:tcBdr/>
      </a:tcStyle>
    </a:band2H>
    <a:band1V>
      <a:tcTxStyle/>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dbl">
              <a:solidFill>
                <a:schemeClr val="accent1"/>
              </a:solidFill>
            </a:ln>
          </a:top>
        </a:tcBdr>
        <a:fill>
          <a:noFill/>
        </a:fill>
      </a:tcStyle>
    </a:lastRow>
    <a:firstRow>
      <a:tcTxStyle b="on"/>
      <a:tcStyle>
        <a:tcBdr>
          <a:bottom>
            <a:ln w="22700" cmpd="sng">
              <a:solidFill>
                <a:schemeClr val="accent1"/>
              </a:solidFill>
            </a:ln>
          </a:bottom>
        </a:tcBdr>
        <a:fill>
          <a:noFill/>
        </a:fill>
      </a:tcStyle>
    </a:firstRow>
  </a:tblStyle>
  <a:tblStyle styleId="{2ED4B4AC-2101-42C7-AA1C-D91BBAF4E7D8}" styleName="Normal Style 2 - Accent 5">
    <a:tblBg>
      <a:effectRef idx="1">
        <a:schemeClr val="dk1"/>
      </a:effectRef>
    </a:tblBg>
    <a:wholeTbl>
      <a:tcTxStyle>
        <a:fontRef idx="minor">
          <a:prstClr val="black"/>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accent5">
              <a:tint val="10000"/>
              <a:satMod val="530000"/>
            </a:schemeClr>
          </a:solidFill>
        </a:fill>
      </a:tcStyle>
    </a:wholeTbl>
    <a:band1H>
      <a:tcTxStyle/>
      <a:tcStyle>
        <a:tcBdr/>
        <a:fill>
          <a:solidFill>
            <a:schemeClr val="accent5">
              <a:tint val="30000"/>
              <a:satMod val="330000"/>
            </a:schemeClr>
          </a:solidFill>
        </a:fill>
      </a:tcStyle>
    </a:band1H>
    <a:band2H>
      <a:tcTxStyle/>
      <a:tcStyle>
        <a:tcBdr/>
      </a:tcStyle>
    </a:band2H>
    <a:band1V>
      <a:tcTxStyle/>
      <a:tcStyle>
        <a:tcBdr/>
        <a:fill>
          <a:solidFill>
            <a:schemeClr val="accent5">
              <a:tint val="20000"/>
              <a:satMod val="730000"/>
            </a:schemeClr>
          </a:solidFill>
        </a:fill>
      </a:tcStyle>
    </a:band1V>
    <a:band2V>
      <a:tcTxStyle/>
      <a:tcStyle>
        <a:tcBdr/>
      </a:tcStyle>
    </a:band2V>
    <a:lastCol>
      <a:tcTxStyle b="on">
        <a:fontRef idx="minor">
          <a:prstClr val="black"/>
        </a:fontRef>
        <a:schemeClr val="lt1"/>
      </a:tcTxStyle>
      <a:tcStyle>
        <a:tcBdr/>
        <a:fill>
          <a:solidFill>
            <a:schemeClr val="accent5">
              <a:alpha val="90000"/>
              <a:satMod val="150000"/>
            </a:schemeClr>
          </a:solidFill>
        </a:fill>
      </a:tcStyle>
    </a:lastCol>
    <a:firstCol>
      <a:tcTxStyle b="on">
        <a:fontRef idx="minor">
          <a:prstClr val="black"/>
        </a:fontRef>
        <a:schemeClr val="lt1"/>
      </a:tcTxStyle>
      <a:tcStyle>
        <a:tcBdr/>
        <a:fill>
          <a:solidFill>
            <a:schemeClr val="accent5">
              <a:alpha val="90000"/>
              <a:satMod val="150000"/>
            </a:schemeClr>
          </a:solidFill>
        </a:fill>
      </a:tcStyle>
    </a:firstCol>
    <a:lastRow>
      <a:tcTxStyle b="on">
        <a:fontRef idx="minor">
          <a:prstClr val="black"/>
        </a:fontRef>
        <a:schemeClr val="lt1"/>
      </a:tcTxStyle>
      <a:tcStyle>
        <a:tcBdr>
          <a:top>
            <a:ln w="38100" cmpd="sng">
              <a:solidFill>
                <a:schemeClr val="lt1"/>
              </a:solidFill>
            </a:ln>
          </a:top>
        </a:tcBdr>
        <a:fill>
          <a:solidFill>
            <a:schemeClr val="accent5">
              <a:alpha val="50000"/>
              <a:satMod val="630000"/>
            </a:schemeClr>
          </a:solidFill>
        </a:fill>
      </a:tcStyle>
    </a:lastRow>
    <a:firstRow>
      <a:tcTxStyle b="on">
        <a:fontRef idx="minor">
          <a:prstClr val="black"/>
        </a:fontRef>
        <a:schemeClr val="lt1"/>
      </a:tcTxStyle>
      <a:tcStyle>
        <a:tcBdr>
          <a:bottom>
            <a:ln w="38100" cmpd="sng">
              <a:solidFill>
                <a:schemeClr val="lt1"/>
              </a:solidFill>
            </a:ln>
          </a:bottom>
        </a:tcBdr>
        <a:fill>
          <a:solidFill>
            <a:schemeClr val="accent5">
              <a:shade val="50000"/>
              <a:satMod val="230000"/>
            </a:schemeClr>
          </a:solidFill>
        </a:fill>
      </a:tcStyle>
    </a:firstRow>
  </a:tblStyle>
  <a:tblStyle styleId="{01A66EDD-3DAB-4C5B-A090-DC80EC1FD486}" styleName="Normal Style 1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lum val="90000"/>
            </a:schemeClr>
          </a:solidFill>
        </a:fill>
      </a:tcStyle>
    </a:wholeTbl>
    <a:band1H>
      <a:tcTxStyle/>
      <a:tcStyle>
        <a:tcBdr/>
        <a:fill>
          <a:solidFill>
            <a:schemeClr val="accent1">
              <a:lum val="80000"/>
            </a:schemeClr>
          </a:solidFill>
        </a:fill>
      </a:tcStyle>
    </a:band1H>
    <a:band2H>
      <a:tcTxStyle/>
      <a:tcStyle>
        <a:tcBdr/>
      </a:tcStyle>
    </a:band2H>
    <a:band1V>
      <a:tcTxStyle/>
      <a:tcStyle>
        <a:tcBdr/>
        <a:fill>
          <a:solidFill>
            <a:schemeClr val="accent1">
              <a:lum val="80000"/>
            </a:schemeClr>
          </a:solidFill>
        </a:fill>
      </a:tcStyle>
    </a:band1V>
    <a:band2V>
      <a:tcTxStyle/>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p:restoredLeft sz="15620"/>
    <p:restoredTop sz="95290"/>
  </p:normalViewPr>
  <p:slideViewPr>
    <p:cSldViewPr snapToGrid="0">
      <p:cViewPr varScale="1">
        <p:scale>
          <a:sx n="100" d="100"/>
          <a:sy n="100" d="100"/>
        </p:scale>
        <p:origin x="678" y="96"/>
      </p:cViewPr>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presProps" Target="presProps.xml"  /><Relationship Id="rId6" Type="http://schemas.openxmlformats.org/officeDocument/2006/relationships/viewProps" Target="viewProps.xml"  /><Relationship Id="rId7" Type="http://schemas.openxmlformats.org/officeDocument/2006/relationships/theme" Target="theme/theme1.xml"  /><Relationship Id="rId8"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말 개체 틀 1"/>
          <p:cNvSpPr>
            <a:spLocks noGrp="1"/>
          </p:cNvSpPr>
          <p:nvPr>
            <p:ph type="hdr" sz="quarter" idx="0"/>
          </p:nvPr>
        </p:nvSpPr>
        <p:spPr>
          <a:xfrm>
            <a:off x="0" y="0"/>
            <a:ext cx="2971800" cy="457200"/>
          </a:xfrm>
          <a:prstGeom prst="rect">
            <a:avLst/>
          </a:prstGeom>
        </p:spPr>
        <p:txBody>
          <a:bodyPr vert="horz" lIns="91440" tIns="45720" rIns="91440" bIns="45720" rtlCol="0"/>
          <a:lstStyle>
            <a:lvl1pPr algn="l">
              <a:defRPr sz="1200"/>
            </a:lvl1pPr>
          </a:lstStyle>
          <a:p>
            <a:pPr lvl="0"/>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lvl="0"/>
            <a:fld id="{E2B2BC9D-A816-4D0A-858B-1D023B3A8ACA}" type="datetime1">
              <a:rPr lang="ko-KR" altLang="en-US" smtClean="0"/>
              <a:pPr/>
              <a:t>2009-03-26</a:t>
            </a:fld>
            <a:endParaRPr lang="ko-KR" altLang="en-US"/>
          </a:p>
        </p:txBody>
      </p:sp>
      <p:sp>
        <p:nvSpPr>
          <p:cNvPr id="4" name="슬라이드 이미지 개체 틀 3"/>
          <p:cNvSpPr>
            <a:spLocks noGrp="1" noRot="1" noChangeAspect="1" noTextEdi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a:noAutofit/>
          </a:bodyPr>
          <a:lstStyle/>
          <a:p>
            <a:pPr lvl="0">
              <a:defRPr/>
            </a:pPr>
            <a:r>
              <a:rPr lang="ko-KR" altLang="en-US"/>
              <a:t>마스터 텍스트 스타일을 편집합니다</a:t>
            </a:r>
            <a:endParaRPr lang="ko-KR" altLang="en-US"/>
          </a:p>
          <a:p>
            <a:pPr lvl="1">
              <a:defRPr/>
            </a:pPr>
            <a:r>
              <a:rPr lang="ko-KR" altLang="en-US"/>
              <a:t>둘째 수준</a:t>
            </a:r>
            <a:endParaRPr lang="ko-KR" altLang="en-US"/>
          </a:p>
          <a:p>
            <a:pPr lvl="2">
              <a:defRPr/>
            </a:pPr>
            <a:r>
              <a:rPr lang="ko-KR" altLang="en-US"/>
              <a:t>셋째 수준</a:t>
            </a:r>
            <a:endParaRPr lang="ko-KR" altLang="en-US"/>
          </a:p>
          <a:p>
            <a:pPr lvl="3">
              <a:defRPr/>
            </a:pPr>
            <a:r>
              <a:rPr lang="ko-KR" altLang="en-US"/>
              <a:t>넷째 수준</a:t>
            </a:r>
            <a:endParaRPr lang="ko-KR" altLang="en-US"/>
          </a:p>
          <a:p>
            <a:pPr lvl="4">
              <a:defRPr/>
            </a:pPr>
            <a:r>
              <a:rPr lang="ko-KR" altLang="en-US"/>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lvl="0"/>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lvl="0"/>
            <a:fld id="{09F4262C-968C-4EE9-8164-CE16364706B3}" type="slidenum">
              <a:rPr lang="ko-KR" altLang="en-US" smtClean="0"/>
              <a:pPr/>
              <a:t>‹#›</a:t>
            </a:fld>
            <a:endParaRPr lang="ko-KR" altLang="en-US"/>
          </a:p>
        </p:txBody>
      </p:sp>
    </p:spTree>
    <p:extLst>
      <p:ext uri="{BB962C8B-B14F-4D97-AF65-F5344CB8AC3E}">
        <p14:creationId xmlns:p14="http://schemas.microsoft.com/office/powerpoint/2010/main" val="4282695857"/>
      </p:ext>
    </p:extLst>
  </p:cSld>
  <p:clrMap bg1="lt1" tx1="dk1" bg2="lt2" tx2="dk2" accent1="accent1" accent2="accent2" accent3="accent3" accent4="accent4" accent5="accent5" accent6="accent6" hlink="hlink" folHlink="folHlink"/>
  <p:hf hdr="0" ftr="0" dt="0"/>
  <p:notesStyle>
    <a:lvl1pPr marL="0" algn="l" defTabSz="914400" rtl="0" eaLnBrk="1" latinLnBrk="1" hangingPunct="1">
      <a:defRPr sz="1200" kern="1200">
        <a:solidFill>
          <a:schemeClr val="tx1"/>
        </a:solidFill>
        <a:latin typeface="+mj-lt"/>
        <a:ea typeface="+mj-ea"/>
        <a:cs typeface="+mj-cs"/>
      </a:defRPr>
    </a:lvl1pPr>
    <a:lvl2pPr marL="457200" algn="l" defTabSz="914400" rtl="0" eaLnBrk="1" latinLnBrk="1" hangingPunct="1">
      <a:defRPr sz="1200" kern="1200">
        <a:solidFill>
          <a:schemeClr val="tx1"/>
        </a:solidFill>
        <a:latin typeface="+mj-lt"/>
        <a:ea typeface="+mj-ea"/>
        <a:cs typeface="+mj-cs"/>
      </a:defRPr>
    </a:lvl2pPr>
    <a:lvl3pPr marL="914400" algn="l" defTabSz="914400" rtl="0" eaLnBrk="1" latinLnBrk="1" hangingPunct="1">
      <a:defRPr sz="1200" kern="1200">
        <a:solidFill>
          <a:schemeClr val="tx1"/>
        </a:solidFill>
        <a:latin typeface="+mj-lt"/>
        <a:ea typeface="+mj-ea"/>
        <a:cs typeface="+mj-cs"/>
      </a:defRPr>
    </a:lvl3pPr>
    <a:lvl4pPr marL="1371600" algn="l" defTabSz="914400" rtl="0" eaLnBrk="1" latinLnBrk="1" hangingPunct="1">
      <a:defRPr sz="1200" kern="1200">
        <a:solidFill>
          <a:schemeClr val="tx1"/>
        </a:solidFill>
        <a:latin typeface="+mj-lt"/>
        <a:ea typeface="+mj-ea"/>
        <a:cs typeface="+mj-cs"/>
      </a:defRPr>
    </a:lvl4pPr>
    <a:lvl5pPr marL="1828800" algn="l" defTabSz="914400" rtl="0" eaLnBrk="1" latinLnBrk="1" hangingPunct="1">
      <a:defRPr sz="1200" kern="1200">
        <a:solidFill>
          <a:schemeClr val="tx1"/>
        </a:solidFill>
        <a:latin typeface="+mj-lt"/>
        <a:ea typeface="+mj-ea"/>
        <a:cs typeface="+mj-cs"/>
      </a:defRPr>
    </a:lvl5pPr>
    <a:lvl6pPr marL="2286000" algn="l" defTabSz="914400" rtl="0" eaLnBrk="1" latinLnBrk="1" hangingPunct="1">
      <a:defRPr sz="1200" kern="1200">
        <a:solidFill>
          <a:schemeClr val="tx1"/>
        </a:solidFill>
        <a:latin typeface="+mj-lt"/>
        <a:ea typeface="+mj-ea"/>
        <a:cs typeface="+mj-cs"/>
      </a:defRPr>
    </a:lvl6pPr>
    <a:lvl7pPr marL="2743200" algn="l" defTabSz="914400" rtl="0" eaLnBrk="1" latinLnBrk="1" hangingPunct="1">
      <a:defRPr sz="1200" kern="1200">
        <a:solidFill>
          <a:schemeClr val="tx1"/>
        </a:solidFill>
        <a:latin typeface="+mj-lt"/>
        <a:ea typeface="+mj-ea"/>
        <a:cs typeface="+mj-cs"/>
      </a:defRPr>
    </a:lvl7pPr>
    <a:lvl8pPr marL="3200400" algn="l" defTabSz="914400" rtl="0" eaLnBrk="1" latinLnBrk="1" hangingPunct="1">
      <a:defRPr sz="1200" kern="1200">
        <a:solidFill>
          <a:schemeClr val="tx1"/>
        </a:solidFill>
        <a:latin typeface="+mj-lt"/>
        <a:ea typeface="+mj-ea"/>
        <a:cs typeface="+mj-cs"/>
      </a:defRPr>
    </a:lvl8pPr>
    <a:lvl9pPr marL="3657600" algn="l" defTabSz="914400" rtl="0" eaLnBrk="1" latinLnBrk="1" hangingPunct="1">
      <a:defRPr sz="1200" kern="1200">
        <a:solidFill>
          <a:schemeClr val="tx1"/>
        </a:solidFill>
        <a:latin typeface="+mj-lt"/>
        <a:ea typeface="+mj-ea"/>
        <a:cs typeface="+mj-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슬라이드 이미지 개체 틀 3"/>
          <p:cNvSpPr>
            <a:spLocks noGrp="1" noRot="1" noChangeAspect="1" noTextEdit="1"/>
          </p:cNvSpPr>
          <p:nvPr>
            <p:ph type="sldImg" idx="2"/>
          </p:nvPr>
        </p:nvSpPr>
        <p:spPr/>
        <p:txBody>
          <a:bodyPr/>
          <a:p>
            <a:endParaRPr lang="ko-KR" altLang="en-US"/>
          </a:p>
        </p:txBody>
      </p:sp>
      <p:sp>
        <p:nvSpPr>
          <p:cNvPr id="3" name="슬라이드 노트 개체 틀 4"/>
          <p:cNvSpPr>
            <a:spLocks noGrp="1"/>
          </p:cNvSpPr>
          <p:nvPr>
            <p:ph type="body" sz="quarter" idx="3"/>
          </p:nvPr>
        </p:nvSpPr>
        <p:spPr/>
        <p:txBody>
          <a:bodyPr/>
          <a:p>
            <a:pPr lvl="0">
              <a:defRPr/>
            </a:pPr>
            <a:endParaRPr lang="ko-KR" altLang="en-US"/>
          </a:p>
        </p:txBody>
      </p:sp>
      <p:sp>
        <p:nvSpPr>
          <p:cNvPr id="4" name="슬라이드 번호 개체 틀 6"/>
          <p:cNvSpPr>
            <a:spLocks noGrp="1"/>
          </p:cNvSpPr>
          <p:nvPr>
            <p:ph type="sldNum" sz="quarter" idx="5"/>
          </p:nvPr>
        </p:nvSpPr>
        <p:spPr/>
        <p:txBody>
          <a:bodyPr/>
          <a:p>
            <a:pPr lvl="0"/>
            <a:fld id="{09F4262C-968C-4EE9-8164-CE16364706B3}" type="slidenum">
              <a:rPr lang="ko-KR" altLang="en-US" smtClean="0"/>
              <a:pPr/>
              <a:t>1</a:t>
            </a:fld>
            <a:endParaRPr lang="ko-KR" altLang="en-US"/>
          </a:p>
        </p:txBody>
      </p:sp>
    </p:spTree>
    <p:extLst>
      <p:ext uri="{BB962C8B-B14F-4D97-AF65-F5344CB8AC3E}">
        <p14:creationId xmlns:p14="http://schemas.microsoft.com/office/powerpoint/2010/main" val="13411172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1FA465-5B04-4E29-8824-AE3812507C4C}"/>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1B1434F8-B00D-4844-B522-A5331180F0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742181E0-D8F9-4C96-9AF3-6F4B76A785E6}"/>
              </a:ext>
            </a:extLst>
          </p:cNvPr>
          <p:cNvSpPr>
            <a:spLocks noGrp="1"/>
          </p:cNvSpPr>
          <p:nvPr>
            <p:ph type="dt" sz="half" idx="10"/>
          </p:nvPr>
        </p:nvSpPr>
        <p:spPr/>
        <p:txBody>
          <a:bodyPr/>
          <a:lstStyle/>
          <a:p>
            <a:fld id="{FCA28EB1-6DD6-4D3D-8DE2-F8D6F52D8217}" type="datetimeFigureOut">
              <a:rPr lang="ko-KR" altLang="en-US" smtClean="0"/>
              <a:t>2025-04-03</a:t>
            </a:fld>
            <a:endParaRPr lang="ko-KR" altLang="en-US"/>
          </a:p>
        </p:txBody>
      </p:sp>
      <p:sp>
        <p:nvSpPr>
          <p:cNvPr id="5" name="바닥글 개체 틀 4">
            <a:extLst>
              <a:ext uri="{FF2B5EF4-FFF2-40B4-BE49-F238E27FC236}">
                <a16:creationId xmlns:a16="http://schemas.microsoft.com/office/drawing/2014/main" id="{9D4D0AFE-DC66-4D52-BA23-CB5DCB020163}"/>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3E0EDC95-82EE-4A16-B6AC-81415EF9DF21}"/>
              </a:ext>
            </a:extLst>
          </p:cNvPr>
          <p:cNvSpPr>
            <a:spLocks noGrp="1"/>
          </p:cNvSpPr>
          <p:nvPr>
            <p:ph type="sldNum" sz="quarter" idx="12"/>
          </p:nvPr>
        </p:nvSpPr>
        <p:spPr/>
        <p:txBody>
          <a:bodyPr/>
          <a:lstStyle/>
          <a:p>
            <a:fld id="{36A5983B-9399-4B8A-ABFC-4E38F474718C}" type="slidenum">
              <a:rPr lang="ko-KR" altLang="en-US" smtClean="0"/>
              <a:t>‹#›</a:t>
            </a:fld>
            <a:endParaRPr lang="ko-KR" altLang="en-US"/>
          </a:p>
        </p:txBody>
      </p:sp>
    </p:spTree>
    <p:extLst>
      <p:ext uri="{BB962C8B-B14F-4D97-AF65-F5344CB8AC3E}">
        <p14:creationId xmlns:p14="http://schemas.microsoft.com/office/powerpoint/2010/main" val="387036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F11F3EC-6368-4F6D-8634-25D6867730E9}"/>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2492980B-BEDC-4990-B81B-588BBED26BE3}"/>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02DEAB2-B659-4D65-B251-7447CDBB771F}"/>
              </a:ext>
            </a:extLst>
          </p:cNvPr>
          <p:cNvSpPr>
            <a:spLocks noGrp="1"/>
          </p:cNvSpPr>
          <p:nvPr>
            <p:ph type="dt" sz="half" idx="10"/>
          </p:nvPr>
        </p:nvSpPr>
        <p:spPr/>
        <p:txBody>
          <a:bodyPr/>
          <a:lstStyle/>
          <a:p>
            <a:fld id="{FCA28EB1-6DD6-4D3D-8DE2-F8D6F52D8217}" type="datetimeFigureOut">
              <a:rPr lang="ko-KR" altLang="en-US" smtClean="0"/>
              <a:t>2025-04-03</a:t>
            </a:fld>
            <a:endParaRPr lang="ko-KR" altLang="en-US"/>
          </a:p>
        </p:txBody>
      </p:sp>
      <p:sp>
        <p:nvSpPr>
          <p:cNvPr id="5" name="바닥글 개체 틀 4">
            <a:extLst>
              <a:ext uri="{FF2B5EF4-FFF2-40B4-BE49-F238E27FC236}">
                <a16:creationId xmlns:a16="http://schemas.microsoft.com/office/drawing/2014/main" id="{E919F411-08CD-4B03-9FF4-57B9FDB6523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2931C58-720F-4E04-BAC3-B6DB8DD9D10D}"/>
              </a:ext>
            </a:extLst>
          </p:cNvPr>
          <p:cNvSpPr>
            <a:spLocks noGrp="1"/>
          </p:cNvSpPr>
          <p:nvPr>
            <p:ph type="sldNum" sz="quarter" idx="12"/>
          </p:nvPr>
        </p:nvSpPr>
        <p:spPr/>
        <p:txBody>
          <a:bodyPr/>
          <a:lstStyle/>
          <a:p>
            <a:fld id="{36A5983B-9399-4B8A-ABFC-4E38F474718C}" type="slidenum">
              <a:rPr lang="ko-KR" altLang="en-US" smtClean="0"/>
              <a:t>‹#›</a:t>
            </a:fld>
            <a:endParaRPr lang="ko-KR" altLang="en-US"/>
          </a:p>
        </p:txBody>
      </p:sp>
    </p:spTree>
    <p:extLst>
      <p:ext uri="{BB962C8B-B14F-4D97-AF65-F5344CB8AC3E}">
        <p14:creationId xmlns:p14="http://schemas.microsoft.com/office/powerpoint/2010/main" val="512864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37849D24-A87C-471D-8D2C-FE9DE0D75B18}"/>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D6A42831-058F-4CB6-8188-CDC350285405}"/>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CD8D3930-A71E-43FD-86FB-4C80FC924568}"/>
              </a:ext>
            </a:extLst>
          </p:cNvPr>
          <p:cNvSpPr>
            <a:spLocks noGrp="1"/>
          </p:cNvSpPr>
          <p:nvPr>
            <p:ph type="dt" sz="half" idx="10"/>
          </p:nvPr>
        </p:nvSpPr>
        <p:spPr/>
        <p:txBody>
          <a:bodyPr/>
          <a:lstStyle/>
          <a:p>
            <a:fld id="{FCA28EB1-6DD6-4D3D-8DE2-F8D6F52D8217}" type="datetimeFigureOut">
              <a:rPr lang="ko-KR" altLang="en-US" smtClean="0"/>
              <a:t>2025-04-03</a:t>
            </a:fld>
            <a:endParaRPr lang="ko-KR" altLang="en-US"/>
          </a:p>
        </p:txBody>
      </p:sp>
      <p:sp>
        <p:nvSpPr>
          <p:cNvPr id="5" name="바닥글 개체 틀 4">
            <a:extLst>
              <a:ext uri="{FF2B5EF4-FFF2-40B4-BE49-F238E27FC236}">
                <a16:creationId xmlns:a16="http://schemas.microsoft.com/office/drawing/2014/main" id="{178756B2-AAFF-45CD-8D90-42963F52641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D24C001-EE35-4F4C-82BD-D0488DBB6140}"/>
              </a:ext>
            </a:extLst>
          </p:cNvPr>
          <p:cNvSpPr>
            <a:spLocks noGrp="1"/>
          </p:cNvSpPr>
          <p:nvPr>
            <p:ph type="sldNum" sz="quarter" idx="12"/>
          </p:nvPr>
        </p:nvSpPr>
        <p:spPr/>
        <p:txBody>
          <a:bodyPr/>
          <a:lstStyle/>
          <a:p>
            <a:fld id="{36A5983B-9399-4B8A-ABFC-4E38F474718C}" type="slidenum">
              <a:rPr lang="ko-KR" altLang="en-US" smtClean="0"/>
              <a:t>‹#›</a:t>
            </a:fld>
            <a:endParaRPr lang="ko-KR" altLang="en-US"/>
          </a:p>
        </p:txBody>
      </p:sp>
    </p:spTree>
    <p:extLst>
      <p:ext uri="{BB962C8B-B14F-4D97-AF65-F5344CB8AC3E}">
        <p14:creationId xmlns:p14="http://schemas.microsoft.com/office/powerpoint/2010/main" val="592850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EFCE557-04CE-43E4-9AB4-881D93B9F249}"/>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6349694-9BD3-4C3F-B938-5736397BDBB4}"/>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67802FE-3C1D-48E3-A233-4EC6669CFCB2}"/>
              </a:ext>
            </a:extLst>
          </p:cNvPr>
          <p:cNvSpPr>
            <a:spLocks noGrp="1"/>
          </p:cNvSpPr>
          <p:nvPr>
            <p:ph type="dt" sz="half" idx="10"/>
          </p:nvPr>
        </p:nvSpPr>
        <p:spPr/>
        <p:txBody>
          <a:bodyPr/>
          <a:lstStyle/>
          <a:p>
            <a:fld id="{FCA28EB1-6DD6-4D3D-8DE2-F8D6F52D8217}" type="datetimeFigureOut">
              <a:rPr lang="ko-KR" altLang="en-US" smtClean="0"/>
              <a:t>2025-04-03</a:t>
            </a:fld>
            <a:endParaRPr lang="ko-KR" altLang="en-US"/>
          </a:p>
        </p:txBody>
      </p:sp>
      <p:sp>
        <p:nvSpPr>
          <p:cNvPr id="5" name="바닥글 개체 틀 4">
            <a:extLst>
              <a:ext uri="{FF2B5EF4-FFF2-40B4-BE49-F238E27FC236}">
                <a16:creationId xmlns:a16="http://schemas.microsoft.com/office/drawing/2014/main" id="{D53A4267-A5EC-4EF8-8CEA-4FB2CFA17C8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259BAC1B-2EC6-4A7B-8859-AF6AE29C7000}"/>
              </a:ext>
            </a:extLst>
          </p:cNvPr>
          <p:cNvSpPr>
            <a:spLocks noGrp="1"/>
          </p:cNvSpPr>
          <p:nvPr>
            <p:ph type="sldNum" sz="quarter" idx="12"/>
          </p:nvPr>
        </p:nvSpPr>
        <p:spPr/>
        <p:txBody>
          <a:bodyPr/>
          <a:lstStyle/>
          <a:p>
            <a:fld id="{36A5983B-9399-4B8A-ABFC-4E38F474718C}" type="slidenum">
              <a:rPr lang="ko-KR" altLang="en-US" smtClean="0"/>
              <a:t>‹#›</a:t>
            </a:fld>
            <a:endParaRPr lang="ko-KR" altLang="en-US"/>
          </a:p>
        </p:txBody>
      </p:sp>
    </p:spTree>
    <p:extLst>
      <p:ext uri="{BB962C8B-B14F-4D97-AF65-F5344CB8AC3E}">
        <p14:creationId xmlns:p14="http://schemas.microsoft.com/office/powerpoint/2010/main" val="362244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C974502-AD7B-4AE6-B6C4-D2E472CBF8D5}"/>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C4E476DF-27D5-4474-BECB-629E798690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3638F486-92F0-4ABD-8067-60D3E5DA66CF}"/>
              </a:ext>
            </a:extLst>
          </p:cNvPr>
          <p:cNvSpPr>
            <a:spLocks noGrp="1"/>
          </p:cNvSpPr>
          <p:nvPr>
            <p:ph type="dt" sz="half" idx="10"/>
          </p:nvPr>
        </p:nvSpPr>
        <p:spPr/>
        <p:txBody>
          <a:bodyPr/>
          <a:lstStyle/>
          <a:p>
            <a:fld id="{FCA28EB1-6DD6-4D3D-8DE2-F8D6F52D8217}" type="datetimeFigureOut">
              <a:rPr lang="ko-KR" altLang="en-US" smtClean="0"/>
              <a:t>2025-04-03</a:t>
            </a:fld>
            <a:endParaRPr lang="ko-KR" altLang="en-US"/>
          </a:p>
        </p:txBody>
      </p:sp>
      <p:sp>
        <p:nvSpPr>
          <p:cNvPr id="5" name="바닥글 개체 틀 4">
            <a:extLst>
              <a:ext uri="{FF2B5EF4-FFF2-40B4-BE49-F238E27FC236}">
                <a16:creationId xmlns:a16="http://schemas.microsoft.com/office/drawing/2014/main" id="{11C8B8A2-163F-4A78-8B2E-B25112FDF39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9333260-0121-44B1-B183-D01FB45A608C}"/>
              </a:ext>
            </a:extLst>
          </p:cNvPr>
          <p:cNvSpPr>
            <a:spLocks noGrp="1"/>
          </p:cNvSpPr>
          <p:nvPr>
            <p:ph type="sldNum" sz="quarter" idx="12"/>
          </p:nvPr>
        </p:nvSpPr>
        <p:spPr/>
        <p:txBody>
          <a:bodyPr/>
          <a:lstStyle/>
          <a:p>
            <a:fld id="{36A5983B-9399-4B8A-ABFC-4E38F474718C}" type="slidenum">
              <a:rPr lang="ko-KR" altLang="en-US" smtClean="0"/>
              <a:t>‹#›</a:t>
            </a:fld>
            <a:endParaRPr lang="ko-KR" altLang="en-US"/>
          </a:p>
        </p:txBody>
      </p:sp>
    </p:spTree>
    <p:extLst>
      <p:ext uri="{BB962C8B-B14F-4D97-AF65-F5344CB8AC3E}">
        <p14:creationId xmlns:p14="http://schemas.microsoft.com/office/powerpoint/2010/main" val="20691470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F6BBC7-92B3-4D1E-8763-12EBCBE97CD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8BB22525-AF8B-46F8-8B89-C7DFD1FB21DE}"/>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BA3F0191-B800-4624-9DAC-8EA598F2592D}"/>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934D07B5-B525-451A-A671-D37E1874DDAD}"/>
              </a:ext>
            </a:extLst>
          </p:cNvPr>
          <p:cNvSpPr>
            <a:spLocks noGrp="1"/>
          </p:cNvSpPr>
          <p:nvPr>
            <p:ph type="dt" sz="half" idx="10"/>
          </p:nvPr>
        </p:nvSpPr>
        <p:spPr/>
        <p:txBody>
          <a:bodyPr/>
          <a:lstStyle/>
          <a:p>
            <a:fld id="{FCA28EB1-6DD6-4D3D-8DE2-F8D6F52D8217}" type="datetimeFigureOut">
              <a:rPr lang="ko-KR" altLang="en-US" smtClean="0"/>
              <a:t>2025-04-03</a:t>
            </a:fld>
            <a:endParaRPr lang="ko-KR" altLang="en-US"/>
          </a:p>
        </p:txBody>
      </p:sp>
      <p:sp>
        <p:nvSpPr>
          <p:cNvPr id="6" name="바닥글 개체 틀 5">
            <a:extLst>
              <a:ext uri="{FF2B5EF4-FFF2-40B4-BE49-F238E27FC236}">
                <a16:creationId xmlns:a16="http://schemas.microsoft.com/office/drawing/2014/main" id="{58DB7ED0-6174-4471-B5F0-DA8076889E3B}"/>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7D4778D-7792-4E52-9BBF-BD28DB5AD577}"/>
              </a:ext>
            </a:extLst>
          </p:cNvPr>
          <p:cNvSpPr>
            <a:spLocks noGrp="1"/>
          </p:cNvSpPr>
          <p:nvPr>
            <p:ph type="sldNum" sz="quarter" idx="12"/>
          </p:nvPr>
        </p:nvSpPr>
        <p:spPr/>
        <p:txBody>
          <a:bodyPr/>
          <a:lstStyle/>
          <a:p>
            <a:fld id="{36A5983B-9399-4B8A-ABFC-4E38F474718C}" type="slidenum">
              <a:rPr lang="ko-KR" altLang="en-US" smtClean="0"/>
              <a:t>‹#›</a:t>
            </a:fld>
            <a:endParaRPr lang="ko-KR" altLang="en-US"/>
          </a:p>
        </p:txBody>
      </p:sp>
    </p:spTree>
    <p:extLst>
      <p:ext uri="{BB962C8B-B14F-4D97-AF65-F5344CB8AC3E}">
        <p14:creationId xmlns:p14="http://schemas.microsoft.com/office/powerpoint/2010/main" val="3344422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D9211C3-078E-4631-A58C-63ACA6B47601}"/>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04DE5EF1-744F-4FDD-8437-05F05670D1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87878B9D-A8FA-4695-96BB-142F6396CFA1}"/>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70D202F1-29A7-4CEC-B380-BE23DA7526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C5B225E4-E4E8-4526-8BBB-BE492F1DA0AA}"/>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238FCE14-BAA4-40FD-B246-9BCD1780EF02}"/>
              </a:ext>
            </a:extLst>
          </p:cNvPr>
          <p:cNvSpPr>
            <a:spLocks noGrp="1"/>
          </p:cNvSpPr>
          <p:nvPr>
            <p:ph type="dt" sz="half" idx="10"/>
          </p:nvPr>
        </p:nvSpPr>
        <p:spPr/>
        <p:txBody>
          <a:bodyPr/>
          <a:lstStyle/>
          <a:p>
            <a:fld id="{FCA28EB1-6DD6-4D3D-8DE2-F8D6F52D8217}" type="datetimeFigureOut">
              <a:rPr lang="ko-KR" altLang="en-US" smtClean="0"/>
              <a:t>2025-04-03</a:t>
            </a:fld>
            <a:endParaRPr lang="ko-KR" altLang="en-US"/>
          </a:p>
        </p:txBody>
      </p:sp>
      <p:sp>
        <p:nvSpPr>
          <p:cNvPr id="8" name="바닥글 개체 틀 7">
            <a:extLst>
              <a:ext uri="{FF2B5EF4-FFF2-40B4-BE49-F238E27FC236}">
                <a16:creationId xmlns:a16="http://schemas.microsoft.com/office/drawing/2014/main" id="{511F11BD-32A7-4962-9B3A-20D521B95D59}"/>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6E63A6EB-04AB-4512-BE9B-3ED9637AD3BB}"/>
              </a:ext>
            </a:extLst>
          </p:cNvPr>
          <p:cNvSpPr>
            <a:spLocks noGrp="1"/>
          </p:cNvSpPr>
          <p:nvPr>
            <p:ph type="sldNum" sz="quarter" idx="12"/>
          </p:nvPr>
        </p:nvSpPr>
        <p:spPr/>
        <p:txBody>
          <a:bodyPr/>
          <a:lstStyle/>
          <a:p>
            <a:fld id="{36A5983B-9399-4B8A-ABFC-4E38F474718C}" type="slidenum">
              <a:rPr lang="ko-KR" altLang="en-US" smtClean="0"/>
              <a:t>‹#›</a:t>
            </a:fld>
            <a:endParaRPr lang="ko-KR" altLang="en-US"/>
          </a:p>
        </p:txBody>
      </p:sp>
    </p:spTree>
    <p:extLst>
      <p:ext uri="{BB962C8B-B14F-4D97-AF65-F5344CB8AC3E}">
        <p14:creationId xmlns:p14="http://schemas.microsoft.com/office/powerpoint/2010/main" val="2391825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4C203F-F232-4C8D-ABFC-4B8E1C3F9578}"/>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5E60BE68-2D8F-4AEF-9CA5-6CE500217E1B}"/>
              </a:ext>
            </a:extLst>
          </p:cNvPr>
          <p:cNvSpPr>
            <a:spLocks noGrp="1"/>
          </p:cNvSpPr>
          <p:nvPr>
            <p:ph type="dt" sz="half" idx="10"/>
          </p:nvPr>
        </p:nvSpPr>
        <p:spPr/>
        <p:txBody>
          <a:bodyPr/>
          <a:lstStyle/>
          <a:p>
            <a:fld id="{FCA28EB1-6DD6-4D3D-8DE2-F8D6F52D8217}" type="datetimeFigureOut">
              <a:rPr lang="ko-KR" altLang="en-US" smtClean="0"/>
              <a:t>2025-04-03</a:t>
            </a:fld>
            <a:endParaRPr lang="ko-KR" altLang="en-US"/>
          </a:p>
        </p:txBody>
      </p:sp>
      <p:sp>
        <p:nvSpPr>
          <p:cNvPr id="4" name="바닥글 개체 틀 3">
            <a:extLst>
              <a:ext uri="{FF2B5EF4-FFF2-40B4-BE49-F238E27FC236}">
                <a16:creationId xmlns:a16="http://schemas.microsoft.com/office/drawing/2014/main" id="{5A23DE71-26A5-4CD3-8202-1FCA97E8CDCF}"/>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C3D5EB37-371E-4C75-BAD3-76D9E183775D}"/>
              </a:ext>
            </a:extLst>
          </p:cNvPr>
          <p:cNvSpPr>
            <a:spLocks noGrp="1"/>
          </p:cNvSpPr>
          <p:nvPr>
            <p:ph type="sldNum" sz="quarter" idx="12"/>
          </p:nvPr>
        </p:nvSpPr>
        <p:spPr/>
        <p:txBody>
          <a:bodyPr/>
          <a:lstStyle/>
          <a:p>
            <a:fld id="{36A5983B-9399-4B8A-ABFC-4E38F474718C}" type="slidenum">
              <a:rPr lang="ko-KR" altLang="en-US" smtClean="0"/>
              <a:t>‹#›</a:t>
            </a:fld>
            <a:endParaRPr lang="ko-KR" altLang="en-US"/>
          </a:p>
        </p:txBody>
      </p:sp>
    </p:spTree>
    <p:extLst>
      <p:ext uri="{BB962C8B-B14F-4D97-AF65-F5344CB8AC3E}">
        <p14:creationId xmlns:p14="http://schemas.microsoft.com/office/powerpoint/2010/main" val="3943125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16539CD9-1AF7-4F27-B3D4-2860E201B2A5}"/>
              </a:ext>
            </a:extLst>
          </p:cNvPr>
          <p:cNvSpPr>
            <a:spLocks noGrp="1"/>
          </p:cNvSpPr>
          <p:nvPr>
            <p:ph type="dt" sz="half" idx="10"/>
          </p:nvPr>
        </p:nvSpPr>
        <p:spPr/>
        <p:txBody>
          <a:bodyPr/>
          <a:lstStyle/>
          <a:p>
            <a:fld id="{FCA28EB1-6DD6-4D3D-8DE2-F8D6F52D8217}" type="datetimeFigureOut">
              <a:rPr lang="ko-KR" altLang="en-US" smtClean="0"/>
              <a:t>2025-04-03</a:t>
            </a:fld>
            <a:endParaRPr lang="ko-KR" altLang="en-US"/>
          </a:p>
        </p:txBody>
      </p:sp>
      <p:sp>
        <p:nvSpPr>
          <p:cNvPr id="3" name="바닥글 개체 틀 2">
            <a:extLst>
              <a:ext uri="{FF2B5EF4-FFF2-40B4-BE49-F238E27FC236}">
                <a16:creationId xmlns:a16="http://schemas.microsoft.com/office/drawing/2014/main" id="{1B98FB02-DBDD-4906-A81B-B74F1E00D86B}"/>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7997A0D1-05D8-45C4-9E87-E8EC82E5A608}"/>
              </a:ext>
            </a:extLst>
          </p:cNvPr>
          <p:cNvSpPr>
            <a:spLocks noGrp="1"/>
          </p:cNvSpPr>
          <p:nvPr>
            <p:ph type="sldNum" sz="quarter" idx="12"/>
          </p:nvPr>
        </p:nvSpPr>
        <p:spPr/>
        <p:txBody>
          <a:bodyPr/>
          <a:lstStyle/>
          <a:p>
            <a:fld id="{36A5983B-9399-4B8A-ABFC-4E38F474718C}" type="slidenum">
              <a:rPr lang="ko-KR" altLang="en-US" smtClean="0"/>
              <a:t>‹#›</a:t>
            </a:fld>
            <a:endParaRPr lang="ko-KR" altLang="en-US"/>
          </a:p>
        </p:txBody>
      </p:sp>
    </p:spTree>
    <p:extLst>
      <p:ext uri="{BB962C8B-B14F-4D97-AF65-F5344CB8AC3E}">
        <p14:creationId xmlns:p14="http://schemas.microsoft.com/office/powerpoint/2010/main" val="1149429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BA4E26-75D9-4ECE-9863-74C769566BC6}"/>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44E88B74-682E-4AD9-B2C8-8D64167DE8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101ED087-51A3-4F1D-9D57-464693108E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83543501-92B8-4A58-AAE8-0336B3A002C0}"/>
              </a:ext>
            </a:extLst>
          </p:cNvPr>
          <p:cNvSpPr>
            <a:spLocks noGrp="1"/>
          </p:cNvSpPr>
          <p:nvPr>
            <p:ph type="dt" sz="half" idx="10"/>
          </p:nvPr>
        </p:nvSpPr>
        <p:spPr/>
        <p:txBody>
          <a:bodyPr/>
          <a:lstStyle/>
          <a:p>
            <a:fld id="{FCA28EB1-6DD6-4D3D-8DE2-F8D6F52D8217}" type="datetimeFigureOut">
              <a:rPr lang="ko-KR" altLang="en-US" smtClean="0"/>
              <a:t>2025-04-03</a:t>
            </a:fld>
            <a:endParaRPr lang="ko-KR" altLang="en-US"/>
          </a:p>
        </p:txBody>
      </p:sp>
      <p:sp>
        <p:nvSpPr>
          <p:cNvPr id="6" name="바닥글 개체 틀 5">
            <a:extLst>
              <a:ext uri="{FF2B5EF4-FFF2-40B4-BE49-F238E27FC236}">
                <a16:creationId xmlns:a16="http://schemas.microsoft.com/office/drawing/2014/main" id="{F8D3F75D-70A9-40C3-BE7A-8C107B60C31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B3EF1F7F-2616-4B1B-B11D-DFAA4F6FBB1C}"/>
              </a:ext>
            </a:extLst>
          </p:cNvPr>
          <p:cNvSpPr>
            <a:spLocks noGrp="1"/>
          </p:cNvSpPr>
          <p:nvPr>
            <p:ph type="sldNum" sz="quarter" idx="12"/>
          </p:nvPr>
        </p:nvSpPr>
        <p:spPr/>
        <p:txBody>
          <a:bodyPr/>
          <a:lstStyle/>
          <a:p>
            <a:fld id="{36A5983B-9399-4B8A-ABFC-4E38F474718C}" type="slidenum">
              <a:rPr lang="ko-KR" altLang="en-US" smtClean="0"/>
              <a:t>‹#›</a:t>
            </a:fld>
            <a:endParaRPr lang="ko-KR" altLang="en-US"/>
          </a:p>
        </p:txBody>
      </p:sp>
    </p:spTree>
    <p:extLst>
      <p:ext uri="{BB962C8B-B14F-4D97-AF65-F5344CB8AC3E}">
        <p14:creationId xmlns:p14="http://schemas.microsoft.com/office/powerpoint/2010/main" val="4270457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FA5D34C-8AB0-40D1-88DC-D690FC916A4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B6305376-0F5A-4BE9-B0A7-1D102A803B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EB40EDD0-BBBF-4A94-9DEE-0C49C8F2C9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97A8AAA0-60FF-4D14-8F16-C4BD7B9AED9D}"/>
              </a:ext>
            </a:extLst>
          </p:cNvPr>
          <p:cNvSpPr>
            <a:spLocks noGrp="1"/>
          </p:cNvSpPr>
          <p:nvPr>
            <p:ph type="dt" sz="half" idx="10"/>
          </p:nvPr>
        </p:nvSpPr>
        <p:spPr/>
        <p:txBody>
          <a:bodyPr/>
          <a:lstStyle/>
          <a:p>
            <a:fld id="{FCA28EB1-6DD6-4D3D-8DE2-F8D6F52D8217}" type="datetimeFigureOut">
              <a:rPr lang="ko-KR" altLang="en-US" smtClean="0"/>
              <a:t>2025-04-03</a:t>
            </a:fld>
            <a:endParaRPr lang="ko-KR" altLang="en-US"/>
          </a:p>
        </p:txBody>
      </p:sp>
      <p:sp>
        <p:nvSpPr>
          <p:cNvPr id="6" name="바닥글 개체 틀 5">
            <a:extLst>
              <a:ext uri="{FF2B5EF4-FFF2-40B4-BE49-F238E27FC236}">
                <a16:creationId xmlns:a16="http://schemas.microsoft.com/office/drawing/2014/main" id="{F92A4207-0916-467A-918F-D9BD6158E743}"/>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D6AC55D-391C-4421-8FC8-9E0856EB0F22}"/>
              </a:ext>
            </a:extLst>
          </p:cNvPr>
          <p:cNvSpPr>
            <a:spLocks noGrp="1"/>
          </p:cNvSpPr>
          <p:nvPr>
            <p:ph type="sldNum" sz="quarter" idx="12"/>
          </p:nvPr>
        </p:nvSpPr>
        <p:spPr/>
        <p:txBody>
          <a:bodyPr/>
          <a:lstStyle/>
          <a:p>
            <a:fld id="{36A5983B-9399-4B8A-ABFC-4E38F474718C}" type="slidenum">
              <a:rPr lang="ko-KR" altLang="en-US" smtClean="0"/>
              <a:t>‹#›</a:t>
            </a:fld>
            <a:endParaRPr lang="ko-KR" altLang="en-US"/>
          </a:p>
        </p:txBody>
      </p:sp>
    </p:spTree>
    <p:extLst>
      <p:ext uri="{BB962C8B-B14F-4D97-AF65-F5344CB8AC3E}">
        <p14:creationId xmlns:p14="http://schemas.microsoft.com/office/powerpoint/2010/main" val="11632628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5927045E-CD40-4657-868D-2A520BBB90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B3F3D6C9-09B5-4E6E-AC79-A7E70A8A7E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FEA2D5B-EB2C-40F0-8FE8-A17E97C7F3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A28EB1-6DD6-4D3D-8DE2-F8D6F52D8217}" type="datetimeFigureOut">
              <a:rPr lang="ko-KR" altLang="en-US" smtClean="0"/>
              <a:t>2025-04-03</a:t>
            </a:fld>
            <a:endParaRPr lang="ko-KR" altLang="en-US"/>
          </a:p>
        </p:txBody>
      </p:sp>
      <p:sp>
        <p:nvSpPr>
          <p:cNvPr id="5" name="바닥글 개체 틀 4">
            <a:extLst>
              <a:ext uri="{FF2B5EF4-FFF2-40B4-BE49-F238E27FC236}">
                <a16:creationId xmlns:a16="http://schemas.microsoft.com/office/drawing/2014/main" id="{DF38AE08-F242-4056-B416-CE07BAAFE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F4A6CE16-8893-46F2-AFD6-E77822A2D2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5983B-9399-4B8A-ABFC-4E38F474718C}" type="slidenum">
              <a:rPr lang="ko-KR" altLang="en-US" smtClean="0"/>
              <a:t>‹#›</a:t>
            </a:fld>
            <a:endParaRPr lang="ko-KR" altLang="en-US"/>
          </a:p>
        </p:txBody>
      </p:sp>
    </p:spTree>
    <p:extLst>
      <p:ext uri="{BB962C8B-B14F-4D97-AF65-F5344CB8AC3E}">
        <p14:creationId xmlns:p14="http://schemas.microsoft.com/office/powerpoint/2010/main" val="28755465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notesSlide" Target="../notesSlides/notesSlide1.xml"  /><Relationship Id="rId2" Type="http://schemas.openxmlformats.org/officeDocument/2006/relationships/slideLayout" Target="../slideLayouts/slideLayout2.xml"  /><Relationship Id="rId3" Type="http://schemas.openxmlformats.org/officeDocument/2006/relationships/image" Target="../media/image1.png"  /><Relationship Id="rId4" Type="http://schemas.openxmlformats.org/officeDocument/2006/relationships/image" Target="../media/image2.png"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slide1.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B91EE9D5-D9A3-47E4-A8BE-7C8A4B0E0E99}"/>
              </a:ext>
            </a:extLst>
          </p:cNvPr>
          <p:cNvSpPr/>
          <p:nvPr/>
        </p:nvSpPr>
        <p:spPr>
          <a:xfrm>
            <a:off x="292963" y="976544"/>
            <a:ext cx="11647503" cy="56284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연결선 5"/>
          <p:cNvCxnSpPr/>
          <p:nvPr/>
        </p:nvCxnSpPr>
        <p:spPr>
          <a:xfrm>
            <a:off x="281773" y="1651247"/>
            <a:ext cx="11647503"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651897" y="381740"/>
            <a:ext cx="6447333" cy="359305"/>
          </a:xfrm>
          <a:prstGeom prst="rect">
            <a:avLst/>
          </a:prstGeom>
          <a:noFill/>
        </p:spPr>
        <p:txBody>
          <a:bodyPr wrap="square">
            <a:spAutoFit/>
          </a:bodyPr>
          <a:lstStyle/>
          <a:p>
            <a:pPr lvl="0">
              <a:defRPr/>
            </a:pPr>
            <a:r>
              <a:rPr lang="ko-KR" altLang="en-US" b="1"/>
              <a:t>우리동네 소개하기</a:t>
            </a:r>
            <a:r>
              <a:rPr lang="ko-KR" altLang="en-US"/>
              <a:t> 화면설계 학번 </a:t>
            </a:r>
            <a:r>
              <a:rPr lang="en-US" altLang="ko-KR"/>
              <a:t>:</a:t>
            </a:r>
            <a:r>
              <a:rPr lang="ko-KR" altLang="en-US"/>
              <a:t> </a:t>
            </a:r>
            <a:r>
              <a:rPr lang="en-US" altLang="ko-KR" b="1"/>
              <a:t>20250176</a:t>
            </a:r>
            <a:r>
              <a:rPr lang="ko-KR" altLang="en-US"/>
              <a:t>  이름 </a:t>
            </a:r>
            <a:r>
              <a:rPr lang="en-US" altLang="ko-KR"/>
              <a:t>:</a:t>
            </a:r>
            <a:r>
              <a:rPr lang="ko-KR" altLang="en-US"/>
              <a:t> </a:t>
            </a:r>
            <a:r>
              <a:rPr lang="ko-KR" altLang="en-US" b="1"/>
              <a:t>정현준</a:t>
            </a:r>
            <a:endParaRPr lang="ko-KR" altLang="en-US" b="1"/>
          </a:p>
        </p:txBody>
      </p:sp>
      <p:sp>
        <p:nvSpPr>
          <p:cNvPr id="2" name="TextBox 1">
            <a:extLst>
              <a:ext uri="{FF2B5EF4-FFF2-40B4-BE49-F238E27FC236}">
                <a16:creationId xmlns:a16="http://schemas.microsoft.com/office/drawing/2014/main" id="{9925A743-243B-444C-8ECC-A203950CC5A6}"/>
              </a:ext>
            </a:extLst>
          </p:cNvPr>
          <p:cNvSpPr txBox="1"/>
          <p:nvPr/>
        </p:nvSpPr>
        <p:spPr>
          <a:xfrm>
            <a:off x="292963" y="566406"/>
            <a:ext cx="772969" cy="369332"/>
          </a:xfrm>
          <a:prstGeom prst="rect">
            <a:avLst/>
          </a:prstGeom>
          <a:noFill/>
        </p:spPr>
        <p:txBody>
          <a:bodyPr wrap="none" rtlCol="0">
            <a:spAutoFit/>
          </a:bodyPr>
          <a:lstStyle/>
          <a:p>
            <a:r>
              <a:rPr lang="ko-KR" altLang="en-US" dirty="0"/>
              <a:t>화면</a:t>
            </a:r>
            <a:r>
              <a:rPr lang="en-US" altLang="ko-KR" dirty="0"/>
              <a:t>1</a:t>
            </a:r>
            <a:endParaRPr lang="ko-KR" altLang="en-US" dirty="0"/>
          </a:p>
        </p:txBody>
      </p:sp>
      <p:sp>
        <p:nvSpPr>
          <p:cNvPr id="13" name="가로 글상자 12"/>
          <p:cNvSpPr txBox="1"/>
          <p:nvPr/>
        </p:nvSpPr>
        <p:spPr>
          <a:xfrm>
            <a:off x="364800" y="1110424"/>
            <a:ext cx="3395307" cy="366136"/>
          </a:xfrm>
          <a:prstGeom prst="rect">
            <a:avLst/>
          </a:prstGeom>
        </p:spPr>
        <p:txBody>
          <a:bodyPr wrap="square">
            <a:spAutoFit/>
          </a:bodyPr>
          <a:p>
            <a:pPr lvl="0">
              <a:defRPr/>
            </a:pPr>
            <a:r>
              <a:rPr lang="ko-KR" altLang="en-US" b="1"/>
              <a:t>우리동네 소개하기</a:t>
            </a:r>
            <a:endParaRPr lang="ko-KR" altLang="en-US" b="1"/>
          </a:p>
        </p:txBody>
      </p:sp>
      <p:graphicFrame>
        <p:nvGraphicFramePr>
          <p:cNvPr id="18" name="표 17"/>
          <p:cNvGraphicFramePr>
            <a:graphicFrameLocks noGrp="1"/>
          </p:cNvGraphicFramePr>
          <p:nvPr/>
        </p:nvGraphicFramePr>
        <p:xfrm>
          <a:off x="288990" y="1660772"/>
          <a:ext cx="11661283" cy="643890"/>
        </p:xfrm>
        <a:graphic>
          <a:graphicData uri="http://schemas.openxmlformats.org/drawingml/2006/table">
            <a:tbl>
              <a:tblPr firstRow="1" bandRow="1">
                <a:tableStyleId>{58434622-EB23-4116-B64D-77ABC2444493}</a:tableStyleId>
              </a:tblPr>
              <a:tblGrid>
                <a:gridCol w="2914842"/>
                <a:gridCol w="2916754"/>
                <a:gridCol w="2914842"/>
                <a:gridCol w="2914842"/>
              </a:tblGrid>
              <a:tr h="643890">
                <a:tc>
                  <a:txBody>
                    <a:bodyPr vert="horz" wrap="square" lIns="91440" tIns="45720" rIns="91440" bIns="45720" anchor="ctr" anchorCtr="0">
                      <a:spAutoFit/>
                    </a:bodyPr>
                    <a:p>
                      <a:pPr lvl="0" algn="ctr">
                        <a:defRPr/>
                      </a:pPr>
                      <a:r>
                        <a:rPr lang="ko-KR" altLang="en-US"/>
                        <a:t>우리동네의 역사</a:t>
                      </a:r>
                      <a:endParaRPr lang="ko-KR" altLang="en-US"/>
                    </a:p>
                  </a:txBody>
                  <a:tcPr marL="91440" marR="91440" anchor="ctr">
                    <a:lnR w="12700" cap="flat" cmpd="sng" algn="ctr">
                      <a:solidFill>
                        <a:schemeClr val="accent1"/>
                      </a:solidFill>
                      <a:prstDash val="solid"/>
                      <a:round/>
                      <a:headEnd w="med" len="med"/>
                      <a:tailEnd w="med" len="med"/>
                    </a:lnR>
                  </a:tcPr>
                </a:tc>
                <a:tc>
                  <a:txBody>
                    <a:bodyPr vert="horz" wrap="square" lIns="91440" tIns="45720" rIns="91440" bIns="45720" anchor="t" anchorCtr="0">
                      <a:spAutoFit/>
                    </a:bodyPr>
                    <a:p>
                      <a:pPr lvl="0">
                        <a:defRPr/>
                      </a:pPr>
                      <a:r>
                        <a:rPr lang="ko-KR" altLang="en-US"/>
                        <a:t>우리동네의 </a:t>
                      </a:r>
                      <a:endParaRPr lang="ko-KR" altLang="en-US"/>
                    </a:p>
                    <a:p>
                      <a:pPr lvl="0">
                        <a:defRPr/>
                      </a:pPr>
                      <a:r>
                        <a:rPr lang="ko-KR" altLang="en-US"/>
                        <a:t>행정구역과 주변지역</a:t>
                      </a:r>
                      <a:endParaRPr lang="ko-KR" altLang="en-US"/>
                    </a:p>
                  </a:txBody>
                  <a:tcPr marL="91440" marR="91440">
                    <a:lnL w="12700" cap="flat" cmpd="sng" algn="ctr">
                      <a:solidFill>
                        <a:schemeClr val="accent1"/>
                      </a:solidFill>
                      <a:prstDash val="solid"/>
                      <a:round/>
                      <a:headEnd w="med" len="med"/>
                      <a:tailEnd w="med" len="med"/>
                    </a:lnL>
                    <a:lnR w="12700" cap="flat" cmpd="sng" algn="ctr">
                      <a:solidFill>
                        <a:schemeClr val="accent1"/>
                      </a:solidFill>
                      <a:prstDash val="solid"/>
                      <a:round/>
                      <a:headEnd w="med" len="med"/>
                      <a:tailEnd w="med" len="med"/>
                    </a:lnR>
                  </a:tcPr>
                </a:tc>
                <a:tc>
                  <a:txBody>
                    <a:bodyPr vert="horz" wrap="square" lIns="91440" tIns="45720" rIns="91440" bIns="45720" anchor="ctr" anchorCtr="0">
                      <a:spAutoFit/>
                    </a:bodyPr>
                    <a:p>
                      <a:pPr lvl="0" algn="ctr">
                        <a:defRPr/>
                      </a:pPr>
                      <a:r>
                        <a:rPr lang="ko-KR" altLang="en-US"/>
                        <a:t>우리동네의 매력</a:t>
                      </a:r>
                      <a:r>
                        <a:rPr lang="en-US" altLang="ko-KR"/>
                        <a:t>,</a:t>
                      </a:r>
                      <a:r>
                        <a:rPr lang="ko-KR" altLang="en-US"/>
                        <a:t> 명소</a:t>
                      </a:r>
                      <a:endParaRPr lang="ko-KR" altLang="en-US"/>
                    </a:p>
                  </a:txBody>
                  <a:tcPr marL="91440" marR="91440" anchor="ctr">
                    <a:lnL w="12700" cap="flat" cmpd="sng" algn="ctr">
                      <a:solidFill>
                        <a:schemeClr val="accent1"/>
                      </a:solidFill>
                      <a:prstDash val="solid"/>
                      <a:round/>
                      <a:headEnd w="med" len="med"/>
                      <a:tailEnd w="med" len="med"/>
                    </a:lnL>
                    <a:lnR w="12700" cap="flat" cmpd="sng" algn="ctr">
                      <a:solidFill>
                        <a:schemeClr val="accent1"/>
                      </a:solidFill>
                      <a:prstDash val="solid"/>
                      <a:round/>
                      <a:headEnd w="med" len="med"/>
                      <a:tailEnd w="med" len="med"/>
                    </a:lnR>
                  </a:tcPr>
                </a:tc>
                <a:tc>
                  <a:txBody>
                    <a:bodyPr vert="horz" wrap="square" lIns="91440" tIns="45720" rIns="91440" bIns="45720" anchor="ctr" anchorCtr="0">
                      <a:spAutoFit/>
                    </a:bodyPr>
                    <a:p>
                      <a:pPr lvl="0" algn="ctr">
                        <a:defRPr/>
                      </a:pPr>
                      <a:r>
                        <a:rPr lang="ko-KR" altLang="en-US"/>
                        <a:t>우리동네의 교통편</a:t>
                      </a:r>
                      <a:endParaRPr lang="ko-KR" altLang="en-US"/>
                    </a:p>
                  </a:txBody>
                  <a:tcPr marL="91440" marR="91440" anchor="ctr">
                    <a:lnL w="12700" cap="flat" cmpd="sng" algn="ctr">
                      <a:solidFill>
                        <a:schemeClr val="accent1"/>
                      </a:solidFill>
                      <a:prstDash val="solid"/>
                      <a:round/>
                      <a:headEnd w="med" len="med"/>
                      <a:tailEnd w="med" len="med"/>
                    </a:lnL>
                    <a:lnR w="9525" cap="flat" cmpd="sng" algn="ctr">
                      <a:noFill/>
                      <a:prstDash val="solid"/>
                      <a:round/>
                      <a:headEnd w="med" len="med"/>
                      <a:tailEnd w="med" len="med"/>
                    </a:lnR>
                  </a:tcPr>
                </a:tc>
              </a:tr>
            </a:tbl>
          </a:graphicData>
        </a:graphic>
      </p:graphicFrame>
      <p:pic>
        <p:nvPicPr>
          <p:cNvPr id="22" name="그림 21"/>
          <p:cNvPicPr>
            <a:picLocks noChangeAspect="1"/>
          </p:cNvPicPr>
          <p:nvPr/>
        </p:nvPicPr>
        <p:blipFill rotWithShape="1">
          <a:blip r:embed="rId4">
            <a:lum/>
            <a:extLst>
              <a:ext uri="783A4284-B454-46f5-B8C8-42B5039CE256">
                <hp:hncPhoto xmlns:hp="http://schemas.haansoft.com/office/presentation/8.0">
                  <hd:imgLayer xmlns:hd="http://schemas.haansoft.com/office/drawingml/8.0" r:embed="rId3">
                    <hd:imgEffect xmlns:hd="http://schemas.haansoft.com/office/drawingml/8.0">
                      <hd:artEffectPaintBrush/>
                    </hd:imgEffect>
                  </hd:imgLayer>
                </hp:hncPhoto>
              </a:ext>
            </a:extLst>
          </a:blip>
          <a:stretch>
            <a:fillRect/>
          </a:stretch>
        </p:blipFill>
        <p:spPr>
          <a:xfrm>
            <a:off x="301465" y="2301022"/>
            <a:ext cx="11627947" cy="4290548"/>
          </a:xfrm>
          <a:prstGeom prst="rect">
            <a:avLst/>
          </a:prstGeom>
          <a:effectLst>
            <a:softEdge rad="381000"/>
          </a:effectLst>
        </p:spPr>
      </p:pic>
      <p:graphicFrame>
        <p:nvGraphicFramePr>
          <p:cNvPr id="23" name="표 22"/>
          <p:cNvGraphicFramePr>
            <a:graphicFrameLocks noGrp="1"/>
          </p:cNvGraphicFramePr>
          <p:nvPr/>
        </p:nvGraphicFramePr>
        <p:xfrm>
          <a:off x="3205174" y="2320562"/>
          <a:ext cx="2909876" cy="741680"/>
        </p:xfrm>
        <a:graphic>
          <a:graphicData uri="http://schemas.openxmlformats.org/drawingml/2006/table">
            <a:tbl>
              <a:tblPr firstRow="1" bandRow="1">
                <a:tableStyleId>{C69FF03A-DF0C-4845-94BB-EF2385AD676B}</a:tableStyleId>
              </a:tblPr>
              <a:tblGrid>
                <a:gridCol w="2909876"/>
              </a:tblGrid>
              <a:tr h="370840">
                <a:tc>
                  <a:txBody>
                    <a:bodyPr vert="horz" wrap="square" lIns="91440" tIns="45720" rIns="91440" bIns="45720" anchor="t" anchorCtr="0">
                      <a:spAutoFit/>
                    </a:bodyPr>
                    <a:p>
                      <a:pPr lvl="0">
                        <a:defRPr/>
                      </a:pPr>
                      <a:r>
                        <a:rPr lang="ko-KR" altLang="en-US" b="0"/>
                        <a:t>우리동네의 행정구역</a:t>
                      </a:r>
                      <a:endParaRPr lang="ko-KR" altLang="en-US" b="0"/>
                    </a:p>
                  </a:txBody>
                  <a:tcPr marL="91440" marR="91440">
                    <a:lnL w="12700" cap="flat" cmpd="sng" algn="ctr">
                      <a:solidFill>
                        <a:schemeClr val="accent1"/>
                      </a:solidFill>
                      <a:prstDash val="solid"/>
                      <a:round/>
                      <a:headEnd w="med" len="med"/>
                      <a:tailEnd w="med" len="med"/>
                    </a:lnL>
                    <a:lnR w="12700" cap="flat" cmpd="sng" algn="ctr">
                      <a:solidFill>
                        <a:schemeClr val="accent1"/>
                      </a:solidFill>
                      <a:prstDash val="solid"/>
                      <a:round/>
                      <a:headEnd w="med" len="med"/>
                      <a:tailEnd w="med" len="med"/>
                    </a:lnR>
                    <a:lnT w="12700" cap="flat" cmpd="sng" algn="ctr">
                      <a:solidFill>
                        <a:schemeClr val="accent1"/>
                      </a:solidFill>
                      <a:prstDash val="solid"/>
                      <a:round/>
                      <a:headEnd w="med" len="med"/>
                      <a:tailEnd w="med" len="med"/>
                    </a:lnT>
                  </a:tcPr>
                </a:tc>
              </a:tr>
              <a:tr h="370840">
                <a:tc>
                  <a:txBody>
                    <a:bodyPr vert="horz" wrap="square" lIns="91440" tIns="45720" rIns="91440" bIns="45720" anchor="t" anchorCtr="0">
                      <a:spAutoFit/>
                    </a:bodyPr>
                    <a:p>
                      <a:pPr lvl="0">
                        <a:defRPr/>
                      </a:pPr>
                      <a:r>
                        <a:rPr lang="ko-KR" altLang="en-US"/>
                        <a:t>우리동네의 주변지역</a:t>
                      </a:r>
                      <a:endParaRPr lang="ko-KR" altLang="en-US"/>
                    </a:p>
                  </a:txBody>
                  <a:tcPr marL="91440" marR="91440">
                    <a:lnL w="12700" cap="flat" cmpd="sng" algn="ctr">
                      <a:solidFill>
                        <a:schemeClr val="accent1"/>
                      </a:solidFill>
                      <a:prstDash val="solid"/>
                      <a:round/>
                      <a:headEnd w="med" len="med"/>
                      <a:tailEnd w="med" len="med"/>
                    </a:lnL>
                    <a:lnR w="12700" cap="flat" cmpd="sng" algn="ctr">
                      <a:solidFill>
                        <a:schemeClr val="accent1"/>
                      </a:solidFill>
                      <a:prstDash val="solid"/>
                      <a:round/>
                      <a:headEnd w="med" len="med"/>
                      <a:tailEnd w="med" len="med"/>
                    </a:lnR>
                    <a:lnB w="12700" cap="flat" cmpd="sng" algn="ctr">
                      <a:solidFill>
                        <a:schemeClr val="accent1"/>
                      </a:solidFill>
                      <a:prstDash val="solid"/>
                      <a:round/>
                      <a:headEnd w="med" len="med"/>
                      <a:tailEnd w="med" len="med"/>
                    </a:lnB>
                  </a:tcPr>
                </a:tc>
              </a:tr>
            </a:tbl>
          </a:graphicData>
        </a:graphic>
      </p:graphicFrame>
      <p:sp>
        <p:nvSpPr>
          <p:cNvPr id="24" name="가로 글상자 23"/>
          <p:cNvSpPr txBox="1"/>
          <p:nvPr/>
        </p:nvSpPr>
        <p:spPr>
          <a:xfrm>
            <a:off x="8043083" y="6305807"/>
            <a:ext cx="3836702" cy="240853"/>
          </a:xfrm>
          <a:prstGeom prst="rect">
            <a:avLst/>
          </a:prstGeom>
        </p:spPr>
        <p:txBody>
          <a:bodyPr wrap="square">
            <a:spAutoFit/>
          </a:bodyPr>
          <a:p>
            <a:pPr lvl="0">
              <a:defRPr/>
            </a:pPr>
            <a:r>
              <a:rPr lang="ko-KR" altLang="en-US" sz="1000"/>
              <a:t>부산국제건축문화제 조직위원회</a:t>
            </a:r>
            <a:r>
              <a:rPr lang="en-US" altLang="ko-KR" sz="1000"/>
              <a:t>,</a:t>
            </a:r>
            <a:r>
              <a:rPr lang="ko-KR" altLang="en-US" sz="1000"/>
              <a:t> </a:t>
            </a:r>
            <a:r>
              <a:rPr lang="ja-JP" altLang="en-US" sz="1000"/>
              <a:t>「</a:t>
            </a:r>
            <a:r>
              <a:rPr lang="ko-KR" altLang="en-US" sz="1000"/>
              <a:t>괴정동</a:t>
            </a:r>
            <a:r>
              <a:rPr lang="ja-JP" altLang="en-US" sz="1000"/>
              <a:t>」</a:t>
            </a:r>
            <a:r>
              <a:rPr lang="en-US" altLang="ko-KR" sz="1000"/>
              <a:t>,</a:t>
            </a:r>
            <a:r>
              <a:rPr lang="ko-KR" altLang="en-US" sz="1000"/>
              <a:t>부산역사문화대전 </a:t>
            </a:r>
            <a:endParaRPr lang="en-US" altLang="ko-KR" sz="1000"/>
          </a:p>
        </p:txBody>
      </p:sp>
    </p:spTree>
    <p:extLst>
      <p:ext uri="{BB962C8B-B14F-4D97-AF65-F5344CB8AC3E}">
        <p14:creationId xmlns:p14="http://schemas.microsoft.com/office/powerpoint/2010/main" val="2209389460"/>
      </p:ext>
    </p:extLst>
  </p:cSld>
  <p:clrMapOvr>
    <a:masterClrMapping/>
  </p:clrMapOvr>
</p:sld>
</file>

<file path=ppt/slides/slide2.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직사각형 3">
            <a:extLst>
              <a:ext uri="{FF2B5EF4-FFF2-40B4-BE49-F238E27FC236}">
                <a16:creationId xmlns:a16="http://schemas.microsoft.com/office/drawing/2014/main" id="{B91EE9D5-D9A3-47E4-A8BE-7C8A4B0E0E99}"/>
              </a:ext>
            </a:extLst>
          </p:cNvPr>
          <p:cNvSpPr/>
          <p:nvPr/>
        </p:nvSpPr>
        <p:spPr>
          <a:xfrm>
            <a:off x="292963" y="976544"/>
            <a:ext cx="11647503" cy="56284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연결선 5">
            <a:extLst>
              <a:ext uri="{FF2B5EF4-FFF2-40B4-BE49-F238E27FC236}">
                <a16:creationId xmlns:a16="http://schemas.microsoft.com/office/drawing/2014/main" id="{76A4B058-DFF4-42BA-A128-0CD03F2A6E2A}"/>
              </a:ext>
            </a:extLst>
          </p:cNvPr>
          <p:cNvCxnSpPr/>
          <p:nvPr/>
        </p:nvCxnSpPr>
        <p:spPr>
          <a:xfrm>
            <a:off x="272248" y="1651247"/>
            <a:ext cx="11647503"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690608D-A3E9-42FA-AB26-6EF9FD9BDE47}"/>
              </a:ext>
            </a:extLst>
          </p:cNvPr>
          <p:cNvSpPr txBox="1"/>
          <p:nvPr/>
        </p:nvSpPr>
        <p:spPr>
          <a:xfrm>
            <a:off x="292963" y="566406"/>
            <a:ext cx="772969" cy="369332"/>
          </a:xfrm>
          <a:prstGeom prst="rect">
            <a:avLst/>
          </a:prstGeom>
          <a:noFill/>
        </p:spPr>
        <p:txBody>
          <a:bodyPr wrap="none" rtlCol="0">
            <a:spAutoFit/>
          </a:bodyPr>
          <a:lstStyle/>
          <a:p>
            <a:r>
              <a:rPr lang="ko-KR" altLang="en-US" dirty="0"/>
              <a:t>화면</a:t>
            </a:r>
            <a:r>
              <a:rPr lang="en-US" altLang="ko-KR" dirty="0"/>
              <a:t>2</a:t>
            </a:r>
            <a:endParaRPr lang="ko-KR" altLang="en-US" dirty="0"/>
          </a:p>
        </p:txBody>
      </p:sp>
      <p:pic>
        <p:nvPicPr>
          <p:cNvPr id="9" name="그림 8"/>
          <p:cNvPicPr>
            <a:picLocks noChangeAspect="1"/>
          </p:cNvPicPr>
          <p:nvPr/>
        </p:nvPicPr>
        <p:blipFill rotWithShape="1">
          <a:blip r:embed="rId2"/>
          <a:stretch>
            <a:fillRect/>
          </a:stretch>
        </p:blipFill>
        <p:spPr>
          <a:xfrm>
            <a:off x="309459" y="2636897"/>
            <a:ext cx="4277322" cy="3477110"/>
          </a:xfrm>
          <a:prstGeom prst="rect">
            <a:avLst/>
          </a:prstGeom>
        </p:spPr>
      </p:pic>
      <p:sp>
        <p:nvSpPr>
          <p:cNvPr id="10" name="가로 글상자 9"/>
          <p:cNvSpPr txBox="1"/>
          <p:nvPr/>
        </p:nvSpPr>
        <p:spPr>
          <a:xfrm>
            <a:off x="364800" y="1110424"/>
            <a:ext cx="3395307" cy="366136"/>
          </a:xfrm>
          <a:prstGeom prst="rect">
            <a:avLst/>
          </a:prstGeom>
        </p:spPr>
        <p:txBody>
          <a:bodyPr wrap="square">
            <a:spAutoFit/>
          </a:bodyPr>
          <a:p>
            <a:pPr lvl="0">
              <a:defRPr/>
            </a:pPr>
            <a:r>
              <a:rPr lang="ko-KR" altLang="en-US" b="1"/>
              <a:t>우리동네 소개하기</a:t>
            </a:r>
            <a:endParaRPr lang="ko-KR" altLang="en-US" b="1"/>
          </a:p>
        </p:txBody>
      </p:sp>
      <p:graphicFrame>
        <p:nvGraphicFramePr>
          <p:cNvPr id="11" name="표 10"/>
          <p:cNvGraphicFramePr>
            <a:graphicFrameLocks noGrp="1"/>
          </p:cNvGraphicFramePr>
          <p:nvPr/>
        </p:nvGraphicFramePr>
        <p:xfrm>
          <a:off x="288990" y="1660772"/>
          <a:ext cx="11661283" cy="643890"/>
        </p:xfrm>
        <a:graphic>
          <a:graphicData uri="http://schemas.openxmlformats.org/drawingml/2006/table">
            <a:tbl>
              <a:tblPr firstRow="1" bandRow="1">
                <a:tableStyleId>{58434622-EB23-4116-B64D-77ABC2444493}</a:tableStyleId>
              </a:tblPr>
              <a:tblGrid>
                <a:gridCol w="2914842"/>
                <a:gridCol w="2916754"/>
                <a:gridCol w="2914842"/>
                <a:gridCol w="2914842"/>
              </a:tblGrid>
              <a:tr h="643890">
                <a:tc>
                  <a:txBody>
                    <a:bodyPr vert="horz" wrap="square" lIns="91440" tIns="45720" rIns="91440" bIns="45720" anchor="ctr" anchorCtr="0">
                      <a:spAutoFit/>
                    </a:bodyPr>
                    <a:p>
                      <a:pPr lvl="0" algn="ctr">
                        <a:defRPr/>
                      </a:pPr>
                      <a:r>
                        <a:rPr lang="ko-KR" altLang="en-US"/>
                        <a:t>우리동네의 역사</a:t>
                      </a:r>
                      <a:endParaRPr lang="ko-KR" altLang="en-US"/>
                    </a:p>
                  </a:txBody>
                  <a:tcPr marL="91440" marR="91440" anchor="ctr">
                    <a:lnR w="12700" cap="flat" cmpd="sng" algn="ctr">
                      <a:solidFill>
                        <a:schemeClr val="accent1"/>
                      </a:solidFill>
                      <a:prstDash val="solid"/>
                      <a:round/>
                      <a:headEnd w="med" len="med"/>
                      <a:tailEnd w="med" len="med"/>
                    </a:lnR>
                  </a:tcPr>
                </a:tc>
                <a:tc>
                  <a:txBody>
                    <a:bodyPr vert="horz" wrap="square" lIns="91440" tIns="45720" rIns="91440" bIns="45720" anchor="t" anchorCtr="0">
                      <a:spAutoFit/>
                    </a:bodyPr>
                    <a:p>
                      <a:pPr lvl="0">
                        <a:defRPr/>
                      </a:pPr>
                      <a:r>
                        <a:rPr lang="ko-KR" altLang="en-US"/>
                        <a:t>우리동네의 </a:t>
                      </a:r>
                      <a:endParaRPr lang="ko-KR" altLang="en-US"/>
                    </a:p>
                    <a:p>
                      <a:pPr lvl="0">
                        <a:defRPr/>
                      </a:pPr>
                      <a:r>
                        <a:rPr lang="ko-KR" altLang="en-US"/>
                        <a:t>행정구역과 주변지역</a:t>
                      </a:r>
                      <a:endParaRPr lang="ko-KR" altLang="en-US"/>
                    </a:p>
                  </a:txBody>
                  <a:tcPr marL="91440" marR="91440">
                    <a:lnL w="12700" cap="flat" cmpd="sng" algn="ctr">
                      <a:solidFill>
                        <a:schemeClr val="accent1"/>
                      </a:solidFill>
                      <a:prstDash val="solid"/>
                      <a:round/>
                      <a:headEnd w="med" len="med"/>
                      <a:tailEnd w="med" len="med"/>
                    </a:lnL>
                    <a:lnR w="12700" cap="flat" cmpd="sng" algn="ctr">
                      <a:solidFill>
                        <a:schemeClr val="accent1"/>
                      </a:solidFill>
                      <a:prstDash val="solid"/>
                      <a:round/>
                      <a:headEnd w="med" len="med"/>
                      <a:tailEnd w="med" len="med"/>
                    </a:lnR>
                  </a:tcPr>
                </a:tc>
                <a:tc>
                  <a:txBody>
                    <a:bodyPr vert="horz" wrap="square" lIns="91440" tIns="45720" rIns="91440" bIns="45720" anchor="ctr" anchorCtr="0">
                      <a:spAutoFit/>
                    </a:bodyPr>
                    <a:p>
                      <a:pPr lvl="0" algn="ctr">
                        <a:defRPr/>
                      </a:pPr>
                      <a:r>
                        <a:rPr lang="ko-KR" altLang="en-US"/>
                        <a:t>우리동네의 매력</a:t>
                      </a:r>
                      <a:r>
                        <a:rPr lang="en-US" altLang="ko-KR"/>
                        <a:t>,</a:t>
                      </a:r>
                      <a:r>
                        <a:rPr lang="ko-KR" altLang="en-US"/>
                        <a:t> 명소</a:t>
                      </a:r>
                      <a:endParaRPr lang="ko-KR" altLang="en-US"/>
                    </a:p>
                  </a:txBody>
                  <a:tcPr marL="91440" marR="91440" anchor="ctr">
                    <a:lnL w="12700" cap="flat" cmpd="sng" algn="ctr">
                      <a:solidFill>
                        <a:schemeClr val="accent1"/>
                      </a:solidFill>
                      <a:prstDash val="solid"/>
                      <a:round/>
                      <a:headEnd w="med" len="med"/>
                      <a:tailEnd w="med" len="med"/>
                    </a:lnL>
                    <a:lnR w="12700" cap="flat" cmpd="sng" algn="ctr">
                      <a:solidFill>
                        <a:schemeClr val="accent1"/>
                      </a:solidFill>
                      <a:prstDash val="solid"/>
                      <a:round/>
                      <a:headEnd w="med" len="med"/>
                      <a:tailEnd w="med" len="med"/>
                    </a:lnR>
                  </a:tcPr>
                </a:tc>
                <a:tc>
                  <a:txBody>
                    <a:bodyPr vert="horz" wrap="square" lIns="91440" tIns="45720" rIns="91440" bIns="45720" anchor="ctr" anchorCtr="0">
                      <a:spAutoFit/>
                    </a:bodyPr>
                    <a:p>
                      <a:pPr lvl="0" algn="ctr">
                        <a:defRPr/>
                      </a:pPr>
                      <a:r>
                        <a:rPr lang="ko-KR" altLang="en-US"/>
                        <a:t>우리동네의 교통편</a:t>
                      </a:r>
                      <a:endParaRPr lang="ko-KR" altLang="en-US"/>
                    </a:p>
                  </a:txBody>
                  <a:tcPr marL="91440" marR="91440" anchor="ctr">
                    <a:lnL w="12700" cap="flat" cmpd="sng" algn="ctr">
                      <a:solidFill>
                        <a:schemeClr val="accent1"/>
                      </a:solidFill>
                      <a:prstDash val="solid"/>
                      <a:round/>
                      <a:headEnd w="med" len="med"/>
                      <a:tailEnd w="med" len="med"/>
                    </a:lnL>
                    <a:lnR w="9525" cap="flat" cmpd="sng" algn="ctr">
                      <a:noFill/>
                      <a:prstDash val="solid"/>
                      <a:round/>
                      <a:headEnd w="med" len="med"/>
                      <a:tailEnd w="med" len="med"/>
                    </a:lnR>
                  </a:tcPr>
                </a:tc>
              </a:tr>
            </a:tbl>
          </a:graphicData>
        </a:graphic>
      </p:graphicFrame>
      <p:sp>
        <p:nvSpPr>
          <p:cNvPr id="12" name="가로 글상자 11"/>
          <p:cNvSpPr txBox="1"/>
          <p:nvPr/>
        </p:nvSpPr>
        <p:spPr>
          <a:xfrm>
            <a:off x="638302" y="2366756"/>
            <a:ext cx="3372365" cy="365014"/>
          </a:xfrm>
          <a:prstGeom prst="rect">
            <a:avLst/>
          </a:prstGeom>
        </p:spPr>
        <p:txBody>
          <a:bodyPr wrap="square">
            <a:spAutoFit/>
          </a:bodyPr>
          <a:p>
            <a:pPr marL="257040" lvl="0" indent="-257040">
              <a:buFont typeface="Wingdings"/>
              <a:buChar char="l"/>
              <a:defRPr/>
            </a:pPr>
            <a:r>
              <a:rPr lang="ko-KR" altLang="en-US" b="1"/>
              <a:t>우리동네의 역사</a:t>
            </a:r>
            <a:endParaRPr lang="ko-KR" altLang="en-US" b="1"/>
          </a:p>
        </p:txBody>
      </p:sp>
      <p:sp>
        <p:nvSpPr>
          <p:cNvPr id="13" name="가로 글상자 12"/>
          <p:cNvSpPr txBox="1"/>
          <p:nvPr/>
        </p:nvSpPr>
        <p:spPr>
          <a:xfrm>
            <a:off x="4947208" y="2502243"/>
            <a:ext cx="6912060" cy="3744251"/>
          </a:xfrm>
          <a:prstGeom prst="rect">
            <a:avLst/>
          </a:prstGeom>
        </p:spPr>
        <p:txBody>
          <a:bodyPr wrap="square">
            <a:spAutoFit/>
          </a:bodyPr>
          <a:p>
            <a:pPr lvl="0">
              <a:defRPr/>
            </a:pPr>
            <a:r>
              <a:rPr lang="ko-KR" altLang="en-US" sz="1500"/>
              <a:t>괴정동(槐亭洞)은 승학산의 서쪽 능선이 마을 뒤를 병풍처럼 둘러져서 세찬 북풍과 낙동강 강바람을 막아 주고, 동쪽으로 시약산(蒔藥山)이 솟아 있고, 남쪽에는 금티산(金峙山)이 솟아 그 줄기가 서쪽으로 나즈막한 구릉(丘陵)을 이루어 해풍(海風)을 막아 주는 방파제 구실을 하고 있다. 새리골(세리골)에서 흘러내린 물이 괴정천(槐亭川)을 이루어 괴정촌을 반월형(半月形)으로 흘러 이 마을을 윤택하게 하고, 하단 포구로 흘러 들어간다. 따라서, 괴정동은 사방이 산으로 둘러싸인 하나의 분지(盆地)를 형성하고 있다. 괴정(槐亭)의 지명(地名)은 팔정자에 얽힌 사연이 있는 회화나무(槐木)에서 유래된다. 수령이 600년이 넘는 이 나무는 가렴주구에 혈안이 된 포악한 다대포 첨사의 이야기와 동래부사의 벌목령 등 많은 전설을 안고 있으며, 회화나무의 또 다른 이름인 괴목(槐木)에서 마을 이름이 붙여진 것이다. 괴정 1동을「고분들」·「본동」이라 불렀고, 희망촌(괴정4동)을「말골」·「마하곡」·「소태미」라 하였다. 6·25사변 때 피난민들이 살던 보수천변 판자촌과 동광동 판자촌 화재 이재민들이 이사하여 새로된 마을이 괴정3동에 있는「신촌(新村)」이다. 또, 신촌 건너편 북쪽 산기슭에 간이 주택촌이 들어서서「양지(陽地)」마을을 형성하였고, 서대신동으로 넘어 가는 괴정동 대티(大峙)고개 밑에 있는 마을을 대티동이라 불렀다. </a:t>
            </a:r>
            <a:r>
              <a:rPr lang="en-US" altLang="ko-KR" sz="1500"/>
              <a:t>······</a:t>
            </a:r>
            <a:endParaRPr lang="en-US" altLang="ko-KR" sz="1500"/>
          </a:p>
        </p:txBody>
      </p:sp>
      <p:sp>
        <p:nvSpPr>
          <p:cNvPr id="14" name="가로 글상자 13"/>
          <p:cNvSpPr txBox="1"/>
          <p:nvPr/>
        </p:nvSpPr>
        <p:spPr>
          <a:xfrm>
            <a:off x="8147858" y="6305807"/>
            <a:ext cx="3602182" cy="240853"/>
          </a:xfrm>
          <a:prstGeom prst="rect">
            <a:avLst/>
          </a:prstGeom>
        </p:spPr>
        <p:txBody>
          <a:bodyPr wrap="square">
            <a:spAutoFit/>
          </a:bodyPr>
          <a:p>
            <a:pPr lvl="0">
              <a:defRPr/>
            </a:pPr>
            <a:r>
              <a:rPr lang="ko-KR" altLang="en-US" sz="1000"/>
              <a:t>사하구청</a:t>
            </a:r>
            <a:r>
              <a:rPr lang="en-US" altLang="ko-KR" sz="1000"/>
              <a:t>,</a:t>
            </a:r>
            <a:r>
              <a:rPr lang="ko-KR" altLang="en-US" sz="1000"/>
              <a:t> </a:t>
            </a:r>
            <a:r>
              <a:rPr lang="ja-JP" altLang="en-US" sz="1000"/>
              <a:t>「</a:t>
            </a:r>
            <a:r>
              <a:rPr lang="ko-KR" altLang="en-US" sz="1000"/>
              <a:t>우리동네 이야기 </a:t>
            </a:r>
            <a:r>
              <a:rPr lang="en-US" altLang="ko-KR" sz="1000"/>
              <a:t>-</a:t>
            </a:r>
            <a:r>
              <a:rPr lang="ko-KR" altLang="en-US" sz="1000"/>
              <a:t> 괴정동</a:t>
            </a:r>
            <a:r>
              <a:rPr lang="ja-JP" altLang="en-US" sz="1000"/>
              <a:t>」</a:t>
            </a:r>
            <a:r>
              <a:rPr lang="en-US" altLang="ko-KR" sz="1000"/>
              <a:t>,</a:t>
            </a:r>
            <a:r>
              <a:rPr lang="ko-KR" altLang="en-US" sz="1000"/>
              <a:t>사하구청 문화관광</a:t>
            </a:r>
            <a:endParaRPr lang="ko-KR" altLang="en-US" sz="1000"/>
          </a:p>
        </p:txBody>
      </p:sp>
    </p:spTree>
    <p:extLst>
      <p:ext uri="{BB962C8B-B14F-4D97-AF65-F5344CB8AC3E}">
        <p14:creationId xmlns:p14="http://schemas.microsoft.com/office/powerpoint/2010/main" val="1960093088"/>
      </p:ext>
    </p:extLst>
  </p:cSld>
  <p:clrMapOvr>
    <a:masterClrMapping/>
  </p:clrMapOvr>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Yu Gothic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Yu Gothic"/>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한컴오피스">
  <a:themeElements>
    <a:clrScheme name="한컴오피스">
      <a:dk1>
        <a:sysClr val="windowText" lastClr="000000"/>
      </a:dk1>
      <a:lt1>
        <a:sysClr val="window" lastClr="ffffff"/>
      </a:lt1>
      <a:dk2>
        <a:srgbClr val="3a3c84"/>
      </a:dk2>
      <a:lt2>
        <a:srgbClr val="faf3db"/>
      </a:lt2>
      <a:accent1>
        <a:srgbClr val="6182d6"/>
      </a:accent1>
      <a:accent2>
        <a:srgbClr val="ff843a"/>
      </a:accent2>
      <a:accent3>
        <a:srgbClr val="b2b2b2"/>
      </a:accent3>
      <a:accent4>
        <a:srgbClr val="ffd700"/>
      </a:accent4>
      <a:accent5>
        <a:srgbClr val="289b6e"/>
      </a:accent5>
      <a:accent6>
        <a:srgbClr val="9d5cbb"/>
      </a:accent6>
      <a:hlink>
        <a:srgbClr val="4a45ff"/>
      </a:hlink>
      <a:folHlink>
        <a:srgbClr val="be27bb"/>
      </a:folHlink>
    </a:clrScheme>
    <a:fontScheme name="한컴오피스">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ajorFont>
      <a:min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Ethi" typeface="Leelawadee UI"/>
        <a:font script="Mymr" typeface="Myanmar Text"/>
      </a:minorFont>
    </a:fontScheme>
    <a:fmtScheme name="한컴오피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12700" cap="flat" cmpd="sng" algn="ctr">
          <a:solidFill>
            <a:schemeClr val="phClr">
              <a:satMod val="105000"/>
            </a:scheme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75000"/>
              </a:srgbClr>
            </a:outerShdw>
          </a:effectLst>
        </a:effectStyle>
        <a:effectStyle>
          <a:effectLst>
            <a:outerShdw blurRad="38100" dist="25400" dir="5400000" rotWithShape="0">
              <a:srgbClr val="000000">
                <a:alpha val="75000"/>
              </a:srgbClr>
            </a:outerShdw>
          </a:effectLst>
        </a:effectStyle>
        <a:effectStyle>
          <a:effectLst>
            <a:reflection blurRad="12700" stA="26000" endPos="28000" dist="38100" dir="5400000" sy="-100000" rotWithShape="0"/>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162</ep:Words>
  <ep:PresentationFormat>와이드스크린</ep:PresentationFormat>
  <ep:Paragraphs>11</ep:Paragraphs>
  <ep:Slides>2</ep:Slides>
  <ep:Notes>1</ep:Notes>
  <ep:TotalTime>0</ep:TotalTime>
  <ep:HiddenSlides>0</ep:HiddenSlides>
  <ep:MMClips>0</ep:MMClips>
  <ep:HeadingPairs>
    <vt:vector size="4" baseType="variant">
      <vt:variant>
        <vt:lpstr>테마</vt:lpstr>
      </vt:variant>
      <vt:variant>
        <vt:i4>1</vt:i4>
      </vt:variant>
      <vt:variant>
        <vt:lpstr>슬라이드 제목</vt:lpstr>
      </vt:variant>
      <vt:variant>
        <vt:i4>2</vt:i4>
      </vt:variant>
    </vt:vector>
  </ep:HeadingPairs>
  <ep:TitlesOfParts>
    <vt:vector size="3" baseType="lpstr">
      <vt:lpstr>Office 테마</vt:lpstr>
      <vt:lpstr>슬라이드 1</vt:lpstr>
      <vt:lpstr>슬라이드 2</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2025-04-02T23:38:44.000</dcterms:created>
  <dc:creator>User</dc:creator>
  <cp:lastModifiedBy>Jung</cp:lastModifiedBy>
  <dcterms:modified xsi:type="dcterms:W3CDTF">2025-04-08T10:00:47.493</dcterms:modified>
  <cp:revision>16</cp:revision>
  <dc:title>PowerPoint 프레젠테이션</dc:title>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