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1">
  <p:sldMasterIdLst>
    <p:sldMasterId id="2147484727" r:id="rId1"/>
  </p:sldMasterIdLst>
  <p:notesMasterIdLst>
    <p:notesMasterId r:id="rId7"/>
  </p:notesMasterIdLst>
  <p:handoutMasterIdLst>
    <p:handoutMasterId r:id="rId8"/>
  </p:handoutMasterIdLst>
  <p:sldIdLst>
    <p:sldId id="346" r:id="rId2"/>
    <p:sldId id="399" r:id="rId3"/>
    <p:sldId id="405" r:id="rId4"/>
    <p:sldId id="402" r:id="rId5"/>
    <p:sldId id="406" r:id="rId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5099" autoAdjust="0"/>
  </p:normalViewPr>
  <p:slideViewPr>
    <p:cSldViewPr snapToGrid="0">
      <p:cViewPr varScale="1">
        <p:scale>
          <a:sx n="63" d="100"/>
          <a:sy n="63" d="100"/>
        </p:scale>
        <p:origin x="15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E22BD-216A-4E59-A943-2AD3DEDEB1A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2E6FE9-5354-4C3E-9018-00AD3ABB2681}">
      <dgm:prSet phldrT="[Text]" custT="1"/>
      <dgm:spPr/>
      <dgm:t>
        <a:bodyPr/>
        <a:lstStyle/>
        <a:p>
          <a:r>
            <a:rPr lang="en-US" sz="3200" b="1" dirty="0" smtClean="0">
              <a:latin typeface="Arial" panose="020B0604020202020204" pitchFamily="34" charset="0"/>
              <a:cs typeface="Arial" panose="020B0604020202020204" pitchFamily="34" charset="0"/>
            </a:rPr>
            <a:t>GIÁM ĐỐC</a:t>
          </a:r>
          <a:endParaRPr lang="en-US" sz="3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ABFD6-75D0-40AE-A3F8-34D9CDE9508C}" type="parTrans" cxnId="{5F1484FA-6CB1-4547-A2EF-7C4A31B65725}">
      <dgm:prSet/>
      <dgm:spPr/>
      <dgm:t>
        <a:bodyPr/>
        <a:lstStyle/>
        <a:p>
          <a:endParaRPr lang="en-US"/>
        </a:p>
      </dgm:t>
    </dgm:pt>
    <dgm:pt modelId="{9D442736-FF26-4D77-AFF6-12CD6B266612}" type="sibTrans" cxnId="{5F1484FA-6CB1-4547-A2EF-7C4A31B65725}">
      <dgm:prSet/>
      <dgm:spPr/>
      <dgm:t>
        <a:bodyPr/>
        <a:lstStyle/>
        <a:p>
          <a:endParaRPr lang="en-US"/>
        </a:p>
      </dgm:t>
    </dgm:pt>
    <dgm:pt modelId="{B0378CD7-2E5E-45F2-BA80-0852361F0EDD}">
      <dgm:prSet phldrT="[Text]" custT="1"/>
      <dgm:spPr/>
      <dgm:t>
        <a:bodyPr/>
        <a:lstStyle/>
        <a:p>
          <a:r>
            <a:rPr lang="en-US" sz="2200" dirty="0" err="1" smtClean="0">
              <a:latin typeface="Arial" panose="020B0604020202020204" pitchFamily="34" charset="0"/>
              <a:cs typeface="Arial" panose="020B0604020202020204" pitchFamily="34" charset="0"/>
            </a:rPr>
            <a:t>Phó</a:t>
          </a:r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200" dirty="0" err="1" smtClean="0">
              <a:latin typeface="Arial" panose="020B0604020202020204" pitchFamily="34" charset="0"/>
              <a:cs typeface="Arial" panose="020B0604020202020204" pitchFamily="34" charset="0"/>
            </a:rPr>
            <a:t>giám</a:t>
          </a:r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200" dirty="0" err="1" smtClean="0">
              <a:latin typeface="Arial" panose="020B0604020202020204" pitchFamily="34" charset="0"/>
              <a:cs typeface="Arial" panose="020B0604020202020204" pitchFamily="34" charset="0"/>
            </a:rPr>
            <a:t>đốc</a:t>
          </a:r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phụ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trách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doanh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6E20E0-9639-4A6D-BD41-C5DEF993F6EF}" type="parTrans" cxnId="{AE633681-9C46-4029-BF4B-7285070BBE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719A0E-5E09-4E0E-B130-8E8909C925CF}" type="sibTrans" cxnId="{AE633681-9C46-4029-BF4B-7285070BBED5}">
      <dgm:prSet/>
      <dgm:spPr/>
      <dgm:t>
        <a:bodyPr/>
        <a:lstStyle/>
        <a:p>
          <a:endParaRPr lang="en-US"/>
        </a:p>
      </dgm:t>
    </dgm:pt>
    <dgm:pt modelId="{79E828B6-C34E-4E27-A17B-57561430B73F}">
      <dgm:prSet phldrT="[Text]" custT="1"/>
      <dgm:spPr/>
      <dgm:t>
        <a:bodyPr/>
        <a:lstStyle/>
        <a:p>
          <a:r>
            <a:rPr lang="en-US" sz="2200" dirty="0" err="1" smtClean="0">
              <a:latin typeface="Arial" panose="020B0604020202020204" pitchFamily="34" charset="0"/>
              <a:cs typeface="Arial" panose="020B0604020202020204" pitchFamily="34" charset="0"/>
            </a:rPr>
            <a:t>Phó</a:t>
          </a:r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200" dirty="0" err="1" smtClean="0">
              <a:latin typeface="Arial" panose="020B0604020202020204" pitchFamily="34" charset="0"/>
              <a:cs typeface="Arial" panose="020B0604020202020204" pitchFamily="34" charset="0"/>
            </a:rPr>
            <a:t>giám</a:t>
          </a:r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200" dirty="0" err="1" smtClean="0">
              <a:latin typeface="Arial" panose="020B0604020202020204" pitchFamily="34" charset="0"/>
              <a:cs typeface="Arial" panose="020B0604020202020204" pitchFamily="34" charset="0"/>
            </a:rPr>
            <a:t>đốc</a:t>
          </a:r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phụ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trách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kỹ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1C0817-C3BA-4EB4-A66F-12B947367C63}" type="parTrans" cxnId="{9B8901C3-89D6-4FBA-96D6-C51DC978D46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B052F6-1CE3-434F-9CC2-B69DBCAF31A3}" type="sibTrans" cxnId="{9B8901C3-89D6-4FBA-96D6-C51DC978D46B}">
      <dgm:prSet/>
      <dgm:spPr/>
      <dgm:t>
        <a:bodyPr/>
        <a:lstStyle/>
        <a:p>
          <a:endParaRPr lang="en-US"/>
        </a:p>
      </dgm:t>
    </dgm:pt>
    <dgm:pt modelId="{AC6D676B-FB6D-4D9E-9594-C91FE677C5C9}">
      <dgm:prSet phldrT="[Text]" custT="1"/>
      <dgm:spPr/>
      <dgm:t>
        <a:bodyPr/>
        <a:lstStyle/>
        <a:p>
          <a:r>
            <a:rPr lang="en-US" sz="2500" dirty="0" err="1" smtClean="0">
              <a:latin typeface="Arial" panose="020B0604020202020204" pitchFamily="34" charset="0"/>
              <a:cs typeface="Arial" panose="020B0604020202020204" pitchFamily="34" charset="0"/>
            </a:rPr>
            <a:t>Phó</a:t>
          </a:r>
          <a:r>
            <a:rPr lang="en-US" sz="25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dirty="0" err="1" smtClean="0">
              <a:latin typeface="Arial" panose="020B0604020202020204" pitchFamily="34" charset="0"/>
              <a:cs typeface="Arial" panose="020B0604020202020204" pitchFamily="34" charset="0"/>
            </a:rPr>
            <a:t>giám</a:t>
          </a:r>
          <a:r>
            <a:rPr lang="en-US" sz="25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dirty="0" err="1" smtClean="0">
              <a:latin typeface="Arial" panose="020B0604020202020204" pitchFamily="34" charset="0"/>
              <a:cs typeface="Arial" panose="020B0604020202020204" pitchFamily="34" charset="0"/>
            </a:rPr>
            <a:t>đốc</a:t>
          </a:r>
          <a:r>
            <a:rPr lang="en-US" sz="25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phụ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trách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GIS)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EE85D4-AEA5-44B9-925C-63CE82ADC967}" type="parTrans" cxnId="{A442B48A-D71D-4951-9D0B-0B977F4BC4D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4EB43F-2BB7-4D45-B66B-B28AC376DA30}" type="sibTrans" cxnId="{A442B48A-D71D-4951-9D0B-0B977F4BC4D1}">
      <dgm:prSet/>
      <dgm:spPr/>
      <dgm:t>
        <a:bodyPr/>
        <a:lstStyle/>
        <a:p>
          <a:endParaRPr lang="en-US"/>
        </a:p>
      </dgm:t>
    </dgm:pt>
    <dgm:pt modelId="{BA6C4A7B-90FA-4723-B299-6A885CC2D9A0}" type="pres">
      <dgm:prSet presAssocID="{D4EE22BD-216A-4E59-A943-2AD3DEDEB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C36623-F226-4C22-B2F2-BA851EB97B18}" type="pres">
      <dgm:prSet presAssocID="{342E6FE9-5354-4C3E-9018-00AD3ABB2681}" presName="hierRoot1" presStyleCnt="0"/>
      <dgm:spPr/>
    </dgm:pt>
    <dgm:pt modelId="{701B79DB-8F5B-4077-A9A9-B99578F1A1A7}" type="pres">
      <dgm:prSet presAssocID="{342E6FE9-5354-4C3E-9018-00AD3ABB2681}" presName="composite" presStyleCnt="0"/>
      <dgm:spPr/>
    </dgm:pt>
    <dgm:pt modelId="{B7E32DB2-F36D-42C1-8AC1-4B18C1726F5F}" type="pres">
      <dgm:prSet presAssocID="{342E6FE9-5354-4C3E-9018-00AD3ABB2681}" presName="background" presStyleLbl="node0" presStyleIdx="0" presStyleCnt="1"/>
      <dgm:spPr/>
    </dgm:pt>
    <dgm:pt modelId="{C8F6809C-5ED7-41D7-8651-8C1AEC42713C}" type="pres">
      <dgm:prSet presAssocID="{342E6FE9-5354-4C3E-9018-00AD3ABB2681}" presName="text" presStyleLbl="fgAcc0" presStyleIdx="0" presStyleCnt="1" custScaleX="1359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E1EB4-609F-48BF-B500-716642F0AEEA}" type="pres">
      <dgm:prSet presAssocID="{342E6FE9-5354-4C3E-9018-00AD3ABB2681}" presName="hierChild2" presStyleCnt="0"/>
      <dgm:spPr/>
    </dgm:pt>
    <dgm:pt modelId="{6FB66BB7-23A2-436A-950B-2FF0AFC3B548}" type="pres">
      <dgm:prSet presAssocID="{9F6E20E0-9639-4A6D-BD41-C5DEF993F6EF}" presName="Name10" presStyleLbl="parChTrans1D2" presStyleIdx="0" presStyleCnt="3"/>
      <dgm:spPr/>
    </dgm:pt>
    <dgm:pt modelId="{FCEF9351-8B13-4EAD-AFDA-FDE83DE43FF8}" type="pres">
      <dgm:prSet presAssocID="{B0378CD7-2E5E-45F2-BA80-0852361F0EDD}" presName="hierRoot2" presStyleCnt="0"/>
      <dgm:spPr/>
    </dgm:pt>
    <dgm:pt modelId="{87FCF472-CC8F-492D-8AA4-6B63F2ACE91F}" type="pres">
      <dgm:prSet presAssocID="{B0378CD7-2E5E-45F2-BA80-0852361F0EDD}" presName="composite2" presStyleCnt="0"/>
      <dgm:spPr/>
    </dgm:pt>
    <dgm:pt modelId="{B3E08561-2F5D-47EE-994F-C780E5618D4D}" type="pres">
      <dgm:prSet presAssocID="{B0378CD7-2E5E-45F2-BA80-0852361F0EDD}" presName="background2" presStyleLbl="node2" presStyleIdx="0" presStyleCnt="3"/>
      <dgm:spPr/>
    </dgm:pt>
    <dgm:pt modelId="{E818C209-E600-4874-AC68-1D91DF7F2B26}" type="pres">
      <dgm:prSet presAssocID="{B0378CD7-2E5E-45F2-BA80-0852361F0ED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5D6466-6D73-4082-8354-FC4E1B9041D6}" type="pres">
      <dgm:prSet presAssocID="{B0378CD7-2E5E-45F2-BA80-0852361F0EDD}" presName="hierChild3" presStyleCnt="0"/>
      <dgm:spPr/>
    </dgm:pt>
    <dgm:pt modelId="{477A1CC9-D582-48FF-B47F-4197356AA700}" type="pres">
      <dgm:prSet presAssocID="{C71C0817-C3BA-4EB4-A66F-12B947367C63}" presName="Name10" presStyleLbl="parChTrans1D2" presStyleIdx="1" presStyleCnt="3"/>
      <dgm:spPr/>
    </dgm:pt>
    <dgm:pt modelId="{8F19C40E-370D-4037-A998-3D7D2A7313FE}" type="pres">
      <dgm:prSet presAssocID="{79E828B6-C34E-4E27-A17B-57561430B73F}" presName="hierRoot2" presStyleCnt="0"/>
      <dgm:spPr/>
    </dgm:pt>
    <dgm:pt modelId="{EBF23CEB-8B4C-4FB1-B7E3-BE39287806C9}" type="pres">
      <dgm:prSet presAssocID="{79E828B6-C34E-4E27-A17B-57561430B73F}" presName="composite2" presStyleCnt="0"/>
      <dgm:spPr/>
    </dgm:pt>
    <dgm:pt modelId="{E9AD59CC-49B1-46DD-8D6D-39F1796106E0}" type="pres">
      <dgm:prSet presAssocID="{79E828B6-C34E-4E27-A17B-57561430B73F}" presName="background2" presStyleLbl="node2" presStyleIdx="1" presStyleCnt="3"/>
      <dgm:spPr/>
    </dgm:pt>
    <dgm:pt modelId="{7A7C1FEA-D8A3-433D-97D0-B6BFC7C4FF29}" type="pres">
      <dgm:prSet presAssocID="{79E828B6-C34E-4E27-A17B-57561430B73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F7CF9-9C4A-481C-B059-2E81854A46E5}" type="pres">
      <dgm:prSet presAssocID="{79E828B6-C34E-4E27-A17B-57561430B73F}" presName="hierChild3" presStyleCnt="0"/>
      <dgm:spPr/>
    </dgm:pt>
    <dgm:pt modelId="{9BBD24E8-8516-4002-BB21-F3F605BFBDF3}" type="pres">
      <dgm:prSet presAssocID="{1CEE85D4-AEA5-44B9-925C-63CE82ADC967}" presName="Name10" presStyleLbl="parChTrans1D2" presStyleIdx="2" presStyleCnt="3"/>
      <dgm:spPr/>
    </dgm:pt>
    <dgm:pt modelId="{96480A46-E307-4EF6-A57B-B6E80B7D5D31}" type="pres">
      <dgm:prSet presAssocID="{AC6D676B-FB6D-4D9E-9594-C91FE677C5C9}" presName="hierRoot2" presStyleCnt="0"/>
      <dgm:spPr/>
    </dgm:pt>
    <dgm:pt modelId="{F5C381C5-7FCB-43D6-8E2B-499003DEC3D6}" type="pres">
      <dgm:prSet presAssocID="{AC6D676B-FB6D-4D9E-9594-C91FE677C5C9}" presName="composite2" presStyleCnt="0"/>
      <dgm:spPr/>
    </dgm:pt>
    <dgm:pt modelId="{5084B13E-4362-4D44-90D8-6334F35739F1}" type="pres">
      <dgm:prSet presAssocID="{AC6D676B-FB6D-4D9E-9594-C91FE677C5C9}" presName="background2" presStyleLbl="node2" presStyleIdx="2" presStyleCnt="3"/>
      <dgm:spPr/>
    </dgm:pt>
    <dgm:pt modelId="{00426C40-8A25-449E-A09E-CAA4BDAACC62}" type="pres">
      <dgm:prSet presAssocID="{AC6D676B-FB6D-4D9E-9594-C91FE677C5C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EF6B35-D277-424E-A779-F573CA783DB0}" type="pres">
      <dgm:prSet presAssocID="{AC6D676B-FB6D-4D9E-9594-C91FE677C5C9}" presName="hierChild3" presStyleCnt="0"/>
      <dgm:spPr/>
    </dgm:pt>
  </dgm:ptLst>
  <dgm:cxnLst>
    <dgm:cxn modelId="{85306C48-046C-4D51-9566-5AF9E2170A07}" type="presOf" srcId="{AC6D676B-FB6D-4D9E-9594-C91FE677C5C9}" destId="{00426C40-8A25-449E-A09E-CAA4BDAACC62}" srcOrd="0" destOrd="0" presId="urn:microsoft.com/office/officeart/2005/8/layout/hierarchy1"/>
    <dgm:cxn modelId="{771B7620-D088-4ED8-8D30-ADBC4CC39E0E}" type="presOf" srcId="{B0378CD7-2E5E-45F2-BA80-0852361F0EDD}" destId="{E818C209-E600-4874-AC68-1D91DF7F2B26}" srcOrd="0" destOrd="0" presId="urn:microsoft.com/office/officeart/2005/8/layout/hierarchy1"/>
    <dgm:cxn modelId="{13779B49-02FF-4E9B-BEC5-F84FCABA0427}" type="presOf" srcId="{9F6E20E0-9639-4A6D-BD41-C5DEF993F6EF}" destId="{6FB66BB7-23A2-436A-950B-2FF0AFC3B548}" srcOrd="0" destOrd="0" presId="urn:microsoft.com/office/officeart/2005/8/layout/hierarchy1"/>
    <dgm:cxn modelId="{8F7BB11E-486B-46BB-86E1-2206D9F5B54D}" type="presOf" srcId="{79E828B6-C34E-4E27-A17B-57561430B73F}" destId="{7A7C1FEA-D8A3-433D-97D0-B6BFC7C4FF29}" srcOrd="0" destOrd="0" presId="urn:microsoft.com/office/officeart/2005/8/layout/hierarchy1"/>
    <dgm:cxn modelId="{DD6FBC6F-60C2-4C82-B9A8-FD48CBA29119}" type="presOf" srcId="{D4EE22BD-216A-4E59-A943-2AD3DEDEB1AB}" destId="{BA6C4A7B-90FA-4723-B299-6A885CC2D9A0}" srcOrd="0" destOrd="0" presId="urn:microsoft.com/office/officeart/2005/8/layout/hierarchy1"/>
    <dgm:cxn modelId="{DBC73B72-474D-45AD-87A0-D1D556C5010F}" type="presOf" srcId="{1CEE85D4-AEA5-44B9-925C-63CE82ADC967}" destId="{9BBD24E8-8516-4002-BB21-F3F605BFBDF3}" srcOrd="0" destOrd="0" presId="urn:microsoft.com/office/officeart/2005/8/layout/hierarchy1"/>
    <dgm:cxn modelId="{A442B48A-D71D-4951-9D0B-0B977F4BC4D1}" srcId="{342E6FE9-5354-4C3E-9018-00AD3ABB2681}" destId="{AC6D676B-FB6D-4D9E-9594-C91FE677C5C9}" srcOrd="2" destOrd="0" parTransId="{1CEE85D4-AEA5-44B9-925C-63CE82ADC967}" sibTransId="{A94EB43F-2BB7-4D45-B66B-B28AC376DA30}"/>
    <dgm:cxn modelId="{A691193C-1022-4E7A-9150-1A113C87ACF9}" type="presOf" srcId="{342E6FE9-5354-4C3E-9018-00AD3ABB2681}" destId="{C8F6809C-5ED7-41D7-8651-8C1AEC42713C}" srcOrd="0" destOrd="0" presId="urn:microsoft.com/office/officeart/2005/8/layout/hierarchy1"/>
    <dgm:cxn modelId="{9B8901C3-89D6-4FBA-96D6-C51DC978D46B}" srcId="{342E6FE9-5354-4C3E-9018-00AD3ABB2681}" destId="{79E828B6-C34E-4E27-A17B-57561430B73F}" srcOrd="1" destOrd="0" parTransId="{C71C0817-C3BA-4EB4-A66F-12B947367C63}" sibTransId="{3AB052F6-1CE3-434F-9CC2-B69DBCAF31A3}"/>
    <dgm:cxn modelId="{AE633681-9C46-4029-BF4B-7285070BBED5}" srcId="{342E6FE9-5354-4C3E-9018-00AD3ABB2681}" destId="{B0378CD7-2E5E-45F2-BA80-0852361F0EDD}" srcOrd="0" destOrd="0" parTransId="{9F6E20E0-9639-4A6D-BD41-C5DEF993F6EF}" sibTransId="{82719A0E-5E09-4E0E-B130-8E8909C925CF}"/>
    <dgm:cxn modelId="{9AC341F6-A00A-44D3-8ACB-1F99E2B174DD}" type="presOf" srcId="{C71C0817-C3BA-4EB4-A66F-12B947367C63}" destId="{477A1CC9-D582-48FF-B47F-4197356AA700}" srcOrd="0" destOrd="0" presId="urn:microsoft.com/office/officeart/2005/8/layout/hierarchy1"/>
    <dgm:cxn modelId="{5F1484FA-6CB1-4547-A2EF-7C4A31B65725}" srcId="{D4EE22BD-216A-4E59-A943-2AD3DEDEB1AB}" destId="{342E6FE9-5354-4C3E-9018-00AD3ABB2681}" srcOrd="0" destOrd="0" parTransId="{07AABFD6-75D0-40AE-A3F8-34D9CDE9508C}" sibTransId="{9D442736-FF26-4D77-AFF6-12CD6B266612}"/>
    <dgm:cxn modelId="{2065FA74-3ECA-48C8-930D-BB213FD3BA15}" type="presParOf" srcId="{BA6C4A7B-90FA-4723-B299-6A885CC2D9A0}" destId="{69C36623-F226-4C22-B2F2-BA851EB97B18}" srcOrd="0" destOrd="0" presId="urn:microsoft.com/office/officeart/2005/8/layout/hierarchy1"/>
    <dgm:cxn modelId="{5E8FF69B-92A7-4557-8D1C-C9A2EC4F8E0A}" type="presParOf" srcId="{69C36623-F226-4C22-B2F2-BA851EB97B18}" destId="{701B79DB-8F5B-4077-A9A9-B99578F1A1A7}" srcOrd="0" destOrd="0" presId="urn:microsoft.com/office/officeart/2005/8/layout/hierarchy1"/>
    <dgm:cxn modelId="{0FE69E47-DC27-440D-9B10-BDC8488B9932}" type="presParOf" srcId="{701B79DB-8F5B-4077-A9A9-B99578F1A1A7}" destId="{B7E32DB2-F36D-42C1-8AC1-4B18C1726F5F}" srcOrd="0" destOrd="0" presId="urn:microsoft.com/office/officeart/2005/8/layout/hierarchy1"/>
    <dgm:cxn modelId="{8B537BC7-55BC-4B7C-9090-174009C9EC47}" type="presParOf" srcId="{701B79DB-8F5B-4077-A9A9-B99578F1A1A7}" destId="{C8F6809C-5ED7-41D7-8651-8C1AEC42713C}" srcOrd="1" destOrd="0" presId="urn:microsoft.com/office/officeart/2005/8/layout/hierarchy1"/>
    <dgm:cxn modelId="{7FAA859B-2617-42A3-86D4-7E44D982F9F1}" type="presParOf" srcId="{69C36623-F226-4C22-B2F2-BA851EB97B18}" destId="{F56E1EB4-609F-48BF-B500-716642F0AEEA}" srcOrd="1" destOrd="0" presId="urn:microsoft.com/office/officeart/2005/8/layout/hierarchy1"/>
    <dgm:cxn modelId="{3CA5AC17-C6B8-490F-A032-96AF30816299}" type="presParOf" srcId="{F56E1EB4-609F-48BF-B500-716642F0AEEA}" destId="{6FB66BB7-23A2-436A-950B-2FF0AFC3B548}" srcOrd="0" destOrd="0" presId="urn:microsoft.com/office/officeart/2005/8/layout/hierarchy1"/>
    <dgm:cxn modelId="{2413C5F3-9D3E-4FF4-B771-C5F156A55DA0}" type="presParOf" srcId="{F56E1EB4-609F-48BF-B500-716642F0AEEA}" destId="{FCEF9351-8B13-4EAD-AFDA-FDE83DE43FF8}" srcOrd="1" destOrd="0" presId="urn:microsoft.com/office/officeart/2005/8/layout/hierarchy1"/>
    <dgm:cxn modelId="{73C7BE43-73FF-46BD-80A2-05CE0C90B7E9}" type="presParOf" srcId="{FCEF9351-8B13-4EAD-AFDA-FDE83DE43FF8}" destId="{87FCF472-CC8F-492D-8AA4-6B63F2ACE91F}" srcOrd="0" destOrd="0" presId="urn:microsoft.com/office/officeart/2005/8/layout/hierarchy1"/>
    <dgm:cxn modelId="{01415732-1CFC-4CAA-A38F-6510F0510AE8}" type="presParOf" srcId="{87FCF472-CC8F-492D-8AA4-6B63F2ACE91F}" destId="{B3E08561-2F5D-47EE-994F-C780E5618D4D}" srcOrd="0" destOrd="0" presId="urn:microsoft.com/office/officeart/2005/8/layout/hierarchy1"/>
    <dgm:cxn modelId="{6A63A620-3C7B-463A-BEF4-3FC15892A616}" type="presParOf" srcId="{87FCF472-CC8F-492D-8AA4-6B63F2ACE91F}" destId="{E818C209-E600-4874-AC68-1D91DF7F2B26}" srcOrd="1" destOrd="0" presId="urn:microsoft.com/office/officeart/2005/8/layout/hierarchy1"/>
    <dgm:cxn modelId="{267A41D3-AD2B-47AA-A451-3987A8F2C5DD}" type="presParOf" srcId="{FCEF9351-8B13-4EAD-AFDA-FDE83DE43FF8}" destId="{945D6466-6D73-4082-8354-FC4E1B9041D6}" srcOrd="1" destOrd="0" presId="urn:microsoft.com/office/officeart/2005/8/layout/hierarchy1"/>
    <dgm:cxn modelId="{046C8407-35C8-4B9D-A775-0C2890F05552}" type="presParOf" srcId="{F56E1EB4-609F-48BF-B500-716642F0AEEA}" destId="{477A1CC9-D582-48FF-B47F-4197356AA700}" srcOrd="2" destOrd="0" presId="urn:microsoft.com/office/officeart/2005/8/layout/hierarchy1"/>
    <dgm:cxn modelId="{D8D96149-CAD2-431C-8550-A539EA7ED907}" type="presParOf" srcId="{F56E1EB4-609F-48BF-B500-716642F0AEEA}" destId="{8F19C40E-370D-4037-A998-3D7D2A7313FE}" srcOrd="3" destOrd="0" presId="urn:microsoft.com/office/officeart/2005/8/layout/hierarchy1"/>
    <dgm:cxn modelId="{94C072E9-AAED-49CB-BF88-979C670A6BA8}" type="presParOf" srcId="{8F19C40E-370D-4037-A998-3D7D2A7313FE}" destId="{EBF23CEB-8B4C-4FB1-B7E3-BE39287806C9}" srcOrd="0" destOrd="0" presId="urn:microsoft.com/office/officeart/2005/8/layout/hierarchy1"/>
    <dgm:cxn modelId="{C470040A-201C-4ED9-AEC0-878044375CD5}" type="presParOf" srcId="{EBF23CEB-8B4C-4FB1-B7E3-BE39287806C9}" destId="{E9AD59CC-49B1-46DD-8D6D-39F1796106E0}" srcOrd="0" destOrd="0" presId="urn:microsoft.com/office/officeart/2005/8/layout/hierarchy1"/>
    <dgm:cxn modelId="{2D97BBCA-2DDD-4D4A-B084-40D25899468F}" type="presParOf" srcId="{EBF23CEB-8B4C-4FB1-B7E3-BE39287806C9}" destId="{7A7C1FEA-D8A3-433D-97D0-B6BFC7C4FF29}" srcOrd="1" destOrd="0" presId="urn:microsoft.com/office/officeart/2005/8/layout/hierarchy1"/>
    <dgm:cxn modelId="{E9FFEC7A-E5E6-4D1E-8FBC-C5524348AEC5}" type="presParOf" srcId="{8F19C40E-370D-4037-A998-3D7D2A7313FE}" destId="{0CCF7CF9-9C4A-481C-B059-2E81854A46E5}" srcOrd="1" destOrd="0" presId="urn:microsoft.com/office/officeart/2005/8/layout/hierarchy1"/>
    <dgm:cxn modelId="{AAB47D4F-D10B-4C52-A6D3-D7762A2FA836}" type="presParOf" srcId="{F56E1EB4-609F-48BF-B500-716642F0AEEA}" destId="{9BBD24E8-8516-4002-BB21-F3F605BFBDF3}" srcOrd="4" destOrd="0" presId="urn:microsoft.com/office/officeart/2005/8/layout/hierarchy1"/>
    <dgm:cxn modelId="{B9873EDD-A6C6-4183-AAEA-85B131D2FFB3}" type="presParOf" srcId="{F56E1EB4-609F-48BF-B500-716642F0AEEA}" destId="{96480A46-E307-4EF6-A57B-B6E80B7D5D31}" srcOrd="5" destOrd="0" presId="urn:microsoft.com/office/officeart/2005/8/layout/hierarchy1"/>
    <dgm:cxn modelId="{D18647AD-9C78-4747-A001-5D3E4DE624C1}" type="presParOf" srcId="{96480A46-E307-4EF6-A57B-B6E80B7D5D31}" destId="{F5C381C5-7FCB-43D6-8E2B-499003DEC3D6}" srcOrd="0" destOrd="0" presId="urn:microsoft.com/office/officeart/2005/8/layout/hierarchy1"/>
    <dgm:cxn modelId="{F30027BD-B26B-4026-9E6C-1B9D8CB80312}" type="presParOf" srcId="{F5C381C5-7FCB-43D6-8E2B-499003DEC3D6}" destId="{5084B13E-4362-4D44-90D8-6334F35739F1}" srcOrd="0" destOrd="0" presId="urn:microsoft.com/office/officeart/2005/8/layout/hierarchy1"/>
    <dgm:cxn modelId="{967C1B60-853A-4EAD-93A5-8A2E01B1CAFC}" type="presParOf" srcId="{F5C381C5-7FCB-43D6-8E2B-499003DEC3D6}" destId="{00426C40-8A25-449E-A09E-CAA4BDAACC62}" srcOrd="1" destOrd="0" presId="urn:microsoft.com/office/officeart/2005/8/layout/hierarchy1"/>
    <dgm:cxn modelId="{A69F6A3B-A7D7-42F4-B404-24EEE1E80BD0}" type="presParOf" srcId="{96480A46-E307-4EF6-A57B-B6E80B7D5D31}" destId="{7AEF6B35-D277-424E-A779-F573CA783D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A1DE9C-3C90-4F58-841F-4E7E47045E98}" type="doc">
      <dgm:prSet loTypeId="urn:microsoft.com/office/officeart/2008/layout/PictureAccent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8C1B0B1-3133-42C5-B099-9EDD0F96E83A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SƠ ĐỒ CÔNG TY</a:t>
          </a:r>
          <a:endParaRPr lang="en-US" sz="20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3DB227-5ABB-4117-BA9A-15509407C49D}" type="parTrans" cxnId="{1D729456-72E4-4A51-B439-61A11A784585}">
      <dgm:prSet/>
      <dgm:spPr/>
      <dgm:t>
        <a:bodyPr/>
        <a:lstStyle/>
        <a:p>
          <a:endParaRPr lang="en-US"/>
        </a:p>
      </dgm:t>
    </dgm:pt>
    <dgm:pt modelId="{4490C85A-2042-481F-B1BA-2736176E45DF}" type="sibTrans" cxnId="{1D729456-72E4-4A51-B439-61A11A784585}">
      <dgm:prSet/>
      <dgm:spPr/>
      <dgm:t>
        <a:bodyPr/>
        <a:lstStyle/>
        <a:p>
          <a:endParaRPr lang="en-US"/>
        </a:p>
      </dgm:t>
    </dgm:pt>
    <dgm:pt modelId="{10133A19-EA9E-4E31-8029-19211C7F6057}">
      <dgm:prSet phldrT="[Text]" custT="1"/>
      <dgm:spPr/>
      <dgm:t>
        <a:bodyPr/>
        <a:lstStyle/>
        <a:p>
          <a:r>
            <a: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giám đốc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74FC2C-9F29-4A4B-A4A1-25B8DA30F7CC}" type="parTrans" cxnId="{AF8D6F83-F681-41A1-AA17-AB03E5D4DFA0}">
      <dgm:prSet/>
      <dgm:spPr/>
      <dgm:t>
        <a:bodyPr/>
        <a:lstStyle/>
        <a:p>
          <a:endParaRPr lang="en-US"/>
        </a:p>
      </dgm:t>
    </dgm:pt>
    <dgm:pt modelId="{ADC0430A-C841-49CA-8C7D-11584B5EF4B4}" type="sibTrans" cxnId="{AF8D6F83-F681-41A1-AA17-AB03E5D4DFA0}">
      <dgm:prSet/>
      <dgm:spPr/>
      <dgm:t>
        <a:bodyPr/>
        <a:lstStyle/>
        <a:p>
          <a:endParaRPr lang="en-US"/>
        </a:p>
      </dgm:t>
    </dgm:pt>
    <dgm:pt modelId="{FE920BF0-02BD-4061-AACD-86C2F6453CAD}">
      <dgm:prSet phldrT="[Text]" custT="1"/>
      <dgm:spPr/>
      <dgm:t>
        <a:bodyPr/>
        <a:lstStyle/>
        <a:p>
          <a:r>
            <a: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kỹ thuật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14218-123C-4943-B908-0DE5EC926F23}" type="parTrans" cxnId="{C1DA2F05-C97B-433A-AF01-A4B7416543E3}">
      <dgm:prSet/>
      <dgm:spPr/>
      <dgm:t>
        <a:bodyPr/>
        <a:lstStyle/>
        <a:p>
          <a:endParaRPr lang="en-US"/>
        </a:p>
      </dgm:t>
    </dgm:pt>
    <dgm:pt modelId="{29B8A6C1-408A-4DBB-A1C2-86F8E13067D8}" type="sibTrans" cxnId="{C1DA2F05-C97B-433A-AF01-A4B7416543E3}">
      <dgm:prSet/>
      <dgm:spPr/>
      <dgm:t>
        <a:bodyPr/>
        <a:lstStyle/>
        <a:p>
          <a:endParaRPr lang="en-US"/>
        </a:p>
      </dgm:t>
    </dgm:pt>
    <dgm:pt modelId="{A5BAACCD-DD9F-4A44-B6A5-DB6AC134ABC1}">
      <dgm:prSet phldrT="[Text]" custT="1"/>
      <dgm:spPr/>
      <dgm:t>
        <a:bodyPr/>
        <a:lstStyle/>
        <a:p>
          <a:r>
            <a:rPr lang="en-US" sz="20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Khu</a:t>
          </a: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vực</a:t>
          </a: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0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bàn</a:t>
          </a: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ăn</a:t>
          </a: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tủ</a:t>
          </a: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giày</a:t>
          </a: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wc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B56F66-FC17-4A81-A3C9-33F702B14CCE}" type="parTrans" cxnId="{C95C2220-1F57-4271-ABE1-203AA2F54065}">
      <dgm:prSet/>
      <dgm:spPr/>
      <dgm:t>
        <a:bodyPr/>
        <a:lstStyle/>
        <a:p>
          <a:endParaRPr lang="en-US"/>
        </a:p>
      </dgm:t>
    </dgm:pt>
    <dgm:pt modelId="{05E7FAF3-7A14-4A32-8C5C-7F80EE680EC6}" type="sibTrans" cxnId="{C95C2220-1F57-4271-ABE1-203AA2F54065}">
      <dgm:prSet/>
      <dgm:spPr/>
      <dgm:t>
        <a:bodyPr/>
        <a:lstStyle/>
        <a:p>
          <a:endParaRPr lang="en-US"/>
        </a:p>
      </dgm:t>
    </dgm:pt>
    <dgm:pt modelId="{40C800B8-7908-49DC-80E0-E8CA6ED38B1D}">
      <dgm:prSet phldrT="[Text]" custT="1"/>
      <dgm:spPr/>
      <dgm:t>
        <a:bodyPr/>
        <a:lstStyle/>
        <a:p>
          <a:r>
            <a: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kinh doanh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BA8CD0-6DD3-458C-BC5C-D5F232517BAD}" type="parTrans" cxnId="{4F87E3A3-AFF7-4993-8142-DF04916437B1}">
      <dgm:prSet/>
      <dgm:spPr/>
      <dgm:t>
        <a:bodyPr/>
        <a:lstStyle/>
        <a:p>
          <a:endParaRPr lang="en-US"/>
        </a:p>
      </dgm:t>
    </dgm:pt>
    <dgm:pt modelId="{A3472EA6-E4B4-4D71-9F36-A3232B9B877C}" type="sibTrans" cxnId="{4F87E3A3-AFF7-4993-8142-DF04916437B1}">
      <dgm:prSet/>
      <dgm:spPr/>
      <dgm:t>
        <a:bodyPr/>
        <a:lstStyle/>
        <a:p>
          <a:endParaRPr lang="en-US"/>
        </a:p>
      </dgm:t>
    </dgm:pt>
    <dgm:pt modelId="{CA87F78C-977F-49DB-BDC2-B9D5402419EB}">
      <dgm:prSet phldrT="[Text]" custT="1"/>
      <dgm:spPr/>
      <dgm:t>
        <a:bodyPr/>
        <a:lstStyle/>
        <a:p>
          <a:r>
            <a: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GIS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4B38F-249F-4646-9995-E376B4B58FB6}" type="parTrans" cxnId="{4E48A5E6-C091-48F8-9045-FEF6459F8186}">
      <dgm:prSet/>
      <dgm:spPr/>
      <dgm:t>
        <a:bodyPr/>
        <a:lstStyle/>
        <a:p>
          <a:endParaRPr lang="en-US"/>
        </a:p>
      </dgm:t>
    </dgm:pt>
    <dgm:pt modelId="{6450579C-4A62-4AE4-83D6-74824FBC36A1}" type="sibTrans" cxnId="{4E48A5E6-C091-48F8-9045-FEF6459F8186}">
      <dgm:prSet/>
      <dgm:spPr/>
      <dgm:t>
        <a:bodyPr/>
        <a:lstStyle/>
        <a:p>
          <a:endParaRPr lang="en-US"/>
        </a:p>
      </dgm:t>
    </dgm:pt>
    <dgm:pt modelId="{E85C53E9-6546-4149-8C48-E08F8C8A3B1F}">
      <dgm:prSet phldrT="[Text]" custT="1"/>
      <dgm:spPr/>
      <dgm:t>
        <a:bodyPr/>
        <a:lstStyle/>
        <a:p>
          <a:r>
            <a: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hành chính – kế toán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086FD1-D8F6-49C1-988F-ADDBE670BE15}" type="parTrans" cxnId="{3FD9770F-81B9-46D9-A464-5F575AAAE223}">
      <dgm:prSet/>
      <dgm:spPr/>
      <dgm:t>
        <a:bodyPr/>
        <a:lstStyle/>
        <a:p>
          <a:endParaRPr lang="en-US"/>
        </a:p>
      </dgm:t>
    </dgm:pt>
    <dgm:pt modelId="{BA232C48-3944-4BA4-8C3F-8A71C62CA8C6}" type="sibTrans" cxnId="{3FD9770F-81B9-46D9-A464-5F575AAAE223}">
      <dgm:prSet/>
      <dgm:spPr/>
      <dgm:t>
        <a:bodyPr/>
        <a:lstStyle/>
        <a:p>
          <a:endParaRPr lang="en-US"/>
        </a:p>
      </dgm:t>
    </dgm:pt>
    <dgm:pt modelId="{5B34BE51-E635-439C-93BD-F5A107FD6C26}">
      <dgm:prSet phldrT="[Text]" custT="1"/>
      <dgm:spPr/>
      <dgm:t>
        <a:bodyPr/>
        <a:lstStyle/>
        <a:p>
          <a:r>
            <a: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họp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29C1C2-FAD9-44C0-8781-70DC64B7062C}" type="parTrans" cxnId="{6605F61C-3D2D-4F92-9A19-ACEF9E3BAB90}">
      <dgm:prSet/>
      <dgm:spPr/>
      <dgm:t>
        <a:bodyPr/>
        <a:lstStyle/>
        <a:p>
          <a:endParaRPr lang="en-US"/>
        </a:p>
      </dgm:t>
    </dgm:pt>
    <dgm:pt modelId="{4BDC2757-19DC-4DE3-AD62-A9B162098F30}" type="sibTrans" cxnId="{6605F61C-3D2D-4F92-9A19-ACEF9E3BAB90}">
      <dgm:prSet/>
      <dgm:spPr/>
      <dgm:t>
        <a:bodyPr/>
        <a:lstStyle/>
        <a:p>
          <a:endParaRPr lang="en-US"/>
        </a:p>
      </dgm:t>
    </dgm:pt>
    <dgm:pt modelId="{31808461-8769-4A23-898E-1E32943AB0F5}" type="pres">
      <dgm:prSet presAssocID="{F1A1DE9C-3C90-4F58-841F-4E7E47045E9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571F523-39A1-4114-8A1F-2A74BFBAD1DE}" type="pres">
      <dgm:prSet presAssocID="{58C1B0B1-3133-42C5-B099-9EDD0F96E83A}" presName="root" presStyleCnt="0">
        <dgm:presLayoutVars>
          <dgm:chMax/>
          <dgm:chPref val="4"/>
        </dgm:presLayoutVars>
      </dgm:prSet>
      <dgm:spPr/>
    </dgm:pt>
    <dgm:pt modelId="{DEE779C7-82E6-4969-A317-E005293E50A9}" type="pres">
      <dgm:prSet presAssocID="{58C1B0B1-3133-42C5-B099-9EDD0F96E83A}" presName="rootComposite" presStyleCnt="0">
        <dgm:presLayoutVars/>
      </dgm:prSet>
      <dgm:spPr/>
    </dgm:pt>
    <dgm:pt modelId="{7B029B43-BA9C-4BF8-AE87-0152EC7B1575}" type="pres">
      <dgm:prSet presAssocID="{58C1B0B1-3133-42C5-B099-9EDD0F96E83A}" presName="rootText" presStyleLbl="node0" presStyleIdx="0" presStyleCnt="1" custScaleX="196168">
        <dgm:presLayoutVars>
          <dgm:chMax/>
          <dgm:chPref val="4"/>
        </dgm:presLayoutVars>
      </dgm:prSet>
      <dgm:spPr/>
    </dgm:pt>
    <dgm:pt modelId="{470117EF-6618-4C55-ACA7-74699422D6FF}" type="pres">
      <dgm:prSet presAssocID="{58C1B0B1-3133-42C5-B099-9EDD0F96E83A}" presName="childShape" presStyleCnt="0">
        <dgm:presLayoutVars>
          <dgm:chMax val="0"/>
          <dgm:chPref val="0"/>
        </dgm:presLayoutVars>
      </dgm:prSet>
      <dgm:spPr/>
    </dgm:pt>
    <dgm:pt modelId="{93CA22E2-EFCB-4C81-AA68-631179A36602}" type="pres">
      <dgm:prSet presAssocID="{10133A19-EA9E-4E31-8029-19211C7F6057}" presName="childComposite" presStyleCnt="0">
        <dgm:presLayoutVars>
          <dgm:chMax val="0"/>
          <dgm:chPref val="0"/>
        </dgm:presLayoutVars>
      </dgm:prSet>
      <dgm:spPr/>
    </dgm:pt>
    <dgm:pt modelId="{0DB315BD-0DD8-4DFB-BB37-CAF2B0171A82}" type="pres">
      <dgm:prSet presAssocID="{10133A19-EA9E-4E31-8029-19211C7F6057}" presName="Image" presStyleLbl="node1" presStyleIdx="0" presStyleCnt="7"/>
      <dgm:spPr/>
    </dgm:pt>
    <dgm:pt modelId="{78EB80A0-80E9-4AE1-BDC3-5055BC9EA336}" type="pres">
      <dgm:prSet presAssocID="{10133A19-EA9E-4E31-8029-19211C7F6057}" presName="childText" presStyleLbl="lnNode1" presStyleIdx="0" presStyleCnt="7" custScaleX="196168">
        <dgm:presLayoutVars>
          <dgm:chMax val="0"/>
          <dgm:chPref val="0"/>
          <dgm:bulletEnabled val="1"/>
        </dgm:presLayoutVars>
      </dgm:prSet>
      <dgm:spPr/>
    </dgm:pt>
    <dgm:pt modelId="{8DB69453-7D92-418A-BA51-AC51E604BB6D}" type="pres">
      <dgm:prSet presAssocID="{40C800B8-7908-49DC-80E0-E8CA6ED38B1D}" presName="childComposite" presStyleCnt="0">
        <dgm:presLayoutVars>
          <dgm:chMax val="0"/>
          <dgm:chPref val="0"/>
        </dgm:presLayoutVars>
      </dgm:prSet>
      <dgm:spPr/>
    </dgm:pt>
    <dgm:pt modelId="{6017BE6E-5FF7-43B1-989A-014A6AA280EA}" type="pres">
      <dgm:prSet presAssocID="{40C800B8-7908-49DC-80E0-E8CA6ED38B1D}" presName="Image" presStyleLbl="node1" presStyleIdx="1" presStyleCnt="7"/>
      <dgm:spPr/>
    </dgm:pt>
    <dgm:pt modelId="{5510893C-9F1F-487C-B826-3B7C5190E5D9}" type="pres">
      <dgm:prSet presAssocID="{40C800B8-7908-49DC-80E0-E8CA6ED38B1D}" presName="childText" presStyleLbl="lnNode1" presStyleIdx="1" presStyleCnt="7" custScaleX="196168">
        <dgm:presLayoutVars>
          <dgm:chMax val="0"/>
          <dgm:chPref val="0"/>
          <dgm:bulletEnabled val="1"/>
        </dgm:presLayoutVars>
      </dgm:prSet>
      <dgm:spPr/>
    </dgm:pt>
    <dgm:pt modelId="{EF4014F5-40DE-4968-B63C-78337163C653}" type="pres">
      <dgm:prSet presAssocID="{5B34BE51-E635-439C-93BD-F5A107FD6C26}" presName="childComposite" presStyleCnt="0">
        <dgm:presLayoutVars>
          <dgm:chMax val="0"/>
          <dgm:chPref val="0"/>
        </dgm:presLayoutVars>
      </dgm:prSet>
      <dgm:spPr/>
    </dgm:pt>
    <dgm:pt modelId="{785A6E0A-5D19-4169-8F3B-2F0F27235F0C}" type="pres">
      <dgm:prSet presAssocID="{5B34BE51-E635-439C-93BD-F5A107FD6C26}" presName="Image" presStyleLbl="node1" presStyleIdx="2" presStyleCnt="7"/>
      <dgm:spPr/>
    </dgm:pt>
    <dgm:pt modelId="{41402A5F-0464-4BA1-ABCE-821B0344B89E}" type="pres">
      <dgm:prSet presAssocID="{5B34BE51-E635-439C-93BD-F5A107FD6C26}" presName="childText" presStyleLbl="lnNode1" presStyleIdx="2" presStyleCnt="7" custScaleX="196168">
        <dgm:presLayoutVars>
          <dgm:chMax val="0"/>
          <dgm:chPref val="0"/>
          <dgm:bulletEnabled val="1"/>
        </dgm:presLayoutVars>
      </dgm:prSet>
      <dgm:spPr/>
    </dgm:pt>
    <dgm:pt modelId="{98418FAA-D92D-40B8-89A1-0C0BC8E9D695}" type="pres">
      <dgm:prSet presAssocID="{FE920BF0-02BD-4061-AACD-86C2F6453CAD}" presName="childComposite" presStyleCnt="0">
        <dgm:presLayoutVars>
          <dgm:chMax val="0"/>
          <dgm:chPref val="0"/>
        </dgm:presLayoutVars>
      </dgm:prSet>
      <dgm:spPr/>
    </dgm:pt>
    <dgm:pt modelId="{761A1592-6AB2-4CCB-95F1-A707613CBF31}" type="pres">
      <dgm:prSet presAssocID="{FE920BF0-02BD-4061-AACD-86C2F6453CAD}" presName="Image" presStyleLbl="node1" presStyleIdx="3" presStyleCnt="7"/>
      <dgm:spPr/>
    </dgm:pt>
    <dgm:pt modelId="{25B919EE-1A14-460D-9D0A-FF8C89957B3F}" type="pres">
      <dgm:prSet presAssocID="{FE920BF0-02BD-4061-AACD-86C2F6453CAD}" presName="childText" presStyleLbl="lnNode1" presStyleIdx="3" presStyleCnt="7" custScaleX="196168">
        <dgm:presLayoutVars>
          <dgm:chMax val="0"/>
          <dgm:chPref val="0"/>
          <dgm:bulletEnabled val="1"/>
        </dgm:presLayoutVars>
      </dgm:prSet>
      <dgm:spPr/>
    </dgm:pt>
    <dgm:pt modelId="{CF93427C-721C-4FD0-8C7C-66F8FB8A79D1}" type="pres">
      <dgm:prSet presAssocID="{E85C53E9-6546-4149-8C48-E08F8C8A3B1F}" presName="childComposite" presStyleCnt="0">
        <dgm:presLayoutVars>
          <dgm:chMax val="0"/>
          <dgm:chPref val="0"/>
        </dgm:presLayoutVars>
      </dgm:prSet>
      <dgm:spPr/>
    </dgm:pt>
    <dgm:pt modelId="{8742BC5D-23B9-465B-A01F-1DBF0CB27E2E}" type="pres">
      <dgm:prSet presAssocID="{E85C53E9-6546-4149-8C48-E08F8C8A3B1F}" presName="Image" presStyleLbl="node1" presStyleIdx="4" presStyleCnt="7"/>
      <dgm:spPr/>
    </dgm:pt>
    <dgm:pt modelId="{FB0DEE3B-8A10-405F-B570-D5BB75373616}" type="pres">
      <dgm:prSet presAssocID="{E85C53E9-6546-4149-8C48-E08F8C8A3B1F}" presName="childText" presStyleLbl="lnNode1" presStyleIdx="4" presStyleCnt="7" custScaleX="196168">
        <dgm:presLayoutVars>
          <dgm:chMax val="0"/>
          <dgm:chPref val="0"/>
          <dgm:bulletEnabled val="1"/>
        </dgm:presLayoutVars>
      </dgm:prSet>
      <dgm:spPr/>
    </dgm:pt>
    <dgm:pt modelId="{71AF3016-20AA-41D9-9E1D-FB0AC9651EE7}" type="pres">
      <dgm:prSet presAssocID="{CA87F78C-977F-49DB-BDC2-B9D5402419EB}" presName="childComposite" presStyleCnt="0">
        <dgm:presLayoutVars>
          <dgm:chMax val="0"/>
          <dgm:chPref val="0"/>
        </dgm:presLayoutVars>
      </dgm:prSet>
      <dgm:spPr/>
    </dgm:pt>
    <dgm:pt modelId="{D53BE416-5274-4D11-B322-40353EDFBAF4}" type="pres">
      <dgm:prSet presAssocID="{CA87F78C-977F-49DB-BDC2-B9D5402419EB}" presName="Image" presStyleLbl="node1" presStyleIdx="5" presStyleCnt="7"/>
      <dgm:spPr/>
    </dgm:pt>
    <dgm:pt modelId="{364189C0-4211-4450-A239-7A39CD065C0C}" type="pres">
      <dgm:prSet presAssocID="{CA87F78C-977F-49DB-BDC2-B9D5402419EB}" presName="childText" presStyleLbl="lnNode1" presStyleIdx="5" presStyleCnt="7" custScaleX="196168">
        <dgm:presLayoutVars>
          <dgm:chMax val="0"/>
          <dgm:chPref val="0"/>
          <dgm:bulletEnabled val="1"/>
        </dgm:presLayoutVars>
      </dgm:prSet>
      <dgm:spPr/>
    </dgm:pt>
    <dgm:pt modelId="{7B42B6C6-2BBC-4F2C-9388-A74B0B4C1F70}" type="pres">
      <dgm:prSet presAssocID="{A5BAACCD-DD9F-4A44-B6A5-DB6AC134ABC1}" presName="childComposite" presStyleCnt="0">
        <dgm:presLayoutVars>
          <dgm:chMax val="0"/>
          <dgm:chPref val="0"/>
        </dgm:presLayoutVars>
      </dgm:prSet>
      <dgm:spPr/>
    </dgm:pt>
    <dgm:pt modelId="{231293E1-2B4A-43BB-8BBB-EAA469DEA147}" type="pres">
      <dgm:prSet presAssocID="{A5BAACCD-DD9F-4A44-B6A5-DB6AC134ABC1}" presName="Image" presStyleLbl="node1" presStyleIdx="6" presStyleCnt="7"/>
      <dgm:spPr/>
    </dgm:pt>
    <dgm:pt modelId="{4D0513B2-65CE-40BD-A94F-4A24CCC6D6B6}" type="pres">
      <dgm:prSet presAssocID="{A5BAACCD-DD9F-4A44-B6A5-DB6AC134ABC1}" presName="childText" presStyleLbl="lnNode1" presStyleIdx="6" presStyleCnt="7" custScaleX="196168">
        <dgm:presLayoutVars>
          <dgm:chMax val="0"/>
          <dgm:chPref val="0"/>
          <dgm:bulletEnabled val="1"/>
        </dgm:presLayoutVars>
      </dgm:prSet>
      <dgm:spPr/>
    </dgm:pt>
  </dgm:ptLst>
  <dgm:cxnLst>
    <dgm:cxn modelId="{54AFA5B4-B33E-495E-9138-7E249E066F05}" type="presOf" srcId="{40C800B8-7908-49DC-80E0-E8CA6ED38B1D}" destId="{5510893C-9F1F-487C-B826-3B7C5190E5D9}" srcOrd="0" destOrd="0" presId="urn:microsoft.com/office/officeart/2008/layout/PictureAccentList"/>
    <dgm:cxn modelId="{E4F0F9E6-C201-4538-999A-04E63F398E80}" type="presOf" srcId="{CA87F78C-977F-49DB-BDC2-B9D5402419EB}" destId="{364189C0-4211-4450-A239-7A39CD065C0C}" srcOrd="0" destOrd="0" presId="urn:microsoft.com/office/officeart/2008/layout/PictureAccentList"/>
    <dgm:cxn modelId="{6605F61C-3D2D-4F92-9A19-ACEF9E3BAB90}" srcId="{58C1B0B1-3133-42C5-B099-9EDD0F96E83A}" destId="{5B34BE51-E635-439C-93BD-F5A107FD6C26}" srcOrd="2" destOrd="0" parTransId="{3529C1C2-FAD9-44C0-8781-70DC64B7062C}" sibTransId="{4BDC2757-19DC-4DE3-AD62-A9B162098F30}"/>
    <dgm:cxn modelId="{1D729456-72E4-4A51-B439-61A11A784585}" srcId="{F1A1DE9C-3C90-4F58-841F-4E7E47045E98}" destId="{58C1B0B1-3133-42C5-B099-9EDD0F96E83A}" srcOrd="0" destOrd="0" parTransId="{7E3DB227-5ABB-4117-BA9A-15509407C49D}" sibTransId="{4490C85A-2042-481F-B1BA-2736176E45DF}"/>
    <dgm:cxn modelId="{AF8D6F83-F681-41A1-AA17-AB03E5D4DFA0}" srcId="{58C1B0B1-3133-42C5-B099-9EDD0F96E83A}" destId="{10133A19-EA9E-4E31-8029-19211C7F6057}" srcOrd="0" destOrd="0" parTransId="{1C74FC2C-9F29-4A4B-A4A1-25B8DA30F7CC}" sibTransId="{ADC0430A-C841-49CA-8C7D-11584B5EF4B4}"/>
    <dgm:cxn modelId="{C1DA2F05-C97B-433A-AF01-A4B7416543E3}" srcId="{58C1B0B1-3133-42C5-B099-9EDD0F96E83A}" destId="{FE920BF0-02BD-4061-AACD-86C2F6453CAD}" srcOrd="3" destOrd="0" parTransId="{A7F14218-123C-4943-B908-0DE5EC926F23}" sibTransId="{29B8A6C1-408A-4DBB-A1C2-86F8E13067D8}"/>
    <dgm:cxn modelId="{C95C2220-1F57-4271-ABE1-203AA2F54065}" srcId="{58C1B0B1-3133-42C5-B099-9EDD0F96E83A}" destId="{A5BAACCD-DD9F-4A44-B6A5-DB6AC134ABC1}" srcOrd="6" destOrd="0" parTransId="{DDB56F66-FC17-4A81-A3C9-33F702B14CCE}" sibTransId="{05E7FAF3-7A14-4A32-8C5C-7F80EE680EC6}"/>
    <dgm:cxn modelId="{F4B659C1-6BB7-4CEC-8C29-02B86419F172}" type="presOf" srcId="{FE920BF0-02BD-4061-AACD-86C2F6453CAD}" destId="{25B919EE-1A14-460D-9D0A-FF8C89957B3F}" srcOrd="0" destOrd="0" presId="urn:microsoft.com/office/officeart/2008/layout/PictureAccentList"/>
    <dgm:cxn modelId="{BA24D4DE-674E-4A9E-943D-DDA8D3427F0E}" type="presOf" srcId="{5B34BE51-E635-439C-93BD-F5A107FD6C26}" destId="{41402A5F-0464-4BA1-ABCE-821B0344B89E}" srcOrd="0" destOrd="0" presId="urn:microsoft.com/office/officeart/2008/layout/PictureAccentList"/>
    <dgm:cxn modelId="{7C4A6CE5-8196-45CE-A0EA-96157695CA1D}" type="presOf" srcId="{E85C53E9-6546-4149-8C48-E08F8C8A3B1F}" destId="{FB0DEE3B-8A10-405F-B570-D5BB75373616}" srcOrd="0" destOrd="0" presId="urn:microsoft.com/office/officeart/2008/layout/PictureAccentList"/>
    <dgm:cxn modelId="{4789BE15-4372-4C9E-B0D7-A5B069D59007}" type="presOf" srcId="{58C1B0B1-3133-42C5-B099-9EDD0F96E83A}" destId="{7B029B43-BA9C-4BF8-AE87-0152EC7B1575}" srcOrd="0" destOrd="0" presId="urn:microsoft.com/office/officeart/2008/layout/PictureAccentList"/>
    <dgm:cxn modelId="{B15BE70C-77E4-4983-ADDD-545519CBAF4A}" type="presOf" srcId="{F1A1DE9C-3C90-4F58-841F-4E7E47045E98}" destId="{31808461-8769-4A23-898E-1E32943AB0F5}" srcOrd="0" destOrd="0" presId="urn:microsoft.com/office/officeart/2008/layout/PictureAccentList"/>
    <dgm:cxn modelId="{3FD9770F-81B9-46D9-A464-5F575AAAE223}" srcId="{58C1B0B1-3133-42C5-B099-9EDD0F96E83A}" destId="{E85C53E9-6546-4149-8C48-E08F8C8A3B1F}" srcOrd="4" destOrd="0" parTransId="{C3086FD1-D8F6-49C1-988F-ADDBE670BE15}" sibTransId="{BA232C48-3944-4BA4-8C3F-8A71C62CA8C6}"/>
    <dgm:cxn modelId="{9D077747-D40B-4A6A-A9F3-09D993FA3E1F}" type="presOf" srcId="{A5BAACCD-DD9F-4A44-B6A5-DB6AC134ABC1}" destId="{4D0513B2-65CE-40BD-A94F-4A24CCC6D6B6}" srcOrd="0" destOrd="0" presId="urn:microsoft.com/office/officeart/2008/layout/PictureAccentList"/>
    <dgm:cxn modelId="{4E48A5E6-C091-48F8-9045-FEF6459F8186}" srcId="{58C1B0B1-3133-42C5-B099-9EDD0F96E83A}" destId="{CA87F78C-977F-49DB-BDC2-B9D5402419EB}" srcOrd="5" destOrd="0" parTransId="{D714B38F-249F-4646-9995-E376B4B58FB6}" sibTransId="{6450579C-4A62-4AE4-83D6-74824FBC36A1}"/>
    <dgm:cxn modelId="{B6FFF891-1E61-40E5-835E-EC331F59E846}" type="presOf" srcId="{10133A19-EA9E-4E31-8029-19211C7F6057}" destId="{78EB80A0-80E9-4AE1-BDC3-5055BC9EA336}" srcOrd="0" destOrd="0" presId="urn:microsoft.com/office/officeart/2008/layout/PictureAccentList"/>
    <dgm:cxn modelId="{4F87E3A3-AFF7-4993-8142-DF04916437B1}" srcId="{58C1B0B1-3133-42C5-B099-9EDD0F96E83A}" destId="{40C800B8-7908-49DC-80E0-E8CA6ED38B1D}" srcOrd="1" destOrd="0" parTransId="{ADBA8CD0-6DD3-458C-BC5C-D5F232517BAD}" sibTransId="{A3472EA6-E4B4-4D71-9F36-A3232B9B877C}"/>
    <dgm:cxn modelId="{E575A747-A64C-418E-A4BD-F5C49D672874}" type="presParOf" srcId="{31808461-8769-4A23-898E-1E32943AB0F5}" destId="{F571F523-39A1-4114-8A1F-2A74BFBAD1DE}" srcOrd="0" destOrd="0" presId="urn:microsoft.com/office/officeart/2008/layout/PictureAccentList"/>
    <dgm:cxn modelId="{0604D311-3726-49AF-BF9F-B5743D78B660}" type="presParOf" srcId="{F571F523-39A1-4114-8A1F-2A74BFBAD1DE}" destId="{DEE779C7-82E6-4969-A317-E005293E50A9}" srcOrd="0" destOrd="0" presId="urn:microsoft.com/office/officeart/2008/layout/PictureAccentList"/>
    <dgm:cxn modelId="{46F010BD-935F-42BE-A423-B1D5E2751530}" type="presParOf" srcId="{DEE779C7-82E6-4969-A317-E005293E50A9}" destId="{7B029B43-BA9C-4BF8-AE87-0152EC7B1575}" srcOrd="0" destOrd="0" presId="urn:microsoft.com/office/officeart/2008/layout/PictureAccentList"/>
    <dgm:cxn modelId="{711AF410-DC27-4EB4-919C-07FA635E5C89}" type="presParOf" srcId="{F571F523-39A1-4114-8A1F-2A74BFBAD1DE}" destId="{470117EF-6618-4C55-ACA7-74699422D6FF}" srcOrd="1" destOrd="0" presId="urn:microsoft.com/office/officeart/2008/layout/PictureAccentList"/>
    <dgm:cxn modelId="{1A23EF0D-648A-416E-B893-41EA3CD2AFA9}" type="presParOf" srcId="{470117EF-6618-4C55-ACA7-74699422D6FF}" destId="{93CA22E2-EFCB-4C81-AA68-631179A36602}" srcOrd="0" destOrd="0" presId="urn:microsoft.com/office/officeart/2008/layout/PictureAccentList"/>
    <dgm:cxn modelId="{AA6336AF-DD00-4FD4-9154-C6753D418CC1}" type="presParOf" srcId="{93CA22E2-EFCB-4C81-AA68-631179A36602}" destId="{0DB315BD-0DD8-4DFB-BB37-CAF2B0171A82}" srcOrd="0" destOrd="0" presId="urn:microsoft.com/office/officeart/2008/layout/PictureAccentList"/>
    <dgm:cxn modelId="{A34E3D0A-4D65-4A5D-9042-02E72F9AA6E1}" type="presParOf" srcId="{93CA22E2-EFCB-4C81-AA68-631179A36602}" destId="{78EB80A0-80E9-4AE1-BDC3-5055BC9EA336}" srcOrd="1" destOrd="0" presId="urn:microsoft.com/office/officeart/2008/layout/PictureAccentList"/>
    <dgm:cxn modelId="{5DFAA5DC-70B8-4155-9297-A75AE9CDB7F4}" type="presParOf" srcId="{470117EF-6618-4C55-ACA7-74699422D6FF}" destId="{8DB69453-7D92-418A-BA51-AC51E604BB6D}" srcOrd="1" destOrd="0" presId="urn:microsoft.com/office/officeart/2008/layout/PictureAccentList"/>
    <dgm:cxn modelId="{DCE5A3ED-A18B-4F30-B034-54DCFFDBFAE2}" type="presParOf" srcId="{8DB69453-7D92-418A-BA51-AC51E604BB6D}" destId="{6017BE6E-5FF7-43B1-989A-014A6AA280EA}" srcOrd="0" destOrd="0" presId="urn:microsoft.com/office/officeart/2008/layout/PictureAccentList"/>
    <dgm:cxn modelId="{3DAE1812-F312-44DA-A90F-A1888168F9C1}" type="presParOf" srcId="{8DB69453-7D92-418A-BA51-AC51E604BB6D}" destId="{5510893C-9F1F-487C-B826-3B7C5190E5D9}" srcOrd="1" destOrd="0" presId="urn:microsoft.com/office/officeart/2008/layout/PictureAccentList"/>
    <dgm:cxn modelId="{550524C4-6860-43AB-B4F3-49B5F9FFF7AB}" type="presParOf" srcId="{470117EF-6618-4C55-ACA7-74699422D6FF}" destId="{EF4014F5-40DE-4968-B63C-78337163C653}" srcOrd="2" destOrd="0" presId="urn:microsoft.com/office/officeart/2008/layout/PictureAccentList"/>
    <dgm:cxn modelId="{D3417D2C-4EE6-4CB2-9DA4-551D8CB935A1}" type="presParOf" srcId="{EF4014F5-40DE-4968-B63C-78337163C653}" destId="{785A6E0A-5D19-4169-8F3B-2F0F27235F0C}" srcOrd="0" destOrd="0" presId="urn:microsoft.com/office/officeart/2008/layout/PictureAccentList"/>
    <dgm:cxn modelId="{39F85E5F-8E8D-4053-843A-66B730BF9D1A}" type="presParOf" srcId="{EF4014F5-40DE-4968-B63C-78337163C653}" destId="{41402A5F-0464-4BA1-ABCE-821B0344B89E}" srcOrd="1" destOrd="0" presId="urn:microsoft.com/office/officeart/2008/layout/PictureAccentList"/>
    <dgm:cxn modelId="{C3F22636-D879-4851-9D1E-5D359465B12A}" type="presParOf" srcId="{470117EF-6618-4C55-ACA7-74699422D6FF}" destId="{98418FAA-D92D-40B8-89A1-0C0BC8E9D695}" srcOrd="3" destOrd="0" presId="urn:microsoft.com/office/officeart/2008/layout/PictureAccentList"/>
    <dgm:cxn modelId="{B1ADAF7C-AE3E-4791-8DBF-9FF831C816D8}" type="presParOf" srcId="{98418FAA-D92D-40B8-89A1-0C0BC8E9D695}" destId="{761A1592-6AB2-4CCB-95F1-A707613CBF31}" srcOrd="0" destOrd="0" presId="urn:microsoft.com/office/officeart/2008/layout/PictureAccentList"/>
    <dgm:cxn modelId="{7A6CC1CE-96F4-4F8D-9C85-A9CB87B46F68}" type="presParOf" srcId="{98418FAA-D92D-40B8-89A1-0C0BC8E9D695}" destId="{25B919EE-1A14-460D-9D0A-FF8C89957B3F}" srcOrd="1" destOrd="0" presId="urn:microsoft.com/office/officeart/2008/layout/PictureAccentList"/>
    <dgm:cxn modelId="{11DC5E90-AE1F-4498-B0E0-BE29EF2C33A7}" type="presParOf" srcId="{470117EF-6618-4C55-ACA7-74699422D6FF}" destId="{CF93427C-721C-4FD0-8C7C-66F8FB8A79D1}" srcOrd="4" destOrd="0" presId="urn:microsoft.com/office/officeart/2008/layout/PictureAccentList"/>
    <dgm:cxn modelId="{D699EE86-A7A0-4F97-8D79-6C177934B390}" type="presParOf" srcId="{CF93427C-721C-4FD0-8C7C-66F8FB8A79D1}" destId="{8742BC5D-23B9-465B-A01F-1DBF0CB27E2E}" srcOrd="0" destOrd="0" presId="urn:microsoft.com/office/officeart/2008/layout/PictureAccentList"/>
    <dgm:cxn modelId="{0C2A1C36-C821-4782-A645-419A31C702D2}" type="presParOf" srcId="{CF93427C-721C-4FD0-8C7C-66F8FB8A79D1}" destId="{FB0DEE3B-8A10-405F-B570-D5BB75373616}" srcOrd="1" destOrd="0" presId="urn:microsoft.com/office/officeart/2008/layout/PictureAccentList"/>
    <dgm:cxn modelId="{128810FC-3D08-43E4-B284-BADE5700C492}" type="presParOf" srcId="{470117EF-6618-4C55-ACA7-74699422D6FF}" destId="{71AF3016-20AA-41D9-9E1D-FB0AC9651EE7}" srcOrd="5" destOrd="0" presId="urn:microsoft.com/office/officeart/2008/layout/PictureAccentList"/>
    <dgm:cxn modelId="{4DD2A029-847A-45FE-9624-467D6E9CCB47}" type="presParOf" srcId="{71AF3016-20AA-41D9-9E1D-FB0AC9651EE7}" destId="{D53BE416-5274-4D11-B322-40353EDFBAF4}" srcOrd="0" destOrd="0" presId="urn:microsoft.com/office/officeart/2008/layout/PictureAccentList"/>
    <dgm:cxn modelId="{4DDE573E-DA96-4370-95FC-B06671E45D31}" type="presParOf" srcId="{71AF3016-20AA-41D9-9E1D-FB0AC9651EE7}" destId="{364189C0-4211-4450-A239-7A39CD065C0C}" srcOrd="1" destOrd="0" presId="urn:microsoft.com/office/officeart/2008/layout/PictureAccentList"/>
    <dgm:cxn modelId="{8F6B3969-C63F-41C1-AF76-E7B40EAE8F6F}" type="presParOf" srcId="{470117EF-6618-4C55-ACA7-74699422D6FF}" destId="{7B42B6C6-2BBC-4F2C-9388-A74B0B4C1F70}" srcOrd="6" destOrd="0" presId="urn:microsoft.com/office/officeart/2008/layout/PictureAccentList"/>
    <dgm:cxn modelId="{0DB4EB32-CED4-4170-8D89-871C0BE5B4F3}" type="presParOf" srcId="{7B42B6C6-2BBC-4F2C-9388-A74B0B4C1F70}" destId="{231293E1-2B4A-43BB-8BBB-EAA469DEA147}" srcOrd="0" destOrd="0" presId="urn:microsoft.com/office/officeart/2008/layout/PictureAccentList"/>
    <dgm:cxn modelId="{2BCF99DF-5D24-4729-95CB-60EF3F38A2B8}" type="presParOf" srcId="{7B42B6C6-2BBC-4F2C-9388-A74B0B4C1F70}" destId="{4D0513B2-65CE-40BD-A94F-4A24CCC6D6B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6CD94-6D5C-4D90-8C39-97EC3294AF5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</dgm:pt>
    <dgm:pt modelId="{CB8A36AC-614A-41D2-BF92-231297BA4EE7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1BDCA3-CDB3-4809-A592-718A1B98C9C1}" type="parTrans" cxnId="{946E3068-B049-4593-9138-99D122B85F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B33D0C-E6D0-445C-8AB1-F9EED5BEF43A}" type="sibTrans" cxnId="{946E3068-B049-4593-9138-99D122B85F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72E5C3-84BE-425B-AED8-1C96D927C70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8862B0-B365-4B5B-A317-35531F642644}" type="parTrans" cxnId="{670B35CA-9D4C-44DD-9C9B-01063E33B47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99FA6C-2659-441F-8822-E2586C169F2C}" type="sibTrans" cxnId="{670B35CA-9D4C-44DD-9C9B-01063E33B47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65002F-0D25-4B06-B627-6DAE8ECF969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E3E9CB-D492-404B-9B8F-1E619F9E71B9}" type="parTrans" cxnId="{E09AF995-162D-4DA3-A8F9-9DB04742616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CA16E3-2C77-4B5E-A289-AAF46B45899D}" type="sibTrans" cxnId="{E09AF995-162D-4DA3-A8F9-9DB04742616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0B1542-3B3D-4CED-A683-BA9F58E67FBC}">
      <dgm:prSet phldrT="[Text]"/>
      <dgm:spPr/>
      <dgm:t>
        <a:bodyPr anchor="ctr"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Buổi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sáng:Từ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8h30 – 12h00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469712-4DC4-41C0-82F3-4E48B396C208}" type="parTrans" cxnId="{C0A233EF-47D8-44BA-BF4B-8C60C316E4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26DFF3-881F-4873-8323-7E69C6ACC80A}" type="sibTrans" cxnId="{C0A233EF-47D8-44BA-BF4B-8C60C316E4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A165F2-BBA1-48B0-BFBC-E0E65F9F3070}">
      <dgm:prSet phldrT="[Text]"/>
      <dgm:spPr/>
      <dgm:t>
        <a:bodyPr anchor="ctr"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Buổi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13h00 – 17h30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DFF1C8-C273-46F9-85E7-2AED31EBB5A1}" type="parTrans" cxnId="{26F335D9-E6BC-41E2-972B-8D9E90B79E1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CAD010-24E4-4914-AC78-26DC6E1EE142}" type="sibTrans" cxnId="{26F335D9-E6BC-41E2-972B-8D9E90B79E1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67ABAA-0CD7-4357-8A0E-06BE2A947438}">
      <dgm:prSet phldrT="[Text]"/>
      <dgm:spPr/>
      <dgm:t>
        <a:bodyPr anchor="ctr"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Nghỉ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trưa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: 12h00 – 13h00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FB8BA5-2F2E-431B-96B8-62BEA86E99AF}" type="parTrans" cxnId="{BDADE4A6-B234-4C34-8BD3-FF0C09C84F4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862BD4-1A7F-474C-AB9E-C6BF07182433}" type="sibTrans" cxnId="{BDADE4A6-B234-4C34-8BD3-FF0C09C84F4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CC48FC-FAE5-4BAF-87F6-4F61DBA8CD82}">
      <dgm:prSet phldrT="[Text]"/>
      <dgm:spPr/>
      <dgm:t>
        <a:bodyPr anchor="ctr"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vị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giày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cốc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uống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nước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dẫn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644C-8879-4F2B-B4C6-F48C3BFDA504}" type="parTrans" cxnId="{E17EFA57-2456-4AE3-920F-888444989E6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AA62B-5F7D-421E-97AA-4E6B699ACB25}" type="sibTrans" cxnId="{E17EFA57-2456-4AE3-920F-888444989E6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BF7786-D40E-4322-9A5A-F0CB59E5FE04}">
      <dgm:prSet phldrT="[Text]"/>
      <dgm:spPr/>
      <dgm:t>
        <a:bodyPr anchor="ctr"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Tắt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điện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B03B6A-09E4-4481-B95A-F32C3E403CB1}" type="parTrans" cxnId="{B685EDD1-55A3-4272-9859-A1AB082CF73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9E7D11-9147-4EB7-89DB-23EED832AC00}" type="sibTrans" cxnId="{B685EDD1-55A3-4272-9859-A1AB082CF73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317C45-1F61-477D-8367-536DA07FB13E}">
      <dgm:prSet phldrT="[Text]"/>
      <dgm:spPr/>
      <dgm:t>
        <a:bodyPr anchor="ctr"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ý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giữ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sinh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Tủ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lạnh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lò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vi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café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EC460-3B98-4F88-B400-005D30885A6F}" type="parTrans" cxnId="{11212748-4164-48C1-9F30-D58426FDDD8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AD9FD6-AC61-4B9C-9B6F-E9483AB63577}" type="sibTrans" cxnId="{11212748-4164-48C1-9F30-D58426FDDD8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CE025C-7E17-4E40-BC54-96AEE4E9DDA8}" type="pres">
      <dgm:prSet presAssocID="{97D6CD94-6D5C-4D90-8C39-97EC3294AF5C}" presName="Name0" presStyleCnt="0">
        <dgm:presLayoutVars>
          <dgm:dir/>
          <dgm:animLvl val="lvl"/>
          <dgm:resizeHandles val="exact"/>
        </dgm:presLayoutVars>
      </dgm:prSet>
      <dgm:spPr/>
    </dgm:pt>
    <dgm:pt modelId="{287E3799-8929-48EF-839D-3C538B18C1F8}" type="pres">
      <dgm:prSet presAssocID="{CB8A36AC-614A-41D2-BF92-231297BA4EE7}" presName="linNode" presStyleCnt="0"/>
      <dgm:spPr/>
    </dgm:pt>
    <dgm:pt modelId="{32215E24-F808-447A-BCBA-E4935932CEF1}" type="pres">
      <dgm:prSet presAssocID="{CB8A36AC-614A-41D2-BF92-231297BA4EE7}" presName="parentText" presStyleLbl="node1" presStyleIdx="0" presStyleCnt="3" custScaleX="89146" custScaleY="60270">
        <dgm:presLayoutVars>
          <dgm:chMax val="1"/>
          <dgm:bulletEnabled val="1"/>
        </dgm:presLayoutVars>
      </dgm:prSet>
      <dgm:spPr/>
    </dgm:pt>
    <dgm:pt modelId="{E7758EDE-086A-441B-AE06-028387F748C9}" type="pres">
      <dgm:prSet presAssocID="{CB8A36AC-614A-41D2-BF92-231297BA4EE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5AEF4-F6EC-453B-AAB1-0088695292D4}" type="pres">
      <dgm:prSet presAssocID="{B3B33D0C-E6D0-445C-8AB1-F9EED5BEF43A}" presName="sp" presStyleCnt="0"/>
      <dgm:spPr/>
    </dgm:pt>
    <dgm:pt modelId="{A3DAB322-C05A-4AEA-BE2E-1DBA69D1068E}" type="pres">
      <dgm:prSet presAssocID="{9D72E5C3-84BE-425B-AED8-1C96D927C700}" presName="linNode" presStyleCnt="0"/>
      <dgm:spPr/>
    </dgm:pt>
    <dgm:pt modelId="{23676028-9EA2-4014-8019-EC8642AAC243}" type="pres">
      <dgm:prSet presAssocID="{9D72E5C3-84BE-425B-AED8-1C96D927C700}" presName="parentText" presStyleLbl="node1" presStyleIdx="1" presStyleCnt="3" custScaleX="89146" custScaleY="60270">
        <dgm:presLayoutVars>
          <dgm:chMax val="1"/>
          <dgm:bulletEnabled val="1"/>
        </dgm:presLayoutVars>
      </dgm:prSet>
      <dgm:spPr/>
    </dgm:pt>
    <dgm:pt modelId="{FCE9B012-85BF-4C67-93BA-834CA667975C}" type="pres">
      <dgm:prSet presAssocID="{9D72E5C3-84BE-425B-AED8-1C96D927C70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E5BC9-CE2A-4326-8C4E-2D40813B2A70}" type="pres">
      <dgm:prSet presAssocID="{7899FA6C-2659-441F-8822-E2586C169F2C}" presName="sp" presStyleCnt="0"/>
      <dgm:spPr/>
    </dgm:pt>
    <dgm:pt modelId="{3BD68E94-1D8E-4B40-8BC4-8C9F96241215}" type="pres">
      <dgm:prSet presAssocID="{2B65002F-0D25-4B06-B627-6DAE8ECF9693}" presName="linNode" presStyleCnt="0"/>
      <dgm:spPr/>
    </dgm:pt>
    <dgm:pt modelId="{8AF63737-9866-4FE6-A8E6-273954B3BAAD}" type="pres">
      <dgm:prSet presAssocID="{2B65002F-0D25-4B06-B627-6DAE8ECF9693}" presName="parentText" presStyleLbl="node1" presStyleIdx="2" presStyleCnt="3" custScaleX="89146" custScaleY="60270">
        <dgm:presLayoutVars>
          <dgm:chMax val="1"/>
          <dgm:bulletEnabled val="1"/>
        </dgm:presLayoutVars>
      </dgm:prSet>
      <dgm:spPr/>
    </dgm:pt>
    <dgm:pt modelId="{93E73279-2606-43E6-932B-F31F5725F224}" type="pres">
      <dgm:prSet presAssocID="{2B65002F-0D25-4B06-B627-6DAE8ECF969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68EAE0-21B0-46CF-8399-924A53C1252C}" type="presOf" srcId="{0A67ABAA-0CD7-4357-8A0E-06BE2A947438}" destId="{E7758EDE-086A-441B-AE06-028387F748C9}" srcOrd="0" destOrd="2" presId="urn:microsoft.com/office/officeart/2005/8/layout/vList5"/>
    <dgm:cxn modelId="{29ACABAC-A044-4404-B9D3-E9A37D5B6C85}" type="presOf" srcId="{97D6CD94-6D5C-4D90-8C39-97EC3294AF5C}" destId="{CACE025C-7E17-4E40-BC54-96AEE4E9DDA8}" srcOrd="0" destOrd="0" presId="urn:microsoft.com/office/officeart/2005/8/layout/vList5"/>
    <dgm:cxn modelId="{BDADE4A6-B234-4C34-8BD3-FF0C09C84F45}" srcId="{CB8A36AC-614A-41D2-BF92-231297BA4EE7}" destId="{0A67ABAA-0CD7-4357-8A0E-06BE2A947438}" srcOrd="2" destOrd="0" parTransId="{76FB8BA5-2F2E-431B-96B8-62BEA86E99AF}" sibTransId="{56862BD4-1A7F-474C-AB9E-C6BF07182433}"/>
    <dgm:cxn modelId="{EC931DBD-19EF-4EE1-BAE9-A3FDE12FAEB5}" type="presOf" srcId="{9D72E5C3-84BE-425B-AED8-1C96D927C700}" destId="{23676028-9EA2-4014-8019-EC8642AAC243}" srcOrd="0" destOrd="0" presId="urn:microsoft.com/office/officeart/2005/8/layout/vList5"/>
    <dgm:cxn modelId="{946E3068-B049-4593-9138-99D122B85F42}" srcId="{97D6CD94-6D5C-4D90-8C39-97EC3294AF5C}" destId="{CB8A36AC-614A-41D2-BF92-231297BA4EE7}" srcOrd="0" destOrd="0" parTransId="{EE1BDCA3-CDB3-4809-A592-718A1B98C9C1}" sibTransId="{B3B33D0C-E6D0-445C-8AB1-F9EED5BEF43A}"/>
    <dgm:cxn modelId="{4F4956D4-9090-42CB-B616-693713BEAFB1}" type="presOf" srcId="{51A165F2-BBA1-48B0-BFBC-E0E65F9F3070}" destId="{E7758EDE-086A-441B-AE06-028387F748C9}" srcOrd="0" destOrd="1" presId="urn:microsoft.com/office/officeart/2005/8/layout/vList5"/>
    <dgm:cxn modelId="{11212748-4164-48C1-9F30-D58426FDDD86}" srcId="{2B65002F-0D25-4B06-B627-6DAE8ECF9693}" destId="{49317C45-1F61-477D-8367-536DA07FB13E}" srcOrd="1" destOrd="0" parTransId="{51BEC460-3B98-4F88-B400-005D30885A6F}" sibTransId="{B5AD9FD6-AC61-4B9C-9B6F-E9483AB63577}"/>
    <dgm:cxn modelId="{43FFFB9D-51D3-4A89-99C7-24928D2F3BE6}" type="presOf" srcId="{570B1542-3B3D-4CED-A683-BA9F58E67FBC}" destId="{E7758EDE-086A-441B-AE06-028387F748C9}" srcOrd="0" destOrd="0" presId="urn:microsoft.com/office/officeart/2005/8/layout/vList5"/>
    <dgm:cxn modelId="{E1F8767C-04C1-4609-8063-0724993AD3B6}" type="presOf" srcId="{F6CC48FC-FAE5-4BAF-87F6-4F61DBA8CD82}" destId="{FCE9B012-85BF-4C67-93BA-834CA667975C}" srcOrd="0" destOrd="0" presId="urn:microsoft.com/office/officeart/2005/8/layout/vList5"/>
    <dgm:cxn modelId="{C0A233EF-47D8-44BA-BF4B-8C60C316E408}" srcId="{CB8A36AC-614A-41D2-BF92-231297BA4EE7}" destId="{570B1542-3B3D-4CED-A683-BA9F58E67FBC}" srcOrd="0" destOrd="0" parTransId="{74469712-4DC4-41C0-82F3-4E48B396C208}" sibTransId="{5C26DFF3-881F-4873-8323-7E69C6ACC80A}"/>
    <dgm:cxn modelId="{A0C4BFA8-E343-45F3-BAAC-409A124984AD}" type="presOf" srcId="{D9BF7786-D40E-4322-9A5A-F0CB59E5FE04}" destId="{93E73279-2606-43E6-932B-F31F5725F224}" srcOrd="0" destOrd="0" presId="urn:microsoft.com/office/officeart/2005/8/layout/vList5"/>
    <dgm:cxn modelId="{B685EDD1-55A3-4272-9859-A1AB082CF73F}" srcId="{2B65002F-0D25-4B06-B627-6DAE8ECF9693}" destId="{D9BF7786-D40E-4322-9A5A-F0CB59E5FE04}" srcOrd="0" destOrd="0" parTransId="{8CB03B6A-09E4-4481-B95A-F32C3E403CB1}" sibTransId="{E89E7D11-9147-4EB7-89DB-23EED832AC00}"/>
    <dgm:cxn modelId="{443BD7E4-40B5-4496-98CE-824994AF360D}" type="presOf" srcId="{49317C45-1F61-477D-8367-536DA07FB13E}" destId="{93E73279-2606-43E6-932B-F31F5725F224}" srcOrd="0" destOrd="1" presId="urn:microsoft.com/office/officeart/2005/8/layout/vList5"/>
    <dgm:cxn modelId="{26F335D9-E6BC-41E2-972B-8D9E90B79E1F}" srcId="{CB8A36AC-614A-41D2-BF92-231297BA4EE7}" destId="{51A165F2-BBA1-48B0-BFBC-E0E65F9F3070}" srcOrd="1" destOrd="0" parTransId="{50DFF1C8-C273-46F9-85E7-2AED31EBB5A1}" sibTransId="{F3CAD010-24E4-4914-AC78-26DC6E1EE142}"/>
    <dgm:cxn modelId="{E09AF995-162D-4DA3-A8F9-9DB047426160}" srcId="{97D6CD94-6D5C-4D90-8C39-97EC3294AF5C}" destId="{2B65002F-0D25-4B06-B627-6DAE8ECF9693}" srcOrd="2" destOrd="0" parTransId="{12E3E9CB-D492-404B-9B8F-1E619F9E71B9}" sibTransId="{95CA16E3-2C77-4B5E-A289-AAF46B45899D}"/>
    <dgm:cxn modelId="{36F2F96B-A2FB-4DFC-A449-9970E3CA6B19}" type="presOf" srcId="{2B65002F-0D25-4B06-B627-6DAE8ECF9693}" destId="{8AF63737-9866-4FE6-A8E6-273954B3BAAD}" srcOrd="0" destOrd="0" presId="urn:microsoft.com/office/officeart/2005/8/layout/vList5"/>
    <dgm:cxn modelId="{670B35CA-9D4C-44DD-9C9B-01063E33B47A}" srcId="{97D6CD94-6D5C-4D90-8C39-97EC3294AF5C}" destId="{9D72E5C3-84BE-425B-AED8-1C96D927C700}" srcOrd="1" destOrd="0" parTransId="{CD8862B0-B365-4B5B-A317-35531F642644}" sibTransId="{7899FA6C-2659-441F-8822-E2586C169F2C}"/>
    <dgm:cxn modelId="{E17EFA57-2456-4AE3-920F-888444989E60}" srcId="{9D72E5C3-84BE-425B-AED8-1C96D927C700}" destId="{F6CC48FC-FAE5-4BAF-87F6-4F61DBA8CD82}" srcOrd="0" destOrd="0" parTransId="{145A644C-8879-4F2B-B4C6-F48C3BFDA504}" sibTransId="{DC6AA62B-5F7D-421E-97AA-4E6B699ACB25}"/>
    <dgm:cxn modelId="{292F144F-7D94-483E-9BDF-9FEAB0310E30}" type="presOf" srcId="{CB8A36AC-614A-41D2-BF92-231297BA4EE7}" destId="{32215E24-F808-447A-BCBA-E4935932CEF1}" srcOrd="0" destOrd="0" presId="urn:microsoft.com/office/officeart/2005/8/layout/vList5"/>
    <dgm:cxn modelId="{C063E844-2B7C-4256-9EBE-046DED5E442B}" type="presParOf" srcId="{CACE025C-7E17-4E40-BC54-96AEE4E9DDA8}" destId="{287E3799-8929-48EF-839D-3C538B18C1F8}" srcOrd="0" destOrd="0" presId="urn:microsoft.com/office/officeart/2005/8/layout/vList5"/>
    <dgm:cxn modelId="{4EF9492B-6809-40B2-B508-1ACDA5C28E72}" type="presParOf" srcId="{287E3799-8929-48EF-839D-3C538B18C1F8}" destId="{32215E24-F808-447A-BCBA-E4935932CEF1}" srcOrd="0" destOrd="0" presId="urn:microsoft.com/office/officeart/2005/8/layout/vList5"/>
    <dgm:cxn modelId="{EABD98AA-BB29-45F5-B8CB-95617EDC05E9}" type="presParOf" srcId="{287E3799-8929-48EF-839D-3C538B18C1F8}" destId="{E7758EDE-086A-441B-AE06-028387F748C9}" srcOrd="1" destOrd="0" presId="urn:microsoft.com/office/officeart/2005/8/layout/vList5"/>
    <dgm:cxn modelId="{EE774197-BC91-460B-B19C-50613F56EB25}" type="presParOf" srcId="{CACE025C-7E17-4E40-BC54-96AEE4E9DDA8}" destId="{33F5AEF4-F6EC-453B-AAB1-0088695292D4}" srcOrd="1" destOrd="0" presId="urn:microsoft.com/office/officeart/2005/8/layout/vList5"/>
    <dgm:cxn modelId="{8ECF48D4-27A5-417C-9A89-CD61F2FE50D0}" type="presParOf" srcId="{CACE025C-7E17-4E40-BC54-96AEE4E9DDA8}" destId="{A3DAB322-C05A-4AEA-BE2E-1DBA69D1068E}" srcOrd="2" destOrd="0" presId="urn:microsoft.com/office/officeart/2005/8/layout/vList5"/>
    <dgm:cxn modelId="{14766226-2A56-4BCD-9AD6-8DC0BEC2B48D}" type="presParOf" srcId="{A3DAB322-C05A-4AEA-BE2E-1DBA69D1068E}" destId="{23676028-9EA2-4014-8019-EC8642AAC243}" srcOrd="0" destOrd="0" presId="urn:microsoft.com/office/officeart/2005/8/layout/vList5"/>
    <dgm:cxn modelId="{5C05ABBB-5801-4186-B04A-DA946C7739A3}" type="presParOf" srcId="{A3DAB322-C05A-4AEA-BE2E-1DBA69D1068E}" destId="{FCE9B012-85BF-4C67-93BA-834CA667975C}" srcOrd="1" destOrd="0" presId="urn:microsoft.com/office/officeart/2005/8/layout/vList5"/>
    <dgm:cxn modelId="{C0A7F681-F311-4299-8123-79809ADBF0CD}" type="presParOf" srcId="{CACE025C-7E17-4E40-BC54-96AEE4E9DDA8}" destId="{22DE5BC9-CE2A-4326-8C4E-2D40813B2A70}" srcOrd="3" destOrd="0" presId="urn:microsoft.com/office/officeart/2005/8/layout/vList5"/>
    <dgm:cxn modelId="{F7F5E9DA-0321-4C7E-B6D4-CDA37493F335}" type="presParOf" srcId="{CACE025C-7E17-4E40-BC54-96AEE4E9DDA8}" destId="{3BD68E94-1D8E-4B40-8BC4-8C9F96241215}" srcOrd="4" destOrd="0" presId="urn:microsoft.com/office/officeart/2005/8/layout/vList5"/>
    <dgm:cxn modelId="{D8D23E46-BA48-4B12-A2F9-C05559314DCF}" type="presParOf" srcId="{3BD68E94-1D8E-4B40-8BC4-8C9F96241215}" destId="{8AF63737-9866-4FE6-A8E6-273954B3BAAD}" srcOrd="0" destOrd="0" presId="urn:microsoft.com/office/officeart/2005/8/layout/vList5"/>
    <dgm:cxn modelId="{3C97B769-CACD-4656-A861-B57AD618B05C}" type="presParOf" srcId="{3BD68E94-1D8E-4B40-8BC4-8C9F96241215}" destId="{93E73279-2606-43E6-932B-F31F5725F2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6CD94-6D5C-4D90-8C39-97EC3294AF5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</dgm:pt>
    <dgm:pt modelId="{CB8A36AC-614A-41D2-BF92-231297BA4EE7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1BDCA3-CDB3-4809-A592-718A1B98C9C1}" type="parTrans" cxnId="{946E3068-B049-4593-9138-99D122B85F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B33D0C-E6D0-445C-8AB1-F9EED5BEF43A}" type="sibTrans" cxnId="{946E3068-B049-4593-9138-99D122B85F4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0B1542-3B3D-4CED-A683-BA9F58E67FBC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Phòng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sinh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Nam ở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phía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Nữ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ở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phía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469712-4DC4-41C0-82F3-4E48B396C208}" type="parTrans" cxnId="{C0A233EF-47D8-44BA-BF4B-8C60C316E4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26DFF3-881F-4873-8323-7E69C6ACC80A}" type="sibTrans" cxnId="{C0A233EF-47D8-44BA-BF4B-8C60C316E4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679410-4B66-4B47-8057-8E85A9EC633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vực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WC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0248DE-0FA2-42F2-9B20-34A3BEFFF171}" type="parTrans" cxnId="{39662B96-20C7-4B18-93B8-63F44F33870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791838-2DD5-410D-ABE3-37AD4D60A549}" type="sibTrans" cxnId="{39662B96-20C7-4B18-93B8-63F44F33870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8517A9-9492-4CF2-A1CE-9669101E1FF7}">
      <dgm:prSet phldrT="[Text]"/>
      <dgm:spPr/>
      <dgm:t>
        <a:bodyPr anchor="ctr"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Trà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café,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sữa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2C434C-7987-43A8-8B14-A1BA7A627CC3}" type="parTrans" cxnId="{20A4A15A-BD0A-4920-86B6-5E53EA8091E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771869-DE39-4C65-8D26-348FCABCA10F}" type="sibTrans" cxnId="{20A4A15A-BD0A-4920-86B6-5E53EA8091E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2D8A7E-5555-4126-881B-9B8C9373F8CD}">
      <dgm:prSet phldrT="[Text]"/>
      <dgm:spPr/>
      <dgm:t>
        <a:bodyPr anchor="ctr"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Cây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nước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lọc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B6A914-9D5C-44AC-908E-9F68A5F4F4D7}" type="parTrans" cxnId="{4A9B47C3-03C4-467A-9D05-D2A3C0C894F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D4C434-FDCC-4F9C-A0B1-BB0FA279BAB4}" type="sibTrans" cxnId="{4A9B47C3-03C4-467A-9D05-D2A3C0C894F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3A6F26-DD62-4E3E-B633-A7570C9773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Luôn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giữ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nhà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sinh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rửa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tay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khô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thoáng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2BEFEE-F61C-4BD0-A383-05E2F09EC8CB}" type="parTrans" cxnId="{519315A8-916E-419D-BA7D-BB491C6ACCFE}">
      <dgm:prSet/>
      <dgm:spPr/>
      <dgm:t>
        <a:bodyPr/>
        <a:lstStyle/>
        <a:p>
          <a:endParaRPr lang="en-US"/>
        </a:p>
      </dgm:t>
    </dgm:pt>
    <dgm:pt modelId="{D8AE6DA1-B6C5-4008-B0E8-0C146CFC2AF3}" type="sibTrans" cxnId="{519315A8-916E-419D-BA7D-BB491C6ACCFE}">
      <dgm:prSet/>
      <dgm:spPr/>
      <dgm:t>
        <a:bodyPr/>
        <a:lstStyle/>
        <a:p>
          <a:endParaRPr lang="en-US"/>
        </a:p>
      </dgm:t>
    </dgm:pt>
    <dgm:pt modelId="{8678696B-D25A-4906-99B6-8D2B5C3CA5D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6.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Quy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định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phòng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73FDE4-F549-451C-9806-445805261400}" type="parTrans" cxnId="{B6BCB2C1-2705-4509-A050-ED5F00397237}">
      <dgm:prSet/>
      <dgm:spPr/>
      <dgm:t>
        <a:bodyPr/>
        <a:lstStyle/>
        <a:p>
          <a:endParaRPr lang="en-US"/>
        </a:p>
      </dgm:t>
    </dgm:pt>
    <dgm:pt modelId="{B5690923-1602-4DEE-AA93-0CE633E0DAA0}" type="sibTrans" cxnId="{B6BCB2C1-2705-4509-A050-ED5F00397237}">
      <dgm:prSet/>
      <dgm:spPr/>
      <dgm:t>
        <a:bodyPr/>
        <a:lstStyle/>
        <a:p>
          <a:endParaRPr lang="en-US"/>
        </a:p>
      </dgm:t>
    </dgm:pt>
    <dgm:pt modelId="{828623AD-D21B-4CAD-A5C5-F39BCFD10CD4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Rửa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tay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ra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vào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58A788-1341-4E5C-A4C9-29CA213EE4FD}" type="parTrans" cxnId="{87F062B1-39DA-42FB-8BC9-DB5D4D454A27}">
      <dgm:prSet/>
      <dgm:spPr/>
      <dgm:t>
        <a:bodyPr/>
        <a:lstStyle/>
        <a:p>
          <a:endParaRPr lang="en-US"/>
        </a:p>
      </dgm:t>
    </dgm:pt>
    <dgm:pt modelId="{0AECDADD-2519-4B50-8BBE-83F71A6227A3}" type="sibTrans" cxnId="{87F062B1-39DA-42FB-8BC9-DB5D4D454A27}">
      <dgm:prSet/>
      <dgm:spPr/>
      <dgm:t>
        <a:bodyPr/>
        <a:lstStyle/>
        <a:p>
          <a:endParaRPr lang="en-US"/>
        </a:p>
      </dgm:t>
    </dgm:pt>
    <dgm:pt modelId="{7CF3862A-DBB5-4649-8BCA-04175C79F10F}" type="pres">
      <dgm:prSet presAssocID="{97D6CD94-6D5C-4D90-8C39-97EC3294AF5C}" presName="Name0" presStyleCnt="0">
        <dgm:presLayoutVars>
          <dgm:dir/>
          <dgm:animLvl val="lvl"/>
          <dgm:resizeHandles val="exact"/>
        </dgm:presLayoutVars>
      </dgm:prSet>
      <dgm:spPr/>
    </dgm:pt>
    <dgm:pt modelId="{3EF9E640-0BC6-4A4D-AFD2-4853058C96C1}" type="pres">
      <dgm:prSet presAssocID="{CB8A36AC-614A-41D2-BF92-231297BA4EE7}" presName="linNode" presStyleCnt="0"/>
      <dgm:spPr/>
    </dgm:pt>
    <dgm:pt modelId="{7FAF83F9-12E5-4289-984E-759BA1817F6E}" type="pres">
      <dgm:prSet presAssocID="{CB8A36AC-614A-41D2-BF92-231297BA4EE7}" presName="parentText" presStyleLbl="node1" presStyleIdx="0" presStyleCnt="3" custScaleX="91815" custScaleY="68517">
        <dgm:presLayoutVars>
          <dgm:chMax val="1"/>
          <dgm:bulletEnabled val="1"/>
        </dgm:presLayoutVars>
      </dgm:prSet>
      <dgm:spPr/>
    </dgm:pt>
    <dgm:pt modelId="{EAB68122-612B-4A64-8E00-50450569C2DC}" type="pres">
      <dgm:prSet presAssocID="{CB8A36AC-614A-41D2-BF92-231297BA4EE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F4C8D-A572-4488-BC36-132CEF24DCCE}" type="pres">
      <dgm:prSet presAssocID="{B3B33D0C-E6D0-445C-8AB1-F9EED5BEF43A}" presName="sp" presStyleCnt="0"/>
      <dgm:spPr/>
    </dgm:pt>
    <dgm:pt modelId="{8032AEA0-64F3-4658-B211-650EE68334B7}" type="pres">
      <dgm:prSet presAssocID="{2C679410-4B66-4B47-8057-8E85A9EC6335}" presName="linNode" presStyleCnt="0"/>
      <dgm:spPr/>
    </dgm:pt>
    <dgm:pt modelId="{5E7CCD44-E4C4-401A-9CA7-060BEC8900D2}" type="pres">
      <dgm:prSet presAssocID="{2C679410-4B66-4B47-8057-8E85A9EC6335}" presName="parentText" presStyleLbl="node1" presStyleIdx="1" presStyleCnt="3" custScaleX="91815" custScaleY="68517">
        <dgm:presLayoutVars>
          <dgm:chMax val="1"/>
          <dgm:bulletEnabled val="1"/>
        </dgm:presLayoutVars>
      </dgm:prSet>
      <dgm:spPr/>
    </dgm:pt>
    <dgm:pt modelId="{72592B16-4F4B-4556-84BF-519FA6E7C50B}" type="pres">
      <dgm:prSet presAssocID="{2C679410-4B66-4B47-8057-8E85A9EC6335}" presName="descendantText" presStyleLbl="alignAccFollowNode1" presStyleIdx="1" presStyleCnt="3">
        <dgm:presLayoutVars>
          <dgm:bulletEnabled val="1"/>
        </dgm:presLayoutVars>
      </dgm:prSet>
      <dgm:spPr/>
    </dgm:pt>
    <dgm:pt modelId="{7B4A3B4D-A8EE-418D-B946-ECA1DC08A0E0}" type="pres">
      <dgm:prSet presAssocID="{70791838-2DD5-410D-ABE3-37AD4D60A549}" presName="sp" presStyleCnt="0"/>
      <dgm:spPr/>
    </dgm:pt>
    <dgm:pt modelId="{8ACF7B4C-EE32-448A-A03B-77F953AE5CD3}" type="pres">
      <dgm:prSet presAssocID="{8678696B-D25A-4906-99B6-8D2B5C3CA5D3}" presName="linNode" presStyleCnt="0"/>
      <dgm:spPr/>
    </dgm:pt>
    <dgm:pt modelId="{102C224D-B38C-48F2-81E9-3E9D012CCDE2}" type="pres">
      <dgm:prSet presAssocID="{8678696B-D25A-4906-99B6-8D2B5C3CA5D3}" presName="parentText" presStyleLbl="node1" presStyleIdx="2" presStyleCnt="3" custScaleX="91815" custScaleY="68517">
        <dgm:presLayoutVars>
          <dgm:chMax val="1"/>
          <dgm:bulletEnabled val="1"/>
        </dgm:presLayoutVars>
      </dgm:prSet>
      <dgm:spPr/>
    </dgm:pt>
    <dgm:pt modelId="{0693A5AC-34AB-411D-9E1A-3E2AAA547189}" type="pres">
      <dgm:prSet presAssocID="{8678696B-D25A-4906-99B6-8D2B5C3CA5D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16D4CFF-33E6-444A-9390-9B5998DDE4DA}" type="presOf" srcId="{CB8A36AC-614A-41D2-BF92-231297BA4EE7}" destId="{7FAF83F9-12E5-4289-984E-759BA1817F6E}" srcOrd="0" destOrd="0" presId="urn:microsoft.com/office/officeart/2005/8/layout/vList5"/>
    <dgm:cxn modelId="{1A24C394-25DE-4228-B686-1895A916C86C}" type="presOf" srcId="{570B1542-3B3D-4CED-A683-BA9F58E67FBC}" destId="{72592B16-4F4B-4556-84BF-519FA6E7C50B}" srcOrd="0" destOrd="0" presId="urn:microsoft.com/office/officeart/2005/8/layout/vList5"/>
    <dgm:cxn modelId="{519315A8-916E-419D-BA7D-BB491C6ACCFE}" srcId="{2C679410-4B66-4B47-8057-8E85A9EC6335}" destId="{DF3A6F26-DD62-4E3E-B633-A7570C977373}" srcOrd="1" destOrd="0" parTransId="{D42BEFEE-F61C-4BD0-A383-05E2F09EC8CB}" sibTransId="{D8AE6DA1-B6C5-4008-B0E8-0C146CFC2AF3}"/>
    <dgm:cxn modelId="{946E3068-B049-4593-9138-99D122B85F42}" srcId="{97D6CD94-6D5C-4D90-8C39-97EC3294AF5C}" destId="{CB8A36AC-614A-41D2-BF92-231297BA4EE7}" srcOrd="0" destOrd="0" parTransId="{EE1BDCA3-CDB3-4809-A592-718A1B98C9C1}" sibTransId="{B3B33D0C-E6D0-445C-8AB1-F9EED5BEF43A}"/>
    <dgm:cxn modelId="{62A5E42C-192E-41F3-9F50-5AD5702EDF73}" type="presOf" srcId="{97D6CD94-6D5C-4D90-8C39-97EC3294AF5C}" destId="{7CF3862A-DBB5-4649-8BCA-04175C79F10F}" srcOrd="0" destOrd="0" presId="urn:microsoft.com/office/officeart/2005/8/layout/vList5"/>
    <dgm:cxn modelId="{B6BCB2C1-2705-4509-A050-ED5F00397237}" srcId="{97D6CD94-6D5C-4D90-8C39-97EC3294AF5C}" destId="{8678696B-D25A-4906-99B6-8D2B5C3CA5D3}" srcOrd="2" destOrd="0" parTransId="{A873FDE4-F549-451C-9806-445805261400}" sibTransId="{B5690923-1602-4DEE-AA93-0CE633E0DAA0}"/>
    <dgm:cxn modelId="{39662B96-20C7-4B18-93B8-63F44F33870C}" srcId="{97D6CD94-6D5C-4D90-8C39-97EC3294AF5C}" destId="{2C679410-4B66-4B47-8057-8E85A9EC6335}" srcOrd="1" destOrd="0" parTransId="{E70248DE-0FA2-42F2-9B20-34A3BEFFF171}" sibTransId="{70791838-2DD5-410D-ABE3-37AD4D60A549}"/>
    <dgm:cxn modelId="{C0A233EF-47D8-44BA-BF4B-8C60C316E408}" srcId="{2C679410-4B66-4B47-8057-8E85A9EC6335}" destId="{570B1542-3B3D-4CED-A683-BA9F58E67FBC}" srcOrd="0" destOrd="0" parTransId="{74469712-4DC4-41C0-82F3-4E48B396C208}" sibTransId="{5C26DFF3-881F-4873-8323-7E69C6ACC80A}"/>
    <dgm:cxn modelId="{82FE2592-B062-4005-A5E4-F15E6440E23E}" type="presOf" srcId="{2C679410-4B66-4B47-8057-8E85A9EC6335}" destId="{5E7CCD44-E4C4-401A-9CA7-060BEC8900D2}" srcOrd="0" destOrd="0" presId="urn:microsoft.com/office/officeart/2005/8/layout/vList5"/>
    <dgm:cxn modelId="{87F062B1-39DA-42FB-8BC9-DB5D4D454A27}" srcId="{8678696B-D25A-4906-99B6-8D2B5C3CA5D3}" destId="{828623AD-D21B-4CAD-A5C5-F39BCFD10CD4}" srcOrd="0" destOrd="0" parTransId="{A358A788-1341-4E5C-A4C9-29CA213EE4FD}" sibTransId="{0AECDADD-2519-4B50-8BBE-83F71A6227A3}"/>
    <dgm:cxn modelId="{0CB83C5A-6ADA-4456-8D17-822B5EDE8227}" type="presOf" srcId="{068517A9-9492-4CF2-A1CE-9669101E1FF7}" destId="{EAB68122-612B-4A64-8E00-50450569C2DC}" srcOrd="0" destOrd="0" presId="urn:microsoft.com/office/officeart/2005/8/layout/vList5"/>
    <dgm:cxn modelId="{4A9B47C3-03C4-467A-9D05-D2A3C0C894FD}" srcId="{CB8A36AC-614A-41D2-BF92-231297BA4EE7}" destId="{AD2D8A7E-5555-4126-881B-9B8C9373F8CD}" srcOrd="1" destOrd="0" parTransId="{97B6A914-9D5C-44AC-908E-9F68A5F4F4D7}" sibTransId="{61D4C434-FDCC-4F9C-A0B1-BB0FA279BAB4}"/>
    <dgm:cxn modelId="{75338FB0-9E59-4CCE-BD42-3EA5F8BF5612}" type="presOf" srcId="{DF3A6F26-DD62-4E3E-B633-A7570C977373}" destId="{72592B16-4F4B-4556-84BF-519FA6E7C50B}" srcOrd="0" destOrd="1" presId="urn:microsoft.com/office/officeart/2005/8/layout/vList5"/>
    <dgm:cxn modelId="{20A4A15A-BD0A-4920-86B6-5E53EA8091E9}" srcId="{CB8A36AC-614A-41D2-BF92-231297BA4EE7}" destId="{068517A9-9492-4CF2-A1CE-9669101E1FF7}" srcOrd="0" destOrd="0" parTransId="{552C434C-7987-43A8-8B14-A1BA7A627CC3}" sibTransId="{22771869-DE39-4C65-8D26-348FCABCA10F}"/>
    <dgm:cxn modelId="{58CF5297-B6D3-401B-8AB5-4EC1C62BD27D}" type="presOf" srcId="{828623AD-D21B-4CAD-A5C5-F39BCFD10CD4}" destId="{0693A5AC-34AB-411D-9E1A-3E2AAA547189}" srcOrd="0" destOrd="0" presId="urn:microsoft.com/office/officeart/2005/8/layout/vList5"/>
    <dgm:cxn modelId="{493D2D83-6191-46C2-AF62-E9AC0828CDAC}" type="presOf" srcId="{8678696B-D25A-4906-99B6-8D2B5C3CA5D3}" destId="{102C224D-B38C-48F2-81E9-3E9D012CCDE2}" srcOrd="0" destOrd="0" presId="urn:microsoft.com/office/officeart/2005/8/layout/vList5"/>
    <dgm:cxn modelId="{1A255909-0E6A-49A2-83FC-6C2E6C5713A1}" type="presOf" srcId="{AD2D8A7E-5555-4126-881B-9B8C9373F8CD}" destId="{EAB68122-612B-4A64-8E00-50450569C2DC}" srcOrd="0" destOrd="1" presId="urn:microsoft.com/office/officeart/2005/8/layout/vList5"/>
    <dgm:cxn modelId="{D75E8772-388E-4525-BAA4-D2F0C09844AD}" type="presParOf" srcId="{7CF3862A-DBB5-4649-8BCA-04175C79F10F}" destId="{3EF9E640-0BC6-4A4D-AFD2-4853058C96C1}" srcOrd="0" destOrd="0" presId="urn:microsoft.com/office/officeart/2005/8/layout/vList5"/>
    <dgm:cxn modelId="{CB665BFD-A387-466C-8C1F-AA84E302ECDB}" type="presParOf" srcId="{3EF9E640-0BC6-4A4D-AFD2-4853058C96C1}" destId="{7FAF83F9-12E5-4289-984E-759BA1817F6E}" srcOrd="0" destOrd="0" presId="urn:microsoft.com/office/officeart/2005/8/layout/vList5"/>
    <dgm:cxn modelId="{4DC89FF0-A1BB-4EF1-9926-F7DC03832C16}" type="presParOf" srcId="{3EF9E640-0BC6-4A4D-AFD2-4853058C96C1}" destId="{EAB68122-612B-4A64-8E00-50450569C2DC}" srcOrd="1" destOrd="0" presId="urn:microsoft.com/office/officeart/2005/8/layout/vList5"/>
    <dgm:cxn modelId="{07BEC298-740C-4040-82B9-AA5194BE519B}" type="presParOf" srcId="{7CF3862A-DBB5-4649-8BCA-04175C79F10F}" destId="{16BF4C8D-A572-4488-BC36-132CEF24DCCE}" srcOrd="1" destOrd="0" presId="urn:microsoft.com/office/officeart/2005/8/layout/vList5"/>
    <dgm:cxn modelId="{DDCA28AD-436E-42D8-9BC9-1BC2C357DA32}" type="presParOf" srcId="{7CF3862A-DBB5-4649-8BCA-04175C79F10F}" destId="{8032AEA0-64F3-4658-B211-650EE68334B7}" srcOrd="2" destOrd="0" presId="urn:microsoft.com/office/officeart/2005/8/layout/vList5"/>
    <dgm:cxn modelId="{A44F7384-4814-4EA2-8CA7-5C983AF4C96D}" type="presParOf" srcId="{8032AEA0-64F3-4658-B211-650EE68334B7}" destId="{5E7CCD44-E4C4-401A-9CA7-060BEC8900D2}" srcOrd="0" destOrd="0" presId="urn:microsoft.com/office/officeart/2005/8/layout/vList5"/>
    <dgm:cxn modelId="{0D882AA6-1CF6-40B2-BC4E-ABB23936DEE5}" type="presParOf" srcId="{8032AEA0-64F3-4658-B211-650EE68334B7}" destId="{72592B16-4F4B-4556-84BF-519FA6E7C50B}" srcOrd="1" destOrd="0" presId="urn:microsoft.com/office/officeart/2005/8/layout/vList5"/>
    <dgm:cxn modelId="{C7658497-A248-4AC2-A07A-87025BD5585A}" type="presParOf" srcId="{7CF3862A-DBB5-4649-8BCA-04175C79F10F}" destId="{7B4A3B4D-A8EE-418D-B946-ECA1DC08A0E0}" srcOrd="3" destOrd="0" presId="urn:microsoft.com/office/officeart/2005/8/layout/vList5"/>
    <dgm:cxn modelId="{D6D70B1B-75CF-43BA-9432-C7F3664690F5}" type="presParOf" srcId="{7CF3862A-DBB5-4649-8BCA-04175C79F10F}" destId="{8ACF7B4C-EE32-448A-A03B-77F953AE5CD3}" srcOrd="4" destOrd="0" presId="urn:microsoft.com/office/officeart/2005/8/layout/vList5"/>
    <dgm:cxn modelId="{AE5E1C7A-436A-4BA3-B664-5303E64F13BA}" type="presParOf" srcId="{8ACF7B4C-EE32-448A-A03B-77F953AE5CD3}" destId="{102C224D-B38C-48F2-81E9-3E9D012CCDE2}" srcOrd="0" destOrd="0" presId="urn:microsoft.com/office/officeart/2005/8/layout/vList5"/>
    <dgm:cxn modelId="{D63C205C-4227-404A-A67F-7C8223139130}" type="presParOf" srcId="{8ACF7B4C-EE32-448A-A03B-77F953AE5CD3}" destId="{0693A5AC-34AB-411D-9E1A-3E2AAA5471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D24E8-8516-4002-BB21-F3F605BFBDF3}">
      <dsp:nvSpPr>
        <dsp:cNvPr id="0" name=""/>
        <dsp:cNvSpPr/>
      </dsp:nvSpPr>
      <dsp:spPr>
        <a:xfrm>
          <a:off x="3978830" y="1762073"/>
          <a:ext cx="2823686" cy="671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886"/>
              </a:lnTo>
              <a:lnTo>
                <a:pt x="2823686" y="457886"/>
              </a:lnTo>
              <a:lnTo>
                <a:pt x="2823686" y="671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A1CC9-D582-48FF-B47F-4197356AA700}">
      <dsp:nvSpPr>
        <dsp:cNvPr id="0" name=""/>
        <dsp:cNvSpPr/>
      </dsp:nvSpPr>
      <dsp:spPr>
        <a:xfrm>
          <a:off x="3933110" y="1762073"/>
          <a:ext cx="91440" cy="6719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1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66BB7-23A2-436A-950B-2FF0AFC3B548}">
      <dsp:nvSpPr>
        <dsp:cNvPr id="0" name=""/>
        <dsp:cNvSpPr/>
      </dsp:nvSpPr>
      <dsp:spPr>
        <a:xfrm>
          <a:off x="1155144" y="1762073"/>
          <a:ext cx="2823686" cy="671908"/>
        </a:xfrm>
        <a:custGeom>
          <a:avLst/>
          <a:gdLst/>
          <a:ahLst/>
          <a:cxnLst/>
          <a:rect l="0" t="0" r="0" b="0"/>
          <a:pathLst>
            <a:path>
              <a:moveTo>
                <a:pt x="2823686" y="0"/>
              </a:moveTo>
              <a:lnTo>
                <a:pt x="2823686" y="457886"/>
              </a:lnTo>
              <a:lnTo>
                <a:pt x="0" y="457886"/>
              </a:lnTo>
              <a:lnTo>
                <a:pt x="0" y="671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32DB2-F36D-42C1-8AC1-4B18C1726F5F}">
      <dsp:nvSpPr>
        <dsp:cNvPr id="0" name=""/>
        <dsp:cNvSpPr/>
      </dsp:nvSpPr>
      <dsp:spPr>
        <a:xfrm>
          <a:off x="2407915" y="295040"/>
          <a:ext cx="3141830" cy="1467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6809C-5ED7-41D7-8651-8C1AEC42713C}">
      <dsp:nvSpPr>
        <dsp:cNvPr id="0" name=""/>
        <dsp:cNvSpPr/>
      </dsp:nvSpPr>
      <dsp:spPr>
        <a:xfrm>
          <a:off x="2664613" y="538904"/>
          <a:ext cx="3141830" cy="1467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GIÁM ĐỐC</a:t>
          </a:r>
          <a:endParaRPr lang="en-US" sz="3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07581" y="581872"/>
        <a:ext cx="3055894" cy="1381097"/>
      </dsp:txXfrm>
    </dsp:sp>
    <dsp:sp modelId="{B3E08561-2F5D-47EE-994F-C780E5618D4D}">
      <dsp:nvSpPr>
        <dsp:cNvPr id="0" name=""/>
        <dsp:cNvSpPr/>
      </dsp:nvSpPr>
      <dsp:spPr>
        <a:xfrm>
          <a:off x="0" y="2433982"/>
          <a:ext cx="2310288" cy="1467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8C209-E600-4874-AC68-1D91DF7F2B26}">
      <dsp:nvSpPr>
        <dsp:cNvPr id="0" name=""/>
        <dsp:cNvSpPr/>
      </dsp:nvSpPr>
      <dsp:spPr>
        <a:xfrm>
          <a:off x="256698" y="2677846"/>
          <a:ext cx="2310288" cy="1467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Phó</a:t>
          </a: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giám</a:t>
          </a: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đốc</a:t>
          </a: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phụ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trách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doanh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666" y="2720814"/>
        <a:ext cx="2224352" cy="1381097"/>
      </dsp:txXfrm>
    </dsp:sp>
    <dsp:sp modelId="{E9AD59CC-49B1-46DD-8D6D-39F1796106E0}">
      <dsp:nvSpPr>
        <dsp:cNvPr id="0" name=""/>
        <dsp:cNvSpPr/>
      </dsp:nvSpPr>
      <dsp:spPr>
        <a:xfrm>
          <a:off x="2823686" y="2433982"/>
          <a:ext cx="2310288" cy="1467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C1FEA-D8A3-433D-97D0-B6BFC7C4FF29}">
      <dsp:nvSpPr>
        <dsp:cNvPr id="0" name=""/>
        <dsp:cNvSpPr/>
      </dsp:nvSpPr>
      <dsp:spPr>
        <a:xfrm>
          <a:off x="3080385" y="2677846"/>
          <a:ext cx="2310288" cy="1467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Phó</a:t>
          </a: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giám</a:t>
          </a: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2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đốc</a:t>
          </a: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phụ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trách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kỹ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3353" y="2720814"/>
        <a:ext cx="2224352" cy="1381097"/>
      </dsp:txXfrm>
    </dsp:sp>
    <dsp:sp modelId="{5084B13E-4362-4D44-90D8-6334F35739F1}">
      <dsp:nvSpPr>
        <dsp:cNvPr id="0" name=""/>
        <dsp:cNvSpPr/>
      </dsp:nvSpPr>
      <dsp:spPr>
        <a:xfrm>
          <a:off x="5647372" y="2433982"/>
          <a:ext cx="2310288" cy="1467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26C40-8A25-449E-A09E-CAA4BDAACC62}">
      <dsp:nvSpPr>
        <dsp:cNvPr id="0" name=""/>
        <dsp:cNvSpPr/>
      </dsp:nvSpPr>
      <dsp:spPr>
        <a:xfrm>
          <a:off x="5904071" y="2677846"/>
          <a:ext cx="2310288" cy="1467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Phó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giám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đốc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phụ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trách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GIS)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47039" y="2720814"/>
        <a:ext cx="2224352" cy="1381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29B43-BA9C-4BF8-AE87-0152EC7B1575}">
      <dsp:nvSpPr>
        <dsp:cNvPr id="0" name=""/>
        <dsp:cNvSpPr/>
      </dsp:nvSpPr>
      <dsp:spPr>
        <a:xfrm>
          <a:off x="483085" y="1319"/>
          <a:ext cx="7168179" cy="6070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SƠ ĐỒ CÔNG TY</a:t>
          </a:r>
          <a:endParaRPr lang="en-US" sz="20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864" y="19098"/>
        <a:ext cx="7132621" cy="571477"/>
      </dsp:txXfrm>
    </dsp:sp>
    <dsp:sp modelId="{0DB315BD-0DD8-4DFB-BB37-CAF2B0171A82}">
      <dsp:nvSpPr>
        <dsp:cNvPr id="0" name=""/>
        <dsp:cNvSpPr/>
      </dsp:nvSpPr>
      <dsp:spPr>
        <a:xfrm>
          <a:off x="1918395" y="717621"/>
          <a:ext cx="607035" cy="60703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EB80A0-80E9-4AE1-BDC3-5055BC9EA336}">
      <dsp:nvSpPr>
        <dsp:cNvPr id="0" name=""/>
        <dsp:cNvSpPr/>
      </dsp:nvSpPr>
      <dsp:spPr>
        <a:xfrm>
          <a:off x="1114213" y="717621"/>
          <a:ext cx="5905922" cy="60703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giám đốc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3851" y="747259"/>
        <a:ext cx="5846646" cy="547759"/>
      </dsp:txXfrm>
    </dsp:sp>
    <dsp:sp modelId="{6017BE6E-5FF7-43B1-989A-014A6AA280EA}">
      <dsp:nvSpPr>
        <dsp:cNvPr id="0" name=""/>
        <dsp:cNvSpPr/>
      </dsp:nvSpPr>
      <dsp:spPr>
        <a:xfrm>
          <a:off x="1918395" y="1397500"/>
          <a:ext cx="607035" cy="607035"/>
        </a:xfrm>
        <a:prstGeom prst="roundRect">
          <a:avLst>
            <a:gd name="adj" fmla="val 16670"/>
          </a:avLst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10893C-9F1F-487C-B826-3B7C5190E5D9}">
      <dsp:nvSpPr>
        <dsp:cNvPr id="0" name=""/>
        <dsp:cNvSpPr/>
      </dsp:nvSpPr>
      <dsp:spPr>
        <a:xfrm>
          <a:off x="1114213" y="1397500"/>
          <a:ext cx="5905922" cy="607035"/>
        </a:xfrm>
        <a:prstGeom prst="roundRect">
          <a:avLst>
            <a:gd name="adj" fmla="val 16670"/>
          </a:avLst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kinh doanh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3851" y="1427138"/>
        <a:ext cx="5846646" cy="547759"/>
      </dsp:txXfrm>
    </dsp:sp>
    <dsp:sp modelId="{785A6E0A-5D19-4169-8F3B-2F0F27235F0C}">
      <dsp:nvSpPr>
        <dsp:cNvPr id="0" name=""/>
        <dsp:cNvSpPr/>
      </dsp:nvSpPr>
      <dsp:spPr>
        <a:xfrm>
          <a:off x="1918395" y="2077380"/>
          <a:ext cx="607035" cy="607035"/>
        </a:xfrm>
        <a:prstGeom prst="roundRect">
          <a:avLst>
            <a:gd name="adj" fmla="val 1667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402A5F-0464-4BA1-ABCE-821B0344B89E}">
      <dsp:nvSpPr>
        <dsp:cNvPr id="0" name=""/>
        <dsp:cNvSpPr/>
      </dsp:nvSpPr>
      <dsp:spPr>
        <a:xfrm>
          <a:off x="1114213" y="2077380"/>
          <a:ext cx="5905922" cy="607035"/>
        </a:xfrm>
        <a:prstGeom prst="roundRect">
          <a:avLst>
            <a:gd name="adj" fmla="val 1667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họp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3851" y="2107018"/>
        <a:ext cx="5846646" cy="547759"/>
      </dsp:txXfrm>
    </dsp:sp>
    <dsp:sp modelId="{761A1592-6AB2-4CCB-95F1-A707613CBF31}">
      <dsp:nvSpPr>
        <dsp:cNvPr id="0" name=""/>
        <dsp:cNvSpPr/>
      </dsp:nvSpPr>
      <dsp:spPr>
        <a:xfrm>
          <a:off x="1918395" y="2757259"/>
          <a:ext cx="607035" cy="607035"/>
        </a:xfrm>
        <a:prstGeom prst="roundRect">
          <a:avLst>
            <a:gd name="adj" fmla="val 1667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B919EE-1A14-460D-9D0A-FF8C89957B3F}">
      <dsp:nvSpPr>
        <dsp:cNvPr id="0" name=""/>
        <dsp:cNvSpPr/>
      </dsp:nvSpPr>
      <dsp:spPr>
        <a:xfrm>
          <a:off x="1114213" y="2757259"/>
          <a:ext cx="5905922" cy="607035"/>
        </a:xfrm>
        <a:prstGeom prst="roundRect">
          <a:avLst>
            <a:gd name="adj" fmla="val 1667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kỹ thuật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3851" y="2786897"/>
        <a:ext cx="5846646" cy="547759"/>
      </dsp:txXfrm>
    </dsp:sp>
    <dsp:sp modelId="{8742BC5D-23B9-465B-A01F-1DBF0CB27E2E}">
      <dsp:nvSpPr>
        <dsp:cNvPr id="0" name=""/>
        <dsp:cNvSpPr/>
      </dsp:nvSpPr>
      <dsp:spPr>
        <a:xfrm>
          <a:off x="1918395" y="3437139"/>
          <a:ext cx="607035" cy="607035"/>
        </a:xfrm>
        <a:prstGeom prst="roundRect">
          <a:avLst>
            <a:gd name="adj" fmla="val 1667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0DEE3B-8A10-405F-B570-D5BB75373616}">
      <dsp:nvSpPr>
        <dsp:cNvPr id="0" name=""/>
        <dsp:cNvSpPr/>
      </dsp:nvSpPr>
      <dsp:spPr>
        <a:xfrm>
          <a:off x="1114213" y="3437139"/>
          <a:ext cx="5905922" cy="607035"/>
        </a:xfrm>
        <a:prstGeom prst="roundRect">
          <a:avLst>
            <a:gd name="adj" fmla="val 1667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hành chính – kế toán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3851" y="3466777"/>
        <a:ext cx="5846646" cy="547759"/>
      </dsp:txXfrm>
    </dsp:sp>
    <dsp:sp modelId="{D53BE416-5274-4D11-B322-40353EDFBAF4}">
      <dsp:nvSpPr>
        <dsp:cNvPr id="0" name=""/>
        <dsp:cNvSpPr/>
      </dsp:nvSpPr>
      <dsp:spPr>
        <a:xfrm>
          <a:off x="1918395" y="4117018"/>
          <a:ext cx="607035" cy="607035"/>
        </a:xfrm>
        <a:prstGeom prst="roundRect">
          <a:avLst>
            <a:gd name="adj" fmla="val 16670"/>
          </a:avLst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4189C0-4211-4450-A239-7A39CD065C0C}">
      <dsp:nvSpPr>
        <dsp:cNvPr id="0" name=""/>
        <dsp:cNvSpPr/>
      </dsp:nvSpPr>
      <dsp:spPr>
        <a:xfrm>
          <a:off x="1114213" y="4117018"/>
          <a:ext cx="5905922" cy="607035"/>
        </a:xfrm>
        <a:prstGeom prst="roundRect">
          <a:avLst>
            <a:gd name="adj" fmla="val 16670"/>
          </a:avLst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Phòng GIS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3851" y="4146656"/>
        <a:ext cx="5846646" cy="547759"/>
      </dsp:txXfrm>
    </dsp:sp>
    <dsp:sp modelId="{231293E1-2B4A-43BB-8BBB-EAA469DEA147}">
      <dsp:nvSpPr>
        <dsp:cNvPr id="0" name=""/>
        <dsp:cNvSpPr/>
      </dsp:nvSpPr>
      <dsp:spPr>
        <a:xfrm>
          <a:off x="1918395" y="4796898"/>
          <a:ext cx="607035" cy="607035"/>
        </a:xfrm>
        <a:prstGeom prst="roundRect">
          <a:avLst>
            <a:gd name="adj" fmla="val 1667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0513B2-65CE-40BD-A94F-4A24CCC6D6B6}">
      <dsp:nvSpPr>
        <dsp:cNvPr id="0" name=""/>
        <dsp:cNvSpPr/>
      </dsp:nvSpPr>
      <dsp:spPr>
        <a:xfrm>
          <a:off x="1114213" y="4796898"/>
          <a:ext cx="5905922" cy="607035"/>
        </a:xfrm>
        <a:prstGeom prst="roundRect">
          <a:avLst>
            <a:gd name="adj" fmla="val 1667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Khu</a:t>
          </a: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vực</a:t>
          </a: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0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bàn</a:t>
          </a: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ăn</a:t>
          </a: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tủ</a:t>
          </a: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giày</a:t>
          </a: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wc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3851" y="4826536"/>
        <a:ext cx="5846646" cy="547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58EDE-086A-441B-AE06-028387F748C9}">
      <dsp:nvSpPr>
        <dsp:cNvPr id="0" name=""/>
        <dsp:cNvSpPr/>
      </dsp:nvSpPr>
      <dsp:spPr>
        <a:xfrm rot="5400000">
          <a:off x="4765372" y="-1853865"/>
          <a:ext cx="1762694" cy="547176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Buổi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sáng:Từ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8h30 – 12h00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Buổi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chiều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13h00 – 17h30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Nghỉ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trưa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: 12h00 – 13h00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10835" y="86720"/>
        <a:ext cx="5385721" cy="1590598"/>
      </dsp:txXfrm>
    </dsp:sp>
    <dsp:sp modelId="{32215E24-F808-447A-BCBA-E4935932CEF1}">
      <dsp:nvSpPr>
        <dsp:cNvPr id="0" name=""/>
        <dsp:cNvSpPr/>
      </dsp:nvSpPr>
      <dsp:spPr>
        <a:xfrm>
          <a:off x="167036" y="218034"/>
          <a:ext cx="2743798" cy="13279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1862" y="282860"/>
        <a:ext cx="2614146" cy="1198317"/>
      </dsp:txXfrm>
    </dsp:sp>
    <dsp:sp modelId="{FCE9B012-85BF-4C67-93BA-834CA667975C}">
      <dsp:nvSpPr>
        <dsp:cNvPr id="0" name=""/>
        <dsp:cNvSpPr/>
      </dsp:nvSpPr>
      <dsp:spPr>
        <a:xfrm rot="5400000">
          <a:off x="4765372" y="18997"/>
          <a:ext cx="1762694" cy="5471769"/>
        </a:xfrm>
        <a:prstGeom prst="round2Same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vị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giày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cốc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uống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nước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dẫn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10835" y="1959582"/>
        <a:ext cx="5385721" cy="1590598"/>
      </dsp:txXfrm>
    </dsp:sp>
    <dsp:sp modelId="{23676028-9EA2-4014-8019-EC8642AAC243}">
      <dsp:nvSpPr>
        <dsp:cNvPr id="0" name=""/>
        <dsp:cNvSpPr/>
      </dsp:nvSpPr>
      <dsp:spPr>
        <a:xfrm>
          <a:off x="167036" y="2090897"/>
          <a:ext cx="2743798" cy="1327969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sz="27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1862" y="2155723"/>
        <a:ext cx="2614146" cy="1198317"/>
      </dsp:txXfrm>
    </dsp:sp>
    <dsp:sp modelId="{93E73279-2606-43E6-932B-F31F5725F224}">
      <dsp:nvSpPr>
        <dsp:cNvPr id="0" name=""/>
        <dsp:cNvSpPr/>
      </dsp:nvSpPr>
      <dsp:spPr>
        <a:xfrm rot="5400000">
          <a:off x="4765372" y="1891859"/>
          <a:ext cx="1762694" cy="5471769"/>
        </a:xfrm>
        <a:prstGeom prst="round2Same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Tắt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điện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ý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giữ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sinh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Tủ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lạnh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lò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vi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pha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café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5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10835" y="3832444"/>
        <a:ext cx="5385721" cy="1590598"/>
      </dsp:txXfrm>
    </dsp:sp>
    <dsp:sp modelId="{8AF63737-9866-4FE6-A8E6-273954B3BAAD}">
      <dsp:nvSpPr>
        <dsp:cNvPr id="0" name=""/>
        <dsp:cNvSpPr/>
      </dsp:nvSpPr>
      <dsp:spPr>
        <a:xfrm>
          <a:off x="167036" y="3963759"/>
          <a:ext cx="2743798" cy="1327969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1862" y="4028585"/>
        <a:ext cx="2614146" cy="1198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68122-612B-4A64-8E00-50450569C2DC}">
      <dsp:nvSpPr>
        <dsp:cNvPr id="0" name=""/>
        <dsp:cNvSpPr/>
      </dsp:nvSpPr>
      <dsp:spPr>
        <a:xfrm rot="5400000">
          <a:off x="4316630" y="-1633743"/>
          <a:ext cx="1703111" cy="497189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Trà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, café,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sữa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Cây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nước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lọc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682238" y="83788"/>
        <a:ext cx="4888758" cy="1536833"/>
      </dsp:txXfrm>
    </dsp:sp>
    <dsp:sp modelId="{7FAF83F9-12E5-4289-984E-759BA1817F6E}">
      <dsp:nvSpPr>
        <dsp:cNvPr id="0" name=""/>
        <dsp:cNvSpPr/>
      </dsp:nvSpPr>
      <dsp:spPr>
        <a:xfrm>
          <a:off x="114454" y="122880"/>
          <a:ext cx="2567783" cy="145865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3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659" y="194085"/>
        <a:ext cx="2425373" cy="1316241"/>
      </dsp:txXfrm>
    </dsp:sp>
    <dsp:sp modelId="{72592B16-4F4B-4556-84BF-519FA6E7C50B}">
      <dsp:nvSpPr>
        <dsp:cNvPr id="0" name=""/>
        <dsp:cNvSpPr/>
      </dsp:nvSpPr>
      <dsp:spPr>
        <a:xfrm rot="5400000">
          <a:off x="4316630" y="175812"/>
          <a:ext cx="1703111" cy="4971897"/>
        </a:xfrm>
        <a:prstGeom prst="round2Same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Phòng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sinh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Nam ở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phía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Nữ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ở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phía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Luôn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giữ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nhà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sinh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khu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rửa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tay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khô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thoáng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682238" y="1893344"/>
        <a:ext cx="4888758" cy="1536833"/>
      </dsp:txXfrm>
    </dsp:sp>
    <dsp:sp modelId="{5E7CCD44-E4C4-401A-9CA7-060BEC8900D2}">
      <dsp:nvSpPr>
        <dsp:cNvPr id="0" name=""/>
        <dsp:cNvSpPr/>
      </dsp:nvSpPr>
      <dsp:spPr>
        <a:xfrm>
          <a:off x="114454" y="1932435"/>
          <a:ext cx="2567783" cy="1458651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sz="3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Khu</a:t>
          </a: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vực</a:t>
          </a: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 WC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659" y="2003640"/>
        <a:ext cx="2425373" cy="1316241"/>
      </dsp:txXfrm>
    </dsp:sp>
    <dsp:sp modelId="{0693A5AC-34AB-411D-9E1A-3E2AAA547189}">
      <dsp:nvSpPr>
        <dsp:cNvPr id="0" name=""/>
        <dsp:cNvSpPr/>
      </dsp:nvSpPr>
      <dsp:spPr>
        <a:xfrm rot="5400000">
          <a:off x="4316630" y="1985368"/>
          <a:ext cx="1703111" cy="4971897"/>
        </a:xfrm>
        <a:prstGeom prst="round2Same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Rửa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tay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ra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vào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ty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682238" y="3702900"/>
        <a:ext cx="4888758" cy="1536833"/>
      </dsp:txXfrm>
    </dsp:sp>
    <dsp:sp modelId="{102C224D-B38C-48F2-81E9-3E9D012CCDE2}">
      <dsp:nvSpPr>
        <dsp:cNvPr id="0" name=""/>
        <dsp:cNvSpPr/>
      </dsp:nvSpPr>
      <dsp:spPr>
        <a:xfrm>
          <a:off x="114454" y="3741991"/>
          <a:ext cx="2567783" cy="1458651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6. </a:t>
          </a:r>
          <a:r>
            <a:rPr lang="en-US" sz="3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Quy</a:t>
          </a: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định</a:t>
          </a: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phòng</a:t>
          </a: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659" y="3813196"/>
        <a:ext cx="2425373" cy="131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372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F7674-E999-44B5-931C-3C07686E1DA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372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AACA1-91C6-4682-BD5A-88D2E035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2512-118E-44DA-9EFE-961848F23CD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2"/>
            <a:ext cx="794131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372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AD770-F408-462C-A271-9D4993E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8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D770-F408-462C-A271-9D4993E17A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D770-F408-462C-A271-9D4993E17A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D770-F408-462C-A271-9D4993E17A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D770-F408-462C-A271-9D4993E17A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8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AD770-F408-462C-A271-9D4993E17A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52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3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4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FDC5-43BF-417B-941D-848946E1B9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4292-BF3B-4D61-9954-C4DFE325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1358908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143750" y="714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560388" y="-65580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7" tIns="45724" rIns="91447" bIns="45724" numCol="1" anchor="t" anchorCtr="0" compatLnSpc="1">
            <a:prstTxWarp prst="textNoShape">
              <a:avLst/>
            </a:prstTxWarp>
          </a:bodyPr>
          <a:lstStyle/>
          <a:p>
            <a:endParaRPr lang="en-US" sz="675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560388" y="-65580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7" tIns="45724" rIns="91447" bIns="45724" numCol="1" anchor="t" anchorCtr="0" compatLnSpc="1">
            <a:prstTxWarp prst="textNoShape">
              <a:avLst/>
            </a:prstTxWarp>
          </a:bodyPr>
          <a:lstStyle/>
          <a:p>
            <a:endParaRPr lang="en-US" sz="675"/>
          </a:p>
        </p:txBody>
      </p:sp>
      <p:sp>
        <p:nvSpPr>
          <p:cNvPr id="24" name="Freeform 23"/>
          <p:cNvSpPr/>
          <p:nvPr/>
        </p:nvSpPr>
        <p:spPr>
          <a:xfrm>
            <a:off x="4541519" y="0"/>
            <a:ext cx="4618629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cxnSp>
        <p:nvCxnSpPr>
          <p:cNvPr id="27" name="Straight Connector 26"/>
          <p:cNvCxnSpPr/>
          <p:nvPr/>
        </p:nvCxnSpPr>
        <p:spPr>
          <a:xfrm>
            <a:off x="4982283" y="2700361"/>
            <a:ext cx="4177866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82283" y="1558073"/>
            <a:ext cx="4161717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4">
            <a:extLst>
              <a:ext uri="{FF2B5EF4-FFF2-40B4-BE49-F238E27FC236}">
                <a16:creationId xmlns:a16="http://schemas.microsoft.com/office/drawing/2014/main" xmlns="" id="{2D8AF897-56EE-4E40-9359-B56DA6B6932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22" y="495130"/>
            <a:ext cx="2281222" cy="731350"/>
          </a:xfrm>
          <a:prstGeom prst="rect">
            <a:avLst/>
          </a:prstGeom>
        </p:spPr>
      </p:pic>
      <p:sp>
        <p:nvSpPr>
          <p:cNvPr id="30" name="Hình chữ nhật 8">
            <a:extLst>
              <a:ext uri="{FF2B5EF4-FFF2-40B4-BE49-F238E27FC236}">
                <a16:creationId xmlns:a16="http://schemas.microsoft.com/office/drawing/2014/main" xmlns="" id="{CC22B3F6-F1D9-49B0-889D-60DD0C4E120F}"/>
              </a:ext>
            </a:extLst>
          </p:cNvPr>
          <p:cNvSpPr/>
          <p:nvPr/>
        </p:nvSpPr>
        <p:spPr>
          <a:xfrm>
            <a:off x="-612084" y="1992028"/>
            <a:ext cx="7652964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CÔNG TY TNHH GIẢI PHÁP VÀ </a:t>
            </a:r>
            <a:endParaRPr lang="en-US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CÔNG </a:t>
            </a:r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NGHỆ GIS - VIETGIS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giao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VietGIS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232229"/>
            <a:ext cx="7886700" cy="59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650" y="382461"/>
            <a:ext cx="4633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chemeClr val="tx2"/>
                </a:solidFill>
              </a:rPr>
              <a:t>1. GIỚI THIỆU CÔNG TY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2D8AF897-56EE-4E40-9359-B56DA6B6932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22" y="235886"/>
            <a:ext cx="2281222" cy="73135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07939027"/>
              </p:ext>
            </p:extLst>
          </p:nvPr>
        </p:nvGraphicFramePr>
        <p:xfrm>
          <a:off x="487680" y="1397000"/>
          <a:ext cx="8214360" cy="4439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256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232229"/>
            <a:ext cx="7886700" cy="59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650" y="382461"/>
            <a:ext cx="4633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chemeClr val="tx2"/>
                </a:solidFill>
              </a:rPr>
              <a:t>1. GIỚI THIỆU CÔNG TY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2D8AF897-56EE-4E40-9359-B56DA6B6932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22" y="235886"/>
            <a:ext cx="2281222" cy="73135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11282598"/>
              </p:ext>
            </p:extLst>
          </p:nvPr>
        </p:nvGraphicFramePr>
        <p:xfrm>
          <a:off x="628650" y="1117467"/>
          <a:ext cx="8134350" cy="5405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893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232229"/>
            <a:ext cx="7886700" cy="59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650" y="382461"/>
            <a:ext cx="4633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chemeClr val="tx2"/>
                </a:solidFill>
              </a:rPr>
              <a:t>2. NỘI QUY CÔNG </a:t>
            </a:r>
            <a:r>
              <a:rPr lang="en-US" sz="3200" b="1" dirty="0" smtClean="0">
                <a:solidFill>
                  <a:schemeClr val="tx2"/>
                </a:solidFill>
              </a:rPr>
              <a:t>TY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2D8AF897-56EE-4E40-9359-B56DA6B6932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22" y="235886"/>
            <a:ext cx="2281222" cy="73135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9963712"/>
              </p:ext>
            </p:extLst>
          </p:nvPr>
        </p:nvGraphicFramePr>
        <p:xfrm>
          <a:off x="297180" y="1094104"/>
          <a:ext cx="8549640" cy="5509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161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232229"/>
            <a:ext cx="7886700" cy="59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650" y="382461"/>
            <a:ext cx="4633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chemeClr val="tx2"/>
                </a:solidFill>
              </a:rPr>
              <a:t>2. NỘI QUY CÔNG </a:t>
            </a:r>
            <a:r>
              <a:rPr lang="en-US" sz="3200" b="1" dirty="0" smtClean="0">
                <a:solidFill>
                  <a:schemeClr val="tx2"/>
                </a:solidFill>
              </a:rPr>
              <a:t>TY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2D8AF897-56EE-4E40-9359-B56DA6B6932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22" y="235886"/>
            <a:ext cx="2281222" cy="73135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73712303"/>
              </p:ext>
            </p:extLst>
          </p:nvPr>
        </p:nvGraphicFramePr>
        <p:xfrm>
          <a:off x="746760" y="1003672"/>
          <a:ext cx="7768590" cy="532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890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6163</TotalTime>
  <Words>252</Words>
  <Application>Microsoft Office PowerPoint</Application>
  <PresentationFormat>On-screen Show (4:3)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Nhungxinh</cp:lastModifiedBy>
  <cp:revision>337</cp:revision>
  <cp:lastPrinted>2018-02-01T00:43:18Z</cp:lastPrinted>
  <dcterms:created xsi:type="dcterms:W3CDTF">2015-05-28T13:27:04Z</dcterms:created>
  <dcterms:modified xsi:type="dcterms:W3CDTF">2020-03-04T10:29:41Z</dcterms:modified>
</cp:coreProperties>
</file>