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E9E7B-88BF-453D-AFE2-06A18AA06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449657-C186-4ED9-B64E-BAF2A2972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098380-EFB6-49D5-950B-6375B4A0D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3A4A-EF99-46F4-9E57-F480E468800E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FD01AB-71EC-4D2C-8E8F-9B852E33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F791B1-3B09-49A1-BB87-987D6A23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E9E6-845F-44EA-B782-A669B418FB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568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45520-C5AA-44A4-8673-6F3CFC1D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6EA125-7BC6-4556-878C-D3AC29EE0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9CE1A-C99C-40F0-9804-3D2B38F3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3A4A-EF99-46F4-9E57-F480E468800E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EE8E45-5E9C-4411-BDDB-D423101B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935BC0-3C89-4E82-B9D1-7C150679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E9E6-845F-44EA-B782-A669B418FB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035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857486-A41A-40AC-9AB3-D5C2B10F8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6BA4AB-84B7-4E3E-A923-FA70F3AF7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15C674-678F-4EAA-8408-E0D95517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3A4A-EF99-46F4-9E57-F480E468800E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A7228E-8D56-45B5-B26C-F140ACAE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26BA70-0BF3-451D-AF20-B03465ED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E9E6-845F-44EA-B782-A669B418FB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78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736AD-51EB-4A25-ACDA-1140003C7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D5827F-C1B9-47A8-BC5C-9C9DA7F8C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6FA19E-5E30-4FBE-97D8-3859B7C7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3A4A-EF99-46F4-9E57-F480E468800E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9BA484-9193-47BE-9C22-D64DB0E8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57CFE3-0697-47C5-83C6-3B711D09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E9E6-845F-44EA-B782-A669B418FB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94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98E31-9BE1-4BA1-8E8D-E2165726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8D5BD4-837F-4AAD-A98E-CD80D58F2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C78D31-26F6-49BE-B695-94E28D37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3A4A-EF99-46F4-9E57-F480E468800E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5D78A-0AA4-482F-B3A9-F2F83A52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482E21-8046-43B6-BC7D-D260C1CC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E9E6-845F-44EA-B782-A669B418FB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938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25365-2699-45FD-BC94-963546DF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0D5030-C037-4CCA-B8DE-8199E0045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2686D7-4747-4D7E-B805-3634EC0E0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28A973-2B76-44D4-923B-5A1A5938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3A4A-EF99-46F4-9E57-F480E468800E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9CA1D7-A4ED-4138-A663-4B0EAFB0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601D68-CAAB-45D4-8D33-1DF9FA5E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E9E6-845F-44EA-B782-A669B418FB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48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D5AAF-2B50-4BC6-977F-107150384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8F6160-3BD3-4D06-B3A5-B2C285992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C3ED6C-2C9B-4416-84F3-40648A3B4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D4D9D4-BCD5-4F3E-8CA7-9A95B3F76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1077B5-5843-485D-9D46-C9C7292CF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FD11A94-9201-410C-A510-C44E7C690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3A4A-EF99-46F4-9E57-F480E468800E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66CCE3-4EF4-49BA-9C9A-3FC535AC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38EB56-9D16-4B32-B947-EE6310D0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E9E6-845F-44EA-B782-A669B418FB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459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1D53E-F9B1-4110-8B26-6B17B70D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18F3BC-A116-4710-82BF-46315E3C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3A4A-EF99-46F4-9E57-F480E468800E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2E715F-FEC0-4D1A-AC4F-526B4FE9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494CE1-4BA5-44F1-8784-16FE6158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E9E6-845F-44EA-B782-A669B418FB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652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2DCD61F-2346-4421-84A7-804389E5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3A4A-EF99-46F4-9E57-F480E468800E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DC7FE77-0E6A-4B1E-A989-6D89657A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2050E8-0BF3-4D61-BAA1-6ED9B0E46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E9E6-845F-44EA-B782-A669B418FB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943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68A2B-4D2A-48F2-B3EB-7A8BD6E4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E540F1-33E3-49E4-BAE5-B4C2F903A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407256-9940-4DE8-A4A6-DC7A5CA38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D8FAA7-214D-4DA6-8B71-A8616FEB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3A4A-EF99-46F4-9E57-F480E468800E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BA22BD-FF41-4646-BBF7-EC1E8DFC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73606B-89D6-4D71-BB5F-43FC762A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E9E6-845F-44EA-B782-A669B418FB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18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BA633-41AC-45EF-BB8C-210593DA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2AB7395-ABBC-4212-ABAB-258241E48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017DED-C936-45F6-AC33-1BD88883F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7CD0DD-7BBD-46A8-8E57-9F14CF7A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3A4A-EF99-46F4-9E57-F480E468800E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F1F0E5-35E4-45B3-BF2C-7AC6107BA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29A106-4421-4E17-A3D0-0ECCC8A4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E9E6-845F-44EA-B782-A669B418FB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22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5B3CA1E-9683-4B6E-A433-5B93FB1A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2FFD21-813B-4C27-9878-A37426832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A602FB-60FB-4DFE-B3D0-2D1F49BC8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3A4A-EF99-46F4-9E57-F480E468800E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A618FC-50A6-4A55-A207-0E38835BA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CD5CC6-C30E-4FF5-BE09-FD037BE11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5E9E6-845F-44EA-B782-A669B418FB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698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D8E5BDA-EDBA-4BE8-BDF9-C97331CCCE62}"/>
              </a:ext>
            </a:extLst>
          </p:cNvPr>
          <p:cNvSpPr txBox="1"/>
          <p:nvPr/>
        </p:nvSpPr>
        <p:spPr>
          <a:xfrm>
            <a:off x="1619250" y="123825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omic Sans MS" panose="030F0702030302020204" pitchFamily="66" charset="0"/>
              </a:rPr>
              <a:t>Hugo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909902F-BBF1-4ED3-85D6-398059EA8826}"/>
              </a:ext>
            </a:extLst>
          </p:cNvPr>
          <p:cNvSpPr txBox="1"/>
          <p:nvPr/>
        </p:nvSpPr>
        <p:spPr>
          <a:xfrm>
            <a:off x="1685925" y="1548929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Comic Sans MS" panose="030F0702030302020204" pitchFamily="66" charset="0"/>
              </a:rPr>
              <a:t>con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DA61B0B-A783-4B1A-AF22-EBB9D32D40B3}"/>
              </a:ext>
            </a:extLst>
          </p:cNvPr>
          <p:cNvSpPr txBox="1"/>
          <p:nvPr/>
        </p:nvSpPr>
        <p:spPr>
          <a:xfrm>
            <a:off x="2019300" y="1548929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omic Sans MS" panose="030F0702030302020204" pitchFamily="66" charset="0"/>
              </a:rPr>
              <a:t>wifi</a:t>
            </a:r>
          </a:p>
        </p:txBody>
      </p:sp>
    </p:spTree>
    <p:extLst>
      <p:ext uri="{BB962C8B-B14F-4D97-AF65-F5344CB8AC3E}">
        <p14:creationId xmlns:p14="http://schemas.microsoft.com/office/powerpoint/2010/main" val="17215515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Hugo Gil</dc:creator>
  <cp:lastModifiedBy>Hugo Gil</cp:lastModifiedBy>
  <cp:revision>1</cp:revision>
  <dcterms:created xsi:type="dcterms:W3CDTF">2024-01-16T16:54:28Z</dcterms:created>
  <dcterms:modified xsi:type="dcterms:W3CDTF">2024-01-16T16:57:58Z</dcterms:modified>
</cp:coreProperties>
</file>