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31" r:id="rId4"/>
    <p:sldId id="334" r:id="rId5"/>
    <p:sldId id="332" r:id="rId6"/>
    <p:sldId id="333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9928" autoAdjust="0"/>
  </p:normalViewPr>
  <p:slideViewPr>
    <p:cSldViewPr>
      <p:cViewPr varScale="1">
        <p:scale>
          <a:sx n="104" d="100"/>
          <a:sy n="104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28/04/2023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28/04/2023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61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63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30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28/04/2023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latin typeface="Arial" pitchFamily="34" charset="0"/>
                <a:cs typeface="Arial" pitchFamily="34" charset="0"/>
              </a:rPr>
              <a:t>Deployment Project</a:t>
            </a:r>
            <a:endParaRPr lang="en-CA" sz="40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219920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2276872"/>
            <a:ext cx="8229600" cy="77172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Automate the loan eligibility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817499"/>
            <a:ext cx="8229600" cy="290764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Loan: Amount and term</a:t>
            </a:r>
          </a:p>
          <a:p>
            <a:r>
              <a:rPr lang="en-CA" dirty="0">
                <a:latin typeface="Trebuchet MS" panose="020B0603020202020204" pitchFamily="34" charset="0"/>
              </a:rPr>
              <a:t>Income: Applicant and </a:t>
            </a:r>
            <a:r>
              <a:rPr lang="en-CA" dirty="0" err="1">
                <a:latin typeface="Trebuchet MS" panose="020B0603020202020204" pitchFamily="34" charset="0"/>
              </a:rPr>
              <a:t>Coapplicant</a:t>
            </a:r>
            <a:endParaRPr lang="en-CA" dirty="0">
              <a:latin typeface="Trebuchet MS" panose="020B0603020202020204" pitchFamily="34" charset="0"/>
            </a:endParaRPr>
          </a:p>
          <a:p>
            <a:r>
              <a:rPr lang="en-CA" dirty="0">
                <a:latin typeface="Trebuchet MS" panose="020B0603020202020204" pitchFamily="34" charset="0"/>
              </a:rPr>
              <a:t>Dependents</a:t>
            </a:r>
          </a:p>
          <a:p>
            <a:r>
              <a:rPr lang="en-CA" dirty="0">
                <a:latin typeface="Trebuchet MS" panose="020B0603020202020204" pitchFamily="34" charset="0"/>
              </a:rPr>
              <a:t>Education</a:t>
            </a:r>
          </a:p>
          <a:p>
            <a:r>
              <a:rPr lang="en-CA" dirty="0">
                <a:latin typeface="Trebuchet MS" panose="020B0603020202020204" pitchFamily="34" charset="0"/>
              </a:rPr>
              <a:t>Credit History</a:t>
            </a:r>
          </a:p>
          <a:p>
            <a:r>
              <a:rPr lang="en-CA" dirty="0">
                <a:latin typeface="Trebuchet MS" panose="020B0603020202020204" pitchFamily="34" charset="0"/>
              </a:rPr>
              <a:t>Property Area</a:t>
            </a:r>
          </a:p>
        </p:txBody>
      </p:sp>
    </p:spTree>
    <p:extLst>
      <p:ext uri="{BB962C8B-B14F-4D97-AF65-F5344CB8AC3E}">
        <p14:creationId xmlns:p14="http://schemas.microsoft.com/office/powerpoint/2010/main" val="13964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ADA1E-A3FD-470C-AE53-0294AEE6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49" y="2996952"/>
            <a:ext cx="3053891" cy="1353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C4CC2-E161-4A26-A1FD-B7481E68E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548" y="1340768"/>
            <a:ext cx="3053892" cy="1399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CDEDB-7378-45F2-BBCC-826F7CA66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4581128"/>
            <a:ext cx="3053891" cy="1625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E44629-C6EE-444A-B74D-59E7C92AF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69" y="1789219"/>
            <a:ext cx="4738757" cy="360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graphicFrame>
        <p:nvGraphicFramePr>
          <p:cNvPr id="8" name="Google Shape;123;p22">
            <a:extLst>
              <a:ext uri="{FF2B5EF4-FFF2-40B4-BE49-F238E27FC236}">
                <a16:creationId xmlns:a16="http://schemas.microsoft.com/office/drawing/2014/main" id="{90AF2BC9-5DD6-445C-860C-8A3F853BF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773925"/>
              </p:ext>
            </p:extLst>
          </p:nvPr>
        </p:nvGraphicFramePr>
        <p:xfrm>
          <a:off x="1704975" y="2441147"/>
          <a:ext cx="5734050" cy="2366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F1 Score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225295-DA33-48B4-98F0-498D40EF9A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544009"/>
            <a:ext cx="8229600" cy="771729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Model: Random Forest Classifier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C3C752-DA57-488C-8EBE-450D93F8D39A}"/>
              </a:ext>
            </a:extLst>
          </p:cNvPr>
          <p:cNvSpPr txBox="1">
            <a:spLocks/>
          </p:cNvSpPr>
          <p:nvPr/>
        </p:nvSpPr>
        <p:spPr>
          <a:xfrm>
            <a:off x="755576" y="5262328"/>
            <a:ext cx="8229600" cy="771729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>
                <a:latin typeface="Trebuchet MS" panose="020B0603020202020204" pitchFamily="34" charset="0"/>
              </a:rPr>
              <a:t>Hyperparams</a:t>
            </a:r>
            <a:r>
              <a:rPr lang="en-US" sz="2400" dirty="0">
                <a:latin typeface="Trebuchet MS" panose="020B0603020202020204" pitchFamily="34" charset="0"/>
              </a:rPr>
              <a:t>: Accuracy = </a:t>
            </a:r>
            <a:r>
              <a:rPr lang="en-CA" sz="2400" dirty="0">
                <a:latin typeface="Consolas" panose="020B0609020204030204" pitchFamily="49" charset="0"/>
              </a:rPr>
              <a:t>0.777</a:t>
            </a:r>
            <a:endParaRPr lang="en-US" sz="2400" dirty="0">
              <a:latin typeface="Trebuchet MS" panose="020B0603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1675231"/>
            <a:ext cx="8229600" cy="771729"/>
          </a:xfrm>
        </p:spPr>
        <p:txBody>
          <a:bodyPr/>
          <a:lstStyle/>
          <a:p>
            <a:r>
              <a:rPr lang="en-US" dirty="0"/>
              <a:t>Time constraint (10 hours notice).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8837</TotalTime>
  <Words>75</Words>
  <Application>Microsoft Office PowerPoint</Application>
  <PresentationFormat>On-screen Show (4:3)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Consolas</vt:lpstr>
      <vt:lpstr>Gill Sans MT</vt:lpstr>
      <vt:lpstr>Trebuchet MS</vt:lpstr>
      <vt:lpstr>Wingdings</vt:lpstr>
      <vt:lpstr>Wingdings 3</vt:lpstr>
      <vt:lpstr>Origen</vt:lpstr>
      <vt:lpstr>Deployment Project</vt:lpstr>
      <vt:lpstr>Goal</vt:lpstr>
      <vt:lpstr>Features</vt:lpstr>
      <vt:lpstr>EDA</vt:lpstr>
      <vt:lpstr>Results</vt:lpstr>
      <vt:lpstr>Challenges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586</cp:revision>
  <dcterms:created xsi:type="dcterms:W3CDTF">2009-10-21T20:02:21Z</dcterms:created>
  <dcterms:modified xsi:type="dcterms:W3CDTF">2023-04-29T02:44:53Z</dcterms:modified>
</cp:coreProperties>
</file>