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7">
  <p:sldMasterIdLst>
    <p:sldMasterId id="2147484046" r:id="rId1"/>
  </p:sldMasterIdLst>
  <p:notesMasterIdLst>
    <p:notesMasterId r:id="rId10"/>
  </p:notesMasterIdLst>
  <p:handoutMasterIdLst>
    <p:handoutMasterId r:id="rId11"/>
  </p:handoutMasterIdLst>
  <p:sldIdLst>
    <p:sldId id="266" r:id="rId2"/>
    <p:sldId id="304" r:id="rId3"/>
    <p:sldId id="331" r:id="rId4"/>
    <p:sldId id="334" r:id="rId5"/>
    <p:sldId id="332" r:id="rId6"/>
    <p:sldId id="333" r:id="rId7"/>
    <p:sldId id="335" r:id="rId8"/>
    <p:sldId id="282" r:id="rId9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29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44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5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744" algn="l" defTabSz="91429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893" algn="l" defTabSz="91429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042" algn="l" defTabSz="91429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190" algn="l" defTabSz="91429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3E6"/>
    <a:srgbClr val="008DF6"/>
    <a:srgbClr val="21C5FF"/>
    <a:srgbClr val="BF95DF"/>
    <a:srgbClr val="AA72D4"/>
    <a:srgbClr val="893BC3"/>
    <a:srgbClr val="0094C8"/>
    <a:srgbClr val="F69200"/>
    <a:srgbClr val="CC99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9928" autoAdjust="0"/>
  </p:normalViewPr>
  <p:slideViewPr>
    <p:cSldViewPr>
      <p:cViewPr varScale="1">
        <p:scale>
          <a:sx n="104" d="100"/>
          <a:sy n="104" d="100"/>
        </p:scale>
        <p:origin x="183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y Giorgi" userId="c3105d07af13c1a5" providerId="LiveId" clId="{180458E3-9E60-4796-8123-07D7C1249D45}"/>
    <pc:docChg chg="undo custSel addSld delSld modSld">
      <pc:chgData name="Henry Giorgi" userId="c3105d07af13c1a5" providerId="LiveId" clId="{180458E3-9E60-4796-8123-07D7C1249D45}" dt="2023-02-14T06:21:23.173" v="2594" actId="14100"/>
      <pc:docMkLst>
        <pc:docMk/>
      </pc:docMkLst>
      <pc:sldChg chg="addSp delSp modSp mod modNotesTx">
        <pc:chgData name="Henry Giorgi" userId="c3105d07af13c1a5" providerId="LiveId" clId="{180458E3-9E60-4796-8123-07D7C1249D45}" dt="2023-02-13T22:36:40.717" v="2172" actId="6549"/>
        <pc:sldMkLst>
          <pc:docMk/>
          <pc:sldMk cId="0" sldId="266"/>
        </pc:sldMkLst>
        <pc:spChg chg="mod">
          <ac:chgData name="Henry Giorgi" userId="c3105d07af13c1a5" providerId="LiveId" clId="{180458E3-9E60-4796-8123-07D7C1249D45}" dt="2023-02-13T16:19:32.394" v="179" actId="1036"/>
          <ac:spMkLst>
            <pc:docMk/>
            <pc:sldMk cId="0" sldId="266"/>
            <ac:spMk id="2" creationId="{00000000-0000-0000-0000-000000000000}"/>
          </ac:spMkLst>
        </pc:spChg>
        <pc:spChg chg="mod">
          <ac:chgData name="Henry Giorgi" userId="c3105d07af13c1a5" providerId="LiveId" clId="{180458E3-9E60-4796-8123-07D7C1249D45}" dt="2023-02-13T16:05:59.618" v="1" actId="20577"/>
          <ac:spMkLst>
            <pc:docMk/>
            <pc:sldMk cId="0" sldId="266"/>
            <ac:spMk id="3" creationId="{00000000-0000-0000-0000-000000000000}"/>
          </ac:spMkLst>
        </pc:spChg>
        <pc:spChg chg="mod">
          <ac:chgData name="Henry Giorgi" userId="c3105d07af13c1a5" providerId="LiveId" clId="{180458E3-9E60-4796-8123-07D7C1249D45}" dt="2023-02-13T16:06:14.173" v="23" actId="20577"/>
          <ac:spMkLst>
            <pc:docMk/>
            <pc:sldMk cId="0" sldId="266"/>
            <ac:spMk id="4" creationId="{00000000-0000-0000-0000-000000000000}"/>
          </ac:spMkLst>
        </pc:spChg>
        <pc:picChg chg="del">
          <ac:chgData name="Henry Giorgi" userId="c3105d07af13c1a5" providerId="LiveId" clId="{180458E3-9E60-4796-8123-07D7C1249D45}" dt="2023-02-13T16:07:20.300" v="74" actId="478"/>
          <ac:picMkLst>
            <pc:docMk/>
            <pc:sldMk cId="0" sldId="266"/>
            <ac:picMk id="5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7:19.626" v="73" actId="478"/>
          <ac:picMkLst>
            <pc:docMk/>
            <pc:sldMk cId="0" sldId="266"/>
            <ac:picMk id="6" creationId="{00000000-0000-0000-0000-000000000000}"/>
          </ac:picMkLst>
        </pc:picChg>
        <pc:picChg chg="add mod">
          <ac:chgData name="Henry Giorgi" userId="c3105d07af13c1a5" providerId="LiveId" clId="{180458E3-9E60-4796-8123-07D7C1249D45}" dt="2023-02-13T16:19:34.482" v="180" actId="1076"/>
          <ac:picMkLst>
            <pc:docMk/>
            <pc:sldMk cId="0" sldId="266"/>
            <ac:picMk id="125954" creationId="{23D29299-C4A8-4928-B104-70EFAF0B77DB}"/>
          </ac:picMkLst>
        </pc:picChg>
        <pc:picChg chg="add mod">
          <ac:chgData name="Henry Giorgi" userId="c3105d07af13c1a5" providerId="LiveId" clId="{180458E3-9E60-4796-8123-07D7C1249D45}" dt="2023-02-13T16:20:21.476" v="185" actId="1076"/>
          <ac:picMkLst>
            <pc:docMk/>
            <pc:sldMk cId="0" sldId="266"/>
            <ac:picMk id="125956" creationId="{7A8EE266-D5D5-4802-8A70-BEE65A0E1DF5}"/>
          </ac:picMkLst>
        </pc:picChg>
      </pc:sldChg>
      <pc:sldChg chg="modSp mod">
        <pc:chgData name="Henry Giorgi" userId="c3105d07af13c1a5" providerId="LiveId" clId="{180458E3-9E60-4796-8123-07D7C1249D45}" dt="2023-02-13T21:15:56.003" v="712" actId="20577"/>
        <pc:sldMkLst>
          <pc:docMk/>
          <pc:sldMk cId="0" sldId="282"/>
        </pc:sldMkLst>
        <pc:spChg chg="mod">
          <ac:chgData name="Henry Giorgi" userId="c3105d07af13c1a5" providerId="LiveId" clId="{180458E3-9E60-4796-8123-07D7C1249D45}" dt="2023-02-13T21:15:56.003" v="712" actId="20577"/>
          <ac:spMkLst>
            <pc:docMk/>
            <pc:sldMk cId="0" sldId="282"/>
            <ac:spMk id="2" creationId="{00000000-0000-0000-0000-000000000000}"/>
          </ac:spMkLst>
        </pc:spChg>
      </pc:sldChg>
      <pc:sldChg chg="del">
        <pc:chgData name="Henry Giorgi" userId="c3105d07af13c1a5" providerId="LiveId" clId="{180458E3-9E60-4796-8123-07D7C1249D45}" dt="2023-02-13T19:30:06.124" v="279" actId="47"/>
        <pc:sldMkLst>
          <pc:docMk/>
          <pc:sldMk cId="0" sldId="284"/>
        </pc:sldMkLst>
      </pc:sldChg>
      <pc:sldChg chg="del">
        <pc:chgData name="Henry Giorgi" userId="c3105d07af13c1a5" providerId="LiveId" clId="{180458E3-9E60-4796-8123-07D7C1249D45}" dt="2023-02-13T21:15:58.822" v="713" actId="47"/>
        <pc:sldMkLst>
          <pc:docMk/>
          <pc:sldMk cId="0" sldId="294"/>
        </pc:sldMkLst>
      </pc:sldChg>
      <pc:sldChg chg="del">
        <pc:chgData name="Henry Giorgi" userId="c3105d07af13c1a5" providerId="LiveId" clId="{180458E3-9E60-4796-8123-07D7C1249D45}" dt="2023-02-13T19:29:23.915" v="274" actId="47"/>
        <pc:sldMkLst>
          <pc:docMk/>
          <pc:sldMk cId="0" sldId="296"/>
        </pc:sldMkLst>
      </pc:sldChg>
      <pc:sldChg chg="modSp mod modNotesTx">
        <pc:chgData name="Henry Giorgi" userId="c3105d07af13c1a5" providerId="LiveId" clId="{180458E3-9E60-4796-8123-07D7C1249D45}" dt="2023-02-13T22:36:45.287" v="2173" actId="6549"/>
        <pc:sldMkLst>
          <pc:docMk/>
          <pc:sldMk cId="0" sldId="304"/>
        </pc:sldMkLst>
        <pc:spChg chg="mod">
          <ac:chgData name="Henry Giorgi" userId="c3105d07af13c1a5" providerId="LiveId" clId="{180458E3-9E60-4796-8123-07D7C1249D45}" dt="2023-02-13T19:29:05.427" v="273" actId="1036"/>
          <ac:spMkLst>
            <pc:docMk/>
            <pc:sldMk cId="0" sldId="304"/>
            <ac:spMk id="4" creationId="{00000000-0000-0000-0000-000000000000}"/>
          </ac:spMkLst>
        </pc:spChg>
      </pc:sldChg>
      <pc:sldChg chg="del">
        <pc:chgData name="Henry Giorgi" userId="c3105d07af13c1a5" providerId="LiveId" clId="{180458E3-9E60-4796-8123-07D7C1249D45}" dt="2023-02-13T19:30:06.124" v="279" actId="47"/>
        <pc:sldMkLst>
          <pc:docMk/>
          <pc:sldMk cId="0" sldId="305"/>
        </pc:sldMkLst>
      </pc:sldChg>
      <pc:sldChg chg="del">
        <pc:chgData name="Henry Giorgi" userId="c3105d07af13c1a5" providerId="LiveId" clId="{180458E3-9E60-4796-8123-07D7C1249D45}" dt="2023-02-13T19:30:06.124" v="279" actId="47"/>
        <pc:sldMkLst>
          <pc:docMk/>
          <pc:sldMk cId="0" sldId="306"/>
        </pc:sldMkLst>
      </pc:sldChg>
      <pc:sldChg chg="del">
        <pc:chgData name="Henry Giorgi" userId="c3105d07af13c1a5" providerId="LiveId" clId="{180458E3-9E60-4796-8123-07D7C1249D45}" dt="2023-02-13T19:30:02.897" v="278" actId="47"/>
        <pc:sldMkLst>
          <pc:docMk/>
          <pc:sldMk cId="0" sldId="307"/>
        </pc:sldMkLst>
      </pc:sldChg>
      <pc:sldChg chg="del">
        <pc:chgData name="Henry Giorgi" userId="c3105d07af13c1a5" providerId="LiveId" clId="{180458E3-9E60-4796-8123-07D7C1249D45}" dt="2023-02-13T19:29:23.915" v="274" actId="47"/>
        <pc:sldMkLst>
          <pc:docMk/>
          <pc:sldMk cId="0" sldId="310"/>
        </pc:sldMkLst>
      </pc:sldChg>
      <pc:sldChg chg="addSp delSp modSp del mod modNotesTx">
        <pc:chgData name="Henry Giorgi" userId="c3105d07af13c1a5" providerId="LiveId" clId="{180458E3-9E60-4796-8123-07D7C1249D45}" dt="2023-02-13T21:55:18.323" v="1639" actId="47"/>
        <pc:sldMkLst>
          <pc:docMk/>
          <pc:sldMk cId="0" sldId="311"/>
        </pc:sldMkLst>
        <pc:spChg chg="mod">
          <ac:chgData name="Henry Giorgi" userId="c3105d07af13c1a5" providerId="LiveId" clId="{180458E3-9E60-4796-8123-07D7C1249D45}" dt="2023-02-13T16:09:36.650" v="109" actId="20577"/>
          <ac:spMkLst>
            <pc:docMk/>
            <pc:sldMk cId="0" sldId="311"/>
            <ac:spMk id="2" creationId="{00000000-0000-0000-0000-000000000000}"/>
          </ac:spMkLst>
        </pc:spChg>
        <pc:spChg chg="del">
          <ac:chgData name="Henry Giorgi" userId="c3105d07af13c1a5" providerId="LiveId" clId="{180458E3-9E60-4796-8123-07D7C1249D45}" dt="2023-02-13T16:08:44.697" v="79" actId="478"/>
          <ac:spMkLst>
            <pc:docMk/>
            <pc:sldMk cId="0" sldId="311"/>
            <ac:spMk id="15" creationId="{00000000-0000-0000-0000-000000000000}"/>
          </ac:spMkLst>
        </pc:spChg>
        <pc:spChg chg="del">
          <ac:chgData name="Henry Giorgi" userId="c3105d07af13c1a5" providerId="LiveId" clId="{180458E3-9E60-4796-8123-07D7C1249D45}" dt="2023-02-13T16:08:44.697" v="79" actId="478"/>
          <ac:spMkLst>
            <pc:docMk/>
            <pc:sldMk cId="0" sldId="311"/>
            <ac:spMk id="16" creationId="{00000000-0000-0000-0000-000000000000}"/>
          </ac:spMkLst>
        </pc:spChg>
        <pc:spChg chg="del">
          <ac:chgData name="Henry Giorgi" userId="c3105d07af13c1a5" providerId="LiveId" clId="{180458E3-9E60-4796-8123-07D7C1249D45}" dt="2023-02-13T16:08:44.697" v="79" actId="478"/>
          <ac:spMkLst>
            <pc:docMk/>
            <pc:sldMk cId="0" sldId="311"/>
            <ac:spMk id="18" creationId="{00000000-0000-0000-0000-000000000000}"/>
          </ac:spMkLst>
        </pc:spChg>
        <pc:spChg chg="del">
          <ac:chgData name="Henry Giorgi" userId="c3105d07af13c1a5" providerId="LiveId" clId="{180458E3-9E60-4796-8123-07D7C1249D45}" dt="2023-02-13T16:08:44.697" v="79" actId="478"/>
          <ac:spMkLst>
            <pc:docMk/>
            <pc:sldMk cId="0" sldId="311"/>
            <ac:spMk id="20" creationId="{00000000-0000-0000-0000-000000000000}"/>
          </ac:spMkLst>
        </pc:spChg>
        <pc:spChg chg="del">
          <ac:chgData name="Henry Giorgi" userId="c3105d07af13c1a5" providerId="LiveId" clId="{180458E3-9E60-4796-8123-07D7C1249D45}" dt="2023-02-13T16:08:44.697" v="79" actId="478"/>
          <ac:spMkLst>
            <pc:docMk/>
            <pc:sldMk cId="0" sldId="311"/>
            <ac:spMk id="21" creationId="{00000000-0000-0000-0000-000000000000}"/>
          </ac:spMkLst>
        </pc:spChg>
        <pc:spChg chg="add del mod">
          <ac:chgData name="Henry Giorgi" userId="c3105d07af13c1a5" providerId="LiveId" clId="{180458E3-9E60-4796-8123-07D7C1249D45}" dt="2023-02-13T21:49:25.154" v="1272" actId="478"/>
          <ac:spMkLst>
            <pc:docMk/>
            <pc:sldMk cId="0" sldId="311"/>
            <ac:spMk id="22" creationId="{00000000-0000-0000-0000-000000000000}"/>
          </ac:spMkLst>
        </pc:spChg>
        <pc:spChg chg="add del">
          <ac:chgData name="Henry Giorgi" userId="c3105d07af13c1a5" providerId="LiveId" clId="{180458E3-9E60-4796-8123-07D7C1249D45}" dt="2023-02-13T16:13:09.519" v="111"/>
          <ac:spMkLst>
            <pc:docMk/>
            <pc:sldMk cId="0" sldId="311"/>
            <ac:spMk id="27" creationId="{0E356444-32B3-4051-BFF2-AD857E432876}"/>
          </ac:spMkLst>
        </pc:spChg>
        <pc:grpChg chg="add del">
          <ac:chgData name="Henry Giorgi" userId="c3105d07af13c1a5" providerId="LiveId" clId="{180458E3-9E60-4796-8123-07D7C1249D45}" dt="2023-02-13T21:30:15.527" v="743"/>
          <ac:grpSpMkLst>
            <pc:docMk/>
            <pc:sldMk cId="0" sldId="311"/>
            <ac:grpSpMk id="28" creationId="{EF3DD2B3-D20D-44CD-A100-ACAAD91E765E}"/>
          </ac:grpSpMkLst>
        </pc:grpChg>
        <pc:graphicFrameChg chg="add del mod">
          <ac:chgData name="Henry Giorgi" userId="c3105d07af13c1a5" providerId="LiveId" clId="{180458E3-9E60-4796-8123-07D7C1249D45}" dt="2023-02-13T21:17:45.688" v="718" actId="478"/>
          <ac:graphicFrameMkLst>
            <pc:docMk/>
            <pc:sldMk cId="0" sldId="311"/>
            <ac:graphicFrameMk id="3" creationId="{00AA78F1-A7C7-4F39-840A-3538E880B92C}"/>
          </ac:graphicFrameMkLst>
        </pc:graphicFrameChg>
        <pc:graphicFrameChg chg="add del mod">
          <ac:chgData name="Henry Giorgi" userId="c3105d07af13c1a5" providerId="LiveId" clId="{180458E3-9E60-4796-8123-07D7C1249D45}" dt="2023-02-13T21:22:04.915" v="721" actId="478"/>
          <ac:graphicFrameMkLst>
            <pc:docMk/>
            <pc:sldMk cId="0" sldId="311"/>
            <ac:graphicFrameMk id="4" creationId="{8EA4DDC6-B1D0-4C04-BA66-6A60FDE8F4DA}"/>
          </ac:graphicFrameMkLst>
        </pc:graphicFrameChg>
        <pc:picChg chg="del">
          <ac:chgData name="Henry Giorgi" userId="c3105d07af13c1a5" providerId="LiveId" clId="{180458E3-9E60-4796-8123-07D7C1249D45}" dt="2023-02-13T16:08:41.234" v="78" actId="478"/>
          <ac:picMkLst>
            <pc:docMk/>
            <pc:sldMk cId="0" sldId="311"/>
            <ac:picMk id="8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11" creationId="{00000000-0000-0000-0000-000000000000}"/>
          </ac:picMkLst>
        </pc:picChg>
        <pc:picChg chg="del mod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12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13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14" creationId="{00000000-0000-0000-0000-000000000000}"/>
          </ac:picMkLst>
        </pc:picChg>
        <pc:picChg chg="add del mod">
          <ac:chgData name="Henry Giorgi" userId="c3105d07af13c1a5" providerId="LiveId" clId="{180458E3-9E60-4796-8123-07D7C1249D45}" dt="2023-02-13T16:08:39.545" v="77" actId="478"/>
          <ac:picMkLst>
            <pc:docMk/>
            <pc:sldMk cId="0" sldId="311"/>
            <ac:picMk id="23" creationId="{BBA0BB75-7086-413F-A53D-441A009C50F6}"/>
          </ac:picMkLst>
        </pc:picChg>
        <pc:picChg chg="add del mod">
          <ac:chgData name="Henry Giorgi" userId="c3105d07af13c1a5" providerId="LiveId" clId="{180458E3-9E60-4796-8123-07D7C1249D45}" dt="2023-02-13T16:08:39.545" v="77" actId="478"/>
          <ac:picMkLst>
            <pc:docMk/>
            <pc:sldMk cId="0" sldId="311"/>
            <ac:picMk id="24" creationId="{8C4018AF-3A4A-45D8-B79E-AE719743CA38}"/>
          </ac:picMkLst>
        </pc:picChg>
        <pc:picChg chg="add del mod">
          <ac:chgData name="Henry Giorgi" userId="c3105d07af13c1a5" providerId="LiveId" clId="{180458E3-9E60-4796-8123-07D7C1249D45}" dt="2023-02-13T16:08:39.545" v="77" actId="478"/>
          <ac:picMkLst>
            <pc:docMk/>
            <pc:sldMk cId="0" sldId="311"/>
            <ac:picMk id="25" creationId="{351B63DD-9B1E-4A8B-8A7C-E50708554F92}"/>
          </ac:picMkLst>
        </pc:picChg>
        <pc:picChg chg="add del mod">
          <ac:chgData name="Henry Giorgi" userId="c3105d07af13c1a5" providerId="LiveId" clId="{180458E3-9E60-4796-8123-07D7C1249D45}" dt="2023-02-13T16:08:39.545" v="77" actId="478"/>
          <ac:picMkLst>
            <pc:docMk/>
            <pc:sldMk cId="0" sldId="311"/>
            <ac:picMk id="26" creationId="{2A147DF2-9F21-4CD8-BCD5-51B7896853B4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86018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86020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86022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39.545" v="77" actId="478"/>
          <ac:picMkLst>
            <pc:docMk/>
            <pc:sldMk cId="0" sldId="311"/>
            <ac:picMk id="86024" creationId="{00000000-0000-0000-0000-000000000000}"/>
          </ac:picMkLst>
        </pc:picChg>
      </pc:sldChg>
      <pc:sldChg chg="del">
        <pc:chgData name="Henry Giorgi" userId="c3105d07af13c1a5" providerId="LiveId" clId="{180458E3-9E60-4796-8123-07D7C1249D45}" dt="2023-02-13T19:29:23.915" v="274" actId="47"/>
        <pc:sldMkLst>
          <pc:docMk/>
          <pc:sldMk cId="0" sldId="312"/>
        </pc:sldMkLst>
      </pc:sldChg>
      <pc:sldChg chg="del">
        <pc:chgData name="Henry Giorgi" userId="c3105d07af13c1a5" providerId="LiveId" clId="{180458E3-9E60-4796-8123-07D7C1249D45}" dt="2023-02-13T21:15:49.310" v="701" actId="47"/>
        <pc:sldMkLst>
          <pc:docMk/>
          <pc:sldMk cId="0" sldId="313"/>
        </pc:sldMkLst>
      </pc:sldChg>
      <pc:sldChg chg="del">
        <pc:chgData name="Henry Giorgi" userId="c3105d07af13c1a5" providerId="LiveId" clId="{180458E3-9E60-4796-8123-07D7C1249D45}" dt="2023-02-13T19:29:44.934" v="276" actId="47"/>
        <pc:sldMkLst>
          <pc:docMk/>
          <pc:sldMk cId="0" sldId="314"/>
        </pc:sldMkLst>
      </pc:sldChg>
      <pc:sldChg chg="del">
        <pc:chgData name="Henry Giorgi" userId="c3105d07af13c1a5" providerId="LiveId" clId="{180458E3-9E60-4796-8123-07D7C1249D45}" dt="2023-02-13T19:29:31.247" v="275" actId="47"/>
        <pc:sldMkLst>
          <pc:docMk/>
          <pc:sldMk cId="0" sldId="316"/>
        </pc:sldMkLst>
      </pc:sldChg>
      <pc:sldChg chg="del">
        <pc:chgData name="Henry Giorgi" userId="c3105d07af13c1a5" providerId="LiveId" clId="{180458E3-9E60-4796-8123-07D7C1249D45}" dt="2023-02-13T19:29:31.247" v="275" actId="47"/>
        <pc:sldMkLst>
          <pc:docMk/>
          <pc:sldMk cId="0" sldId="317"/>
        </pc:sldMkLst>
      </pc:sldChg>
      <pc:sldChg chg="del">
        <pc:chgData name="Henry Giorgi" userId="c3105d07af13c1a5" providerId="LiveId" clId="{180458E3-9E60-4796-8123-07D7C1249D45}" dt="2023-02-13T21:15:49.310" v="701" actId="47"/>
        <pc:sldMkLst>
          <pc:docMk/>
          <pc:sldMk cId="0" sldId="318"/>
        </pc:sldMkLst>
      </pc:sldChg>
      <pc:sldChg chg="del">
        <pc:chgData name="Henry Giorgi" userId="c3105d07af13c1a5" providerId="LiveId" clId="{180458E3-9E60-4796-8123-07D7C1249D45}" dt="2023-02-13T19:29:23.915" v="274" actId="47"/>
        <pc:sldMkLst>
          <pc:docMk/>
          <pc:sldMk cId="0" sldId="319"/>
        </pc:sldMkLst>
      </pc:sldChg>
      <pc:sldChg chg="del">
        <pc:chgData name="Henry Giorgi" userId="c3105d07af13c1a5" providerId="LiveId" clId="{180458E3-9E60-4796-8123-07D7C1249D45}" dt="2023-02-13T19:29:54.952" v="277" actId="47"/>
        <pc:sldMkLst>
          <pc:docMk/>
          <pc:sldMk cId="0" sldId="320"/>
        </pc:sldMkLst>
      </pc:sldChg>
      <pc:sldChg chg="del">
        <pc:chgData name="Henry Giorgi" userId="c3105d07af13c1a5" providerId="LiveId" clId="{180458E3-9E60-4796-8123-07D7C1249D45}" dt="2023-02-13T21:15:49.310" v="701" actId="47"/>
        <pc:sldMkLst>
          <pc:docMk/>
          <pc:sldMk cId="0" sldId="321"/>
        </pc:sldMkLst>
      </pc:sldChg>
      <pc:sldChg chg="del">
        <pc:chgData name="Henry Giorgi" userId="c3105d07af13c1a5" providerId="LiveId" clId="{180458E3-9E60-4796-8123-07D7C1249D45}" dt="2023-02-13T19:29:31.247" v="275" actId="47"/>
        <pc:sldMkLst>
          <pc:docMk/>
          <pc:sldMk cId="0" sldId="322"/>
        </pc:sldMkLst>
      </pc:sldChg>
      <pc:sldChg chg="addSp delSp modSp add mod modNotesTx">
        <pc:chgData name="Henry Giorgi" userId="c3105d07af13c1a5" providerId="LiveId" clId="{180458E3-9E60-4796-8123-07D7C1249D45}" dt="2023-02-14T06:21:23.173" v="2594" actId="14100"/>
        <pc:sldMkLst>
          <pc:docMk/>
          <pc:sldMk cId="842245208" sldId="323"/>
        </pc:sldMkLst>
        <pc:spChg chg="mod">
          <ac:chgData name="Henry Giorgi" userId="c3105d07af13c1a5" providerId="LiveId" clId="{180458E3-9E60-4796-8123-07D7C1249D45}" dt="2023-02-13T16:15:01.892" v="125" actId="790"/>
          <ac:spMkLst>
            <pc:docMk/>
            <pc:sldMk cId="842245208" sldId="323"/>
            <ac:spMk id="2" creationId="{00000000-0000-0000-0000-000000000000}"/>
          </ac:spMkLst>
        </pc:spChg>
        <pc:spChg chg="add del">
          <ac:chgData name="Henry Giorgi" userId="c3105d07af13c1a5" providerId="LiveId" clId="{180458E3-9E60-4796-8123-07D7C1249D45}" dt="2023-02-13T21:58:56.122" v="1690"/>
          <ac:spMkLst>
            <pc:docMk/>
            <pc:sldMk cId="842245208" sldId="323"/>
            <ac:spMk id="3" creationId="{917E629D-E53D-45E1-8EFB-5A1B929DA3D5}"/>
          </ac:spMkLst>
        </pc:spChg>
        <pc:spChg chg="add mod">
          <ac:chgData name="Henry Giorgi" userId="c3105d07af13c1a5" providerId="LiveId" clId="{180458E3-9E60-4796-8123-07D7C1249D45}" dt="2023-02-14T02:14:11.238" v="2429" actId="1076"/>
          <ac:spMkLst>
            <pc:docMk/>
            <pc:sldMk cId="842245208" sldId="323"/>
            <ac:spMk id="9" creationId="{0D1DAD29-555A-497D-88A6-7949F1FA9DD9}"/>
          </ac:spMkLst>
        </pc:spChg>
        <pc:spChg chg="add mod">
          <ac:chgData name="Henry Giorgi" userId="c3105d07af13c1a5" providerId="LiveId" clId="{180458E3-9E60-4796-8123-07D7C1249D45}" dt="2023-02-14T02:14:15.609" v="2430" actId="14100"/>
          <ac:spMkLst>
            <pc:docMk/>
            <pc:sldMk cId="842245208" sldId="323"/>
            <ac:spMk id="11" creationId="{99D6C394-AD36-4A7B-B6F3-4CACA03EF0D3}"/>
          </ac:spMkLst>
        </pc:spChg>
        <pc:spChg chg="add mod">
          <ac:chgData name="Henry Giorgi" userId="c3105d07af13c1a5" providerId="LiveId" clId="{180458E3-9E60-4796-8123-07D7C1249D45}" dt="2023-02-14T02:13:27.087" v="2386" actId="1076"/>
          <ac:spMkLst>
            <pc:docMk/>
            <pc:sldMk cId="842245208" sldId="323"/>
            <ac:spMk id="14" creationId="{C8FC4189-10DC-46A3-B21B-2B9B930A643C}"/>
          </ac:spMkLst>
        </pc:spChg>
        <pc:spChg chg="add mod">
          <ac:chgData name="Henry Giorgi" userId="c3105d07af13c1a5" providerId="LiveId" clId="{180458E3-9E60-4796-8123-07D7C1249D45}" dt="2023-02-14T02:13:39.259" v="2388" actId="1076"/>
          <ac:spMkLst>
            <pc:docMk/>
            <pc:sldMk cId="842245208" sldId="323"/>
            <ac:spMk id="16" creationId="{BC14E9E2-11E6-49BC-8613-BA3D4417694B}"/>
          </ac:spMkLst>
        </pc:spChg>
        <pc:spChg chg="add del">
          <ac:chgData name="Henry Giorgi" userId="c3105d07af13c1a5" providerId="LiveId" clId="{180458E3-9E60-4796-8123-07D7C1249D45}" dt="2023-02-14T02:19:27.962" v="2530"/>
          <ac:spMkLst>
            <pc:docMk/>
            <pc:sldMk cId="842245208" sldId="323"/>
            <ac:spMk id="19" creationId="{25FCEED7-E7E1-489A-AFE6-8ABC97648533}"/>
          </ac:spMkLst>
        </pc:spChg>
        <pc:spChg chg="add mod">
          <ac:chgData name="Henry Giorgi" userId="c3105d07af13c1a5" providerId="LiveId" clId="{180458E3-9E60-4796-8123-07D7C1249D45}" dt="2023-02-14T02:20:30.369" v="2568" actId="1036"/>
          <ac:spMkLst>
            <pc:docMk/>
            <pc:sldMk cId="842245208" sldId="323"/>
            <ac:spMk id="20" creationId="{AB2E67A3-7A91-4BC4-AE3F-547118F59C55}"/>
          </ac:spMkLst>
        </pc:spChg>
        <pc:spChg chg="del mod">
          <ac:chgData name="Henry Giorgi" userId="c3105d07af13c1a5" providerId="LiveId" clId="{180458E3-9E60-4796-8123-07D7C1249D45}" dt="2023-02-13T21:49:00.468" v="1271" actId="478"/>
          <ac:spMkLst>
            <pc:docMk/>
            <pc:sldMk cId="842245208" sldId="323"/>
            <ac:spMk id="22" creationId="{00000000-0000-0000-0000-000000000000}"/>
          </ac:spMkLst>
        </pc:spChg>
        <pc:picChg chg="add mod">
          <ac:chgData name="Henry Giorgi" userId="c3105d07af13c1a5" providerId="LiveId" clId="{180458E3-9E60-4796-8123-07D7C1249D45}" dt="2023-02-14T06:21:23.173" v="2594" actId="14100"/>
          <ac:picMkLst>
            <pc:docMk/>
            <pc:sldMk cId="842245208" sldId="323"/>
            <ac:picMk id="4" creationId="{DF2C8274-DDD3-441E-BCEE-58E83EFDE1F1}"/>
          </ac:picMkLst>
        </pc:picChg>
        <pc:picChg chg="add mod">
          <ac:chgData name="Henry Giorgi" userId="c3105d07af13c1a5" providerId="LiveId" clId="{180458E3-9E60-4796-8123-07D7C1249D45}" dt="2023-02-13T22:10:37.538" v="2074" actId="14100"/>
          <ac:picMkLst>
            <pc:docMk/>
            <pc:sldMk cId="842245208" sldId="323"/>
            <ac:picMk id="5" creationId="{0F54E9E8-BC87-444A-A6B1-57D5979FF266}"/>
          </ac:picMkLst>
        </pc:picChg>
        <pc:picChg chg="add del mod">
          <ac:chgData name="Henry Giorgi" userId="c3105d07af13c1a5" providerId="LiveId" clId="{180458E3-9E60-4796-8123-07D7C1249D45}" dt="2023-02-13T22:19:58.962" v="2141" actId="478"/>
          <ac:picMkLst>
            <pc:docMk/>
            <pc:sldMk cId="842245208" sldId="323"/>
            <ac:picMk id="8" creationId="{0413D7E9-609D-4146-AB33-32E1B7E5DBC4}"/>
          </ac:picMkLst>
        </pc:picChg>
        <pc:picChg chg="add del mod">
          <ac:chgData name="Henry Giorgi" userId="c3105d07af13c1a5" providerId="LiveId" clId="{180458E3-9E60-4796-8123-07D7C1249D45}" dt="2023-02-14T01:06:52.946" v="2349" actId="478"/>
          <ac:picMkLst>
            <pc:docMk/>
            <pc:sldMk cId="842245208" sldId="323"/>
            <ac:picMk id="10" creationId="{9AEC62A4-A6F0-4E94-90D1-0CDD76F63543}"/>
          </ac:picMkLst>
        </pc:picChg>
        <pc:picChg chg="add del mod">
          <ac:chgData name="Henry Giorgi" userId="c3105d07af13c1a5" providerId="LiveId" clId="{180458E3-9E60-4796-8123-07D7C1249D45}" dt="2023-02-14T02:19:17.873" v="2527" actId="478"/>
          <ac:picMkLst>
            <pc:docMk/>
            <pc:sldMk cId="842245208" sldId="323"/>
            <ac:picMk id="12" creationId="{75166740-F383-4E09-B7F4-2609BFE092B3}"/>
          </ac:picMkLst>
        </pc:picChg>
        <pc:picChg chg="add del mod">
          <ac:chgData name="Henry Giorgi" userId="c3105d07af13c1a5" providerId="LiveId" clId="{180458E3-9E60-4796-8123-07D7C1249D45}" dt="2023-02-14T02:19:19.831" v="2528" actId="478"/>
          <ac:picMkLst>
            <pc:docMk/>
            <pc:sldMk cId="842245208" sldId="323"/>
            <ac:picMk id="13" creationId="{29C5319F-4339-458E-A651-892B286BB74F}"/>
          </ac:picMkLst>
        </pc:picChg>
        <pc:picChg chg="add mod">
          <ac:chgData name="Henry Giorgi" userId="c3105d07af13c1a5" providerId="LiveId" clId="{180458E3-9E60-4796-8123-07D7C1249D45}" dt="2023-02-14T01:07:03.226" v="2353" actId="1076"/>
          <ac:picMkLst>
            <pc:docMk/>
            <pc:sldMk cId="842245208" sldId="323"/>
            <ac:picMk id="15" creationId="{EEAA850A-00D7-4F7C-8D84-69D655B2B10E}"/>
          </ac:picMkLst>
        </pc:picChg>
        <pc:picChg chg="add del mod">
          <ac:chgData name="Henry Giorgi" userId="c3105d07af13c1a5" providerId="LiveId" clId="{180458E3-9E60-4796-8123-07D7C1249D45}" dt="2023-02-14T02:13:04.400" v="2357" actId="478"/>
          <ac:picMkLst>
            <pc:docMk/>
            <pc:sldMk cId="842245208" sldId="323"/>
            <ac:picMk id="17" creationId="{21643C84-178E-4FAA-8B51-66B644DD8265}"/>
          </ac:picMkLst>
        </pc:picChg>
        <pc:picChg chg="add mod">
          <ac:chgData name="Henry Giorgi" userId="c3105d07af13c1a5" providerId="LiveId" clId="{180458E3-9E60-4796-8123-07D7C1249D45}" dt="2023-02-14T02:19:02.443" v="2525" actId="1038"/>
          <ac:picMkLst>
            <pc:docMk/>
            <pc:sldMk cId="842245208" sldId="323"/>
            <ac:picMk id="18" creationId="{1E2CC7E6-C59B-4598-94AB-9D4C23CA8A42}"/>
          </ac:picMkLst>
        </pc:picChg>
        <pc:picChg chg="add mod modCrop">
          <ac:chgData name="Henry Giorgi" userId="c3105d07af13c1a5" providerId="LiveId" clId="{180458E3-9E60-4796-8123-07D7C1249D45}" dt="2023-02-14T02:20:33.637" v="2569" actId="14100"/>
          <ac:picMkLst>
            <pc:docMk/>
            <pc:sldMk cId="842245208" sldId="323"/>
            <ac:picMk id="23" creationId="{7CD83CB4-783E-417D-8BD6-B0F9A6982538}"/>
          </ac:picMkLst>
        </pc:picChg>
      </pc:sldChg>
      <pc:sldChg chg="addSp delSp modSp add mod modNotesTx">
        <pc:chgData name="Henry Giorgi" userId="c3105d07af13c1a5" providerId="LiveId" clId="{180458E3-9E60-4796-8123-07D7C1249D45}" dt="2023-02-14T04:17:46.691" v="2591" actId="20577"/>
        <pc:sldMkLst>
          <pc:docMk/>
          <pc:sldMk cId="4013336067" sldId="324"/>
        </pc:sldMkLst>
        <pc:spChg chg="mod">
          <ac:chgData name="Henry Giorgi" userId="c3105d07af13c1a5" providerId="LiveId" clId="{180458E3-9E60-4796-8123-07D7C1249D45}" dt="2023-02-13T16:16:22.005" v="138" actId="20577"/>
          <ac:spMkLst>
            <pc:docMk/>
            <pc:sldMk cId="4013336067" sldId="324"/>
            <ac:spMk id="2" creationId="{00000000-0000-0000-0000-000000000000}"/>
          </ac:spMkLst>
        </pc:spChg>
        <pc:spChg chg="add mod">
          <ac:chgData name="Henry Giorgi" userId="c3105d07af13c1a5" providerId="LiveId" clId="{180458E3-9E60-4796-8123-07D7C1249D45}" dt="2023-02-13T22:04:17.372" v="1830" actId="20577"/>
          <ac:spMkLst>
            <pc:docMk/>
            <pc:sldMk cId="4013336067" sldId="324"/>
            <ac:spMk id="5" creationId="{9B60C19F-4B4D-4554-90BD-C24A6729A7B1}"/>
          </ac:spMkLst>
        </pc:spChg>
        <pc:spChg chg="add mod">
          <ac:chgData name="Henry Giorgi" userId="c3105d07af13c1a5" providerId="LiveId" clId="{180458E3-9E60-4796-8123-07D7C1249D45}" dt="2023-02-13T22:08:04.219" v="1991" actId="20577"/>
          <ac:spMkLst>
            <pc:docMk/>
            <pc:sldMk cId="4013336067" sldId="324"/>
            <ac:spMk id="9" creationId="{CFFA351C-9A17-47BE-910E-82A5A8E4EEB8}"/>
          </ac:spMkLst>
        </pc:spChg>
        <pc:spChg chg="add mod">
          <ac:chgData name="Henry Giorgi" userId="c3105d07af13c1a5" providerId="LiveId" clId="{180458E3-9E60-4796-8123-07D7C1249D45}" dt="2023-02-14T04:17:46.691" v="2591" actId="20577"/>
          <ac:spMkLst>
            <pc:docMk/>
            <pc:sldMk cId="4013336067" sldId="324"/>
            <ac:spMk id="10" creationId="{9F4B3421-D853-4967-9E5E-6E963DAB62A2}"/>
          </ac:spMkLst>
        </pc:spChg>
        <pc:spChg chg="mod">
          <ac:chgData name="Henry Giorgi" userId="c3105d07af13c1a5" providerId="LiveId" clId="{180458E3-9E60-4796-8123-07D7C1249D45}" dt="2023-02-13T22:08:11.857" v="1992" actId="113"/>
          <ac:spMkLst>
            <pc:docMk/>
            <pc:sldMk cId="4013336067" sldId="324"/>
            <ac:spMk id="22" creationId="{00000000-0000-0000-0000-000000000000}"/>
          </ac:spMkLst>
        </pc:spChg>
        <pc:picChg chg="add del mod">
          <ac:chgData name="Henry Giorgi" userId="c3105d07af13c1a5" providerId="LiveId" clId="{180458E3-9E60-4796-8123-07D7C1249D45}" dt="2023-02-13T21:56:32.068" v="1644"/>
          <ac:picMkLst>
            <pc:docMk/>
            <pc:sldMk cId="4013336067" sldId="324"/>
            <ac:picMk id="3" creationId="{3DEC4FA1-1747-4CA3-84DC-674E436162AE}"/>
          </ac:picMkLst>
        </pc:picChg>
        <pc:picChg chg="add mod">
          <ac:chgData name="Henry Giorgi" userId="c3105d07af13c1a5" providerId="LiveId" clId="{180458E3-9E60-4796-8123-07D7C1249D45}" dt="2023-02-14T02:20:47.332" v="2570" actId="14100"/>
          <ac:picMkLst>
            <pc:docMk/>
            <pc:sldMk cId="4013336067" sldId="324"/>
            <ac:picMk id="4" creationId="{4EB7728B-755D-4F50-A8F0-5E1C9D72FBD8}"/>
          </ac:picMkLst>
        </pc:picChg>
      </pc:sldChg>
      <pc:sldChg chg="addSp modSp add mod modNotesTx">
        <pc:chgData name="Henry Giorgi" userId="c3105d07af13c1a5" providerId="LiveId" clId="{180458E3-9E60-4796-8123-07D7C1249D45}" dt="2023-02-13T21:16:02.335" v="714" actId="6549"/>
        <pc:sldMkLst>
          <pc:docMk/>
          <pc:sldMk cId="738704929" sldId="325"/>
        </pc:sldMkLst>
        <pc:spChg chg="mod">
          <ac:chgData name="Henry Giorgi" userId="c3105d07af13c1a5" providerId="LiveId" clId="{180458E3-9E60-4796-8123-07D7C1249D45}" dt="2023-02-13T16:17:16" v="154" actId="20577"/>
          <ac:spMkLst>
            <pc:docMk/>
            <pc:sldMk cId="738704929" sldId="325"/>
            <ac:spMk id="2" creationId="{00000000-0000-0000-0000-000000000000}"/>
          </ac:spMkLst>
        </pc:spChg>
        <pc:spChg chg="add mod">
          <ac:chgData name="Henry Giorgi" userId="c3105d07af13c1a5" providerId="LiveId" clId="{180458E3-9E60-4796-8123-07D7C1249D45}" dt="2023-02-13T21:02:32.220" v="603" actId="20577"/>
          <ac:spMkLst>
            <pc:docMk/>
            <pc:sldMk cId="738704929" sldId="325"/>
            <ac:spMk id="8" creationId="{800E9FA8-71B7-4B4A-950A-8724AEAAD17E}"/>
          </ac:spMkLst>
        </pc:spChg>
        <pc:spChg chg="mod">
          <ac:chgData name="Henry Giorgi" userId="c3105d07af13c1a5" providerId="LiveId" clId="{180458E3-9E60-4796-8123-07D7C1249D45}" dt="2023-02-13T19:37:37.080" v="407" actId="1036"/>
          <ac:spMkLst>
            <pc:docMk/>
            <pc:sldMk cId="738704929" sldId="325"/>
            <ac:spMk id="22" creationId="{00000000-0000-0000-0000-000000000000}"/>
          </ac:spMkLst>
        </pc:spChg>
      </pc:sldChg>
      <pc:sldChg chg="addSp delSp modSp add mod modNotesTx">
        <pc:chgData name="Henry Giorgi" userId="c3105d07af13c1a5" providerId="LiveId" clId="{180458E3-9E60-4796-8123-07D7C1249D45}" dt="2023-02-13T22:41:29.711" v="2347" actId="20577"/>
        <pc:sldMkLst>
          <pc:docMk/>
          <pc:sldMk cId="3690035292" sldId="326"/>
        </pc:sldMkLst>
        <pc:spChg chg="mod topLvl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9" creationId="{D37D2BEC-F3FC-4EB4-B56B-9B9DA15234D7}"/>
          </ac:spMkLst>
        </pc:spChg>
        <pc:spChg chg="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10" creationId="{DE8FFD86-0555-4884-93AD-5DFC9988C595}"/>
          </ac:spMkLst>
        </pc:spChg>
        <pc:spChg chg="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11" creationId="{1C97DD8C-4FC2-4662-B4F0-0657E0F204ED}"/>
          </ac:spMkLst>
        </pc:spChg>
        <pc:spChg chg="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12" creationId="{D34AAE4C-6D4F-4F2A-AA4D-EBEBAF7BCBF6}"/>
          </ac:spMkLst>
        </pc:spChg>
        <pc:spChg chg="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13" creationId="{DB6FFCAB-323E-40E7-8179-0647C757A802}"/>
          </ac:spMkLst>
        </pc:spChg>
        <pc:spChg chg="mod topLvl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18" creationId="{AFAD4B8E-5A07-45B3-BFB4-5D47AD5699D4}"/>
          </ac:spMkLst>
        </pc:spChg>
        <pc:spChg chg="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20" creationId="{E6342A23-C1B8-4286-B3E8-004CF930809D}"/>
          </ac:spMkLst>
        </pc:spChg>
        <pc:spChg chg="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21" creationId="{AEE21680-9529-4874-985D-CA4A76949A3B}"/>
          </ac:spMkLst>
        </pc:spChg>
        <pc:spChg chg="del">
          <ac:chgData name="Henry Giorgi" userId="c3105d07af13c1a5" providerId="LiveId" clId="{180458E3-9E60-4796-8123-07D7C1249D45}" dt="2023-02-13T21:30:24.910" v="745" actId="478"/>
          <ac:spMkLst>
            <pc:docMk/>
            <pc:sldMk cId="3690035292" sldId="326"/>
            <ac:spMk id="22" creationId="{00000000-0000-0000-0000-000000000000}"/>
          </ac:spMkLst>
        </pc:spChg>
        <pc:spChg chg="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27" creationId="{A6C11146-FED3-40CA-92C5-5F46A4CBE6BE}"/>
          </ac:spMkLst>
        </pc:spChg>
        <pc:spChg chg="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30" creationId="{C8852EC0-3989-4055-A7E1-EE45BA20E525}"/>
          </ac:spMkLst>
        </pc:spChg>
        <pc:spChg chg="mod topLvl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33" creationId="{AA8C42C5-8B07-45A7-AE80-7721EDAC36A6}"/>
          </ac:spMkLst>
        </pc:spChg>
        <pc:spChg chg="mod topLvl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35" creationId="{AB762A0E-AC07-4778-BD3C-DA87868D3897}"/>
          </ac:spMkLst>
        </pc:spChg>
        <pc:spChg chg="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36" creationId="{433986BC-6A32-4DF1-95B8-17E7876C3049}"/>
          </ac:spMkLst>
        </pc:spChg>
        <pc:spChg chg="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37" creationId="{1B829E8B-254C-4A94-8C30-A56C6D63403B}"/>
          </ac:spMkLst>
        </pc:spChg>
        <pc:spChg chg="add del mod topLvl">
          <ac:chgData name="Henry Giorgi" userId="c3105d07af13c1a5" providerId="LiveId" clId="{180458E3-9E60-4796-8123-07D7C1249D45}" dt="2023-02-13T21:38:02.497" v="912" actId="478"/>
          <ac:spMkLst>
            <pc:docMk/>
            <pc:sldMk cId="3690035292" sldId="326"/>
            <ac:spMk id="41" creationId="{DECC5148-7010-422E-9E35-5326BB079BE1}"/>
          </ac:spMkLst>
        </pc:spChg>
        <pc:spChg chg="add 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42" creationId="{8854F0A2-80F0-4C64-8517-3A6799D92242}"/>
          </ac:spMkLst>
        </pc:spChg>
        <pc:spChg chg="add 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43" creationId="{4E2F6081-AD6F-4826-88A4-0594F3410980}"/>
          </ac:spMkLst>
        </pc:spChg>
        <pc:spChg chg="add del mod topLvl">
          <ac:chgData name="Henry Giorgi" userId="c3105d07af13c1a5" providerId="LiveId" clId="{180458E3-9E60-4796-8123-07D7C1249D45}" dt="2023-02-13T21:31:49.803" v="754" actId="6549"/>
          <ac:spMkLst>
            <pc:docMk/>
            <pc:sldMk cId="3690035292" sldId="326"/>
            <ac:spMk id="46" creationId="{5087A690-D6B1-4E7C-B6F9-A2AC3A2CD4BC}"/>
          </ac:spMkLst>
        </pc:spChg>
        <pc:spChg chg="add del mod topLvl">
          <ac:chgData name="Henry Giorgi" userId="c3105d07af13c1a5" providerId="LiveId" clId="{180458E3-9E60-4796-8123-07D7C1249D45}" dt="2023-02-13T21:34:03.002" v="804" actId="1076"/>
          <ac:spMkLst>
            <pc:docMk/>
            <pc:sldMk cId="3690035292" sldId="326"/>
            <ac:spMk id="47" creationId="{AEB16114-41A0-4E48-8B0F-4F8526860421}"/>
          </ac:spMkLst>
        </pc:spChg>
        <pc:spChg chg="mod">
          <ac:chgData name="Henry Giorgi" userId="c3105d07af13c1a5" providerId="LiveId" clId="{180458E3-9E60-4796-8123-07D7C1249D45}" dt="2023-02-13T21:32:29.398" v="788" actId="20577"/>
          <ac:spMkLst>
            <pc:docMk/>
            <pc:sldMk cId="3690035292" sldId="326"/>
            <ac:spMk id="48" creationId="{39B7F235-3C96-4FBE-AA35-5544071E3809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50" creationId="{3794AF85-5D78-474C-9241-B5033A13F64C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52" creationId="{F114EAF7-A059-468C-AD92-2270069B1F01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54" creationId="{33871DA7-0B45-479E-B1E8-2901435BE52D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56" creationId="{F3D12193-1C0F-4E8B-924A-397EBA32EE0D}"/>
          </ac:spMkLst>
        </pc:spChg>
        <pc:spChg chg="mod topLvl">
          <ac:chgData name="Henry Giorgi" userId="c3105d07af13c1a5" providerId="LiveId" clId="{180458E3-9E60-4796-8123-07D7C1249D45}" dt="2023-02-13T22:39:46.973" v="2228" actId="1076"/>
          <ac:spMkLst>
            <pc:docMk/>
            <pc:sldMk cId="3690035292" sldId="326"/>
            <ac:spMk id="58" creationId="{779DEF48-EB07-4C01-96A7-52928D321E14}"/>
          </ac:spMkLst>
        </pc:spChg>
        <pc:spChg chg="mod topLvl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59" creationId="{3F60AFE4-0A26-41C8-8F33-57CE7A82D8C2}"/>
          </ac:spMkLst>
        </pc:spChg>
        <pc:spChg chg="add del mod">
          <ac:chgData name="Henry Giorgi" userId="c3105d07af13c1a5" providerId="LiveId" clId="{180458E3-9E60-4796-8123-07D7C1249D45}" dt="2023-02-13T21:37:57.502" v="911" actId="478"/>
          <ac:spMkLst>
            <pc:docMk/>
            <pc:sldMk cId="3690035292" sldId="326"/>
            <ac:spMk id="60" creationId="{5400821D-D124-4CBB-9646-80B7D2CF6604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61" creationId="{E2FB76A5-753C-4C15-8C5A-EF630F8E7B11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63" creationId="{D2A1D26A-CBC8-42D1-9235-CDB9CD7D0148}"/>
          </ac:spMkLst>
        </pc:spChg>
        <pc:spChg chg="add mod">
          <ac:chgData name="Henry Giorgi" userId="c3105d07af13c1a5" providerId="LiveId" clId="{180458E3-9E60-4796-8123-07D7C1249D45}" dt="2023-02-13T22:40:35.022" v="2299"/>
          <ac:spMkLst>
            <pc:docMk/>
            <pc:sldMk cId="3690035292" sldId="326"/>
            <ac:spMk id="65" creationId="{D621D8D6-19B7-477B-8744-284FCAACD2D4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67" creationId="{F25D0577-58B6-414E-A2F6-2AA4CEF986BD}"/>
          </ac:spMkLst>
        </pc:spChg>
        <pc:spChg chg="add del mod">
          <ac:chgData name="Henry Giorgi" userId="c3105d07af13c1a5" providerId="LiveId" clId="{180458E3-9E60-4796-8123-07D7C1249D45}" dt="2023-02-13T21:44:34.804" v="1123" actId="478"/>
          <ac:spMkLst>
            <pc:docMk/>
            <pc:sldMk cId="3690035292" sldId="326"/>
            <ac:spMk id="68" creationId="{D8FBB343-66A3-4EA7-B8DE-C6B557C9B38F}"/>
          </ac:spMkLst>
        </pc:spChg>
        <pc:spChg chg="add del mod">
          <ac:chgData name="Henry Giorgi" userId="c3105d07af13c1a5" providerId="LiveId" clId="{180458E3-9E60-4796-8123-07D7C1249D45}" dt="2023-02-13T21:44:31.565" v="1122" actId="478"/>
          <ac:spMkLst>
            <pc:docMk/>
            <pc:sldMk cId="3690035292" sldId="326"/>
            <ac:spMk id="69" creationId="{2B3023BF-7446-41C2-99FE-5FDC84DF0C5A}"/>
          </ac:spMkLst>
        </pc:spChg>
        <pc:spChg chg="add mod">
          <ac:chgData name="Henry Giorgi" userId="c3105d07af13c1a5" providerId="LiveId" clId="{180458E3-9E60-4796-8123-07D7C1249D45}" dt="2023-02-13T22:41:29.711" v="2347" actId="20577"/>
          <ac:spMkLst>
            <pc:docMk/>
            <pc:sldMk cId="3690035292" sldId="326"/>
            <ac:spMk id="73" creationId="{7BDA89FB-3A09-4E51-BE5B-42BF836F6ED7}"/>
          </ac:spMkLst>
        </pc:spChg>
        <pc:spChg chg="add mod">
          <ac:chgData name="Henry Giorgi" userId="c3105d07af13c1a5" providerId="LiveId" clId="{180458E3-9E60-4796-8123-07D7C1249D45}" dt="2023-02-13T22:39:11.944" v="2219" actId="1036"/>
          <ac:spMkLst>
            <pc:docMk/>
            <pc:sldMk cId="3690035292" sldId="326"/>
            <ac:spMk id="75" creationId="{41305A1B-7A05-4810-BEDF-1F1686B8F67D}"/>
          </ac:spMkLst>
        </pc:spChg>
        <pc:spChg chg="add mod">
          <ac:chgData name="Henry Giorgi" userId="c3105d07af13c1a5" providerId="LiveId" clId="{180458E3-9E60-4796-8123-07D7C1249D45}" dt="2023-02-13T22:39:11.944" v="2219" actId="1036"/>
          <ac:spMkLst>
            <pc:docMk/>
            <pc:sldMk cId="3690035292" sldId="326"/>
            <ac:spMk id="77" creationId="{1BA76FF6-F62E-4E1F-9EF1-DFF04D1F661D}"/>
          </ac:spMkLst>
        </pc:spChg>
        <pc:spChg chg="add mod">
          <ac:chgData name="Henry Giorgi" userId="c3105d07af13c1a5" providerId="LiveId" clId="{180458E3-9E60-4796-8123-07D7C1249D45}" dt="2023-02-13T22:39:11.944" v="2219" actId="1036"/>
          <ac:spMkLst>
            <pc:docMk/>
            <pc:sldMk cId="3690035292" sldId="326"/>
            <ac:spMk id="79" creationId="{2B858BCA-2EEE-456A-8167-ECD0DBACB63B}"/>
          </ac:spMkLst>
        </pc:spChg>
        <pc:spChg chg="del mod topLvl">
          <ac:chgData name="Henry Giorgi" userId="c3105d07af13c1a5" providerId="LiveId" clId="{180458E3-9E60-4796-8123-07D7C1249D45}" dt="2023-02-13T22:39:31.498" v="2224" actId="478"/>
          <ac:spMkLst>
            <pc:docMk/>
            <pc:sldMk cId="3690035292" sldId="326"/>
            <ac:spMk id="81" creationId="{9294186F-5101-4D02-88DD-37B28B490BE1}"/>
          </ac:spMkLst>
        </pc:spChg>
        <pc:spChg chg="del topLvl">
          <ac:chgData name="Henry Giorgi" userId="c3105d07af13c1a5" providerId="LiveId" clId="{180458E3-9E60-4796-8123-07D7C1249D45}" dt="2023-02-13T22:39:29.449" v="2223" actId="478"/>
          <ac:spMkLst>
            <pc:docMk/>
            <pc:sldMk cId="3690035292" sldId="326"/>
            <ac:spMk id="82" creationId="{B4B79E55-8F33-4CD1-BA78-AC9971C2BF2D}"/>
          </ac:spMkLst>
        </pc:spChg>
        <pc:spChg chg="add del mod">
          <ac:chgData name="Henry Giorgi" userId="c3105d07af13c1a5" providerId="LiveId" clId="{180458E3-9E60-4796-8123-07D7C1249D45}" dt="2023-02-13T22:39:49.974" v="2229" actId="478"/>
          <ac:spMkLst>
            <pc:docMk/>
            <pc:sldMk cId="3690035292" sldId="326"/>
            <ac:spMk id="83" creationId="{F9677C30-6B6D-41D7-A07D-6FD84FB4185A}"/>
          </ac:spMkLst>
        </pc:spChg>
        <pc:spChg chg="add mod">
          <ac:chgData name="Henry Giorgi" userId="c3105d07af13c1a5" providerId="LiveId" clId="{180458E3-9E60-4796-8123-07D7C1249D45}" dt="2023-02-13T22:41:02.417" v="2319" actId="1035"/>
          <ac:spMkLst>
            <pc:docMk/>
            <pc:sldMk cId="3690035292" sldId="326"/>
            <ac:spMk id="84" creationId="{7C3E3B51-6B77-4357-BDE4-39D92EB572D1}"/>
          </ac:spMkLst>
        </pc:spChg>
        <pc:spChg chg="add mod">
          <ac:chgData name="Henry Giorgi" userId="c3105d07af13c1a5" providerId="LiveId" clId="{180458E3-9E60-4796-8123-07D7C1249D45}" dt="2023-02-13T22:39:59.912" v="2295" actId="1035"/>
          <ac:spMkLst>
            <pc:docMk/>
            <pc:sldMk cId="3690035292" sldId="326"/>
            <ac:spMk id="85" creationId="{A7B03B75-BBC7-447C-97C2-79651A9479F1}"/>
          </ac:spMkLst>
        </pc:spChg>
        <pc:grpChg chg="add del">
          <ac:chgData name="Henry Giorgi" userId="c3105d07af13c1a5" providerId="LiveId" clId="{180458E3-9E60-4796-8123-07D7C1249D45}" dt="2023-02-13T21:30:40.769" v="747" actId="165"/>
          <ac:grpSpMkLst>
            <pc:docMk/>
            <pc:sldMk cId="3690035292" sldId="326"/>
            <ac:grpSpMk id="8" creationId="{AAFB4240-F9FD-46BF-8498-E6495AC196EF}"/>
          </ac:grpSpMkLst>
        </pc:grpChg>
        <pc:grpChg chg="add del mod topLvl">
          <ac:chgData name="Henry Giorgi" userId="c3105d07af13c1a5" providerId="LiveId" clId="{180458E3-9E60-4796-8123-07D7C1249D45}" dt="2023-02-13T22:38:57.324" v="2185" actId="1037"/>
          <ac:grpSpMkLst>
            <pc:docMk/>
            <pc:sldMk cId="3690035292" sldId="326"/>
            <ac:grpSpMk id="38" creationId="{A37EF772-3CC8-4F00-9CAB-8DBC40436CA0}"/>
          </ac:grpSpMkLst>
        </pc:grpChg>
        <pc:grpChg chg="add del mod topLvl">
          <ac:chgData name="Henry Giorgi" userId="c3105d07af13c1a5" providerId="LiveId" clId="{180458E3-9E60-4796-8123-07D7C1249D45}" dt="2023-02-13T21:35:31.558" v="806" actId="478"/>
          <ac:grpSpMkLst>
            <pc:docMk/>
            <pc:sldMk cId="3690035292" sldId="326"/>
            <ac:grpSpMk id="39" creationId="{3334DCCE-98F4-4068-9446-B137E3A277DA}"/>
          </ac:grpSpMkLst>
        </pc:grpChg>
        <pc:grpChg chg="add del mod topLvl">
          <ac:chgData name="Henry Giorgi" userId="c3105d07af13c1a5" providerId="LiveId" clId="{180458E3-9E60-4796-8123-07D7C1249D45}" dt="2023-02-13T21:36:09.497" v="847" actId="478"/>
          <ac:grpSpMkLst>
            <pc:docMk/>
            <pc:sldMk cId="3690035292" sldId="326"/>
            <ac:grpSpMk id="40" creationId="{E390E5FB-FD36-4AA3-B720-F6A005E10037}"/>
          </ac:grpSpMkLst>
        </pc:grpChg>
        <pc:grpChg chg="add del mod">
          <ac:chgData name="Henry Giorgi" userId="c3105d07af13c1a5" providerId="LiveId" clId="{180458E3-9E60-4796-8123-07D7C1249D45}" dt="2023-02-13T21:38:28.923" v="922" actId="165"/>
          <ac:grpSpMkLst>
            <pc:docMk/>
            <pc:sldMk cId="3690035292" sldId="326"/>
            <ac:grpSpMk id="57" creationId="{EBA55DD6-D6FE-4C3A-92BF-E4F20589F2A6}"/>
          </ac:grpSpMkLst>
        </pc:grpChg>
        <pc:grpChg chg="add mod">
          <ac:chgData name="Henry Giorgi" userId="c3105d07af13c1a5" providerId="LiveId" clId="{180458E3-9E60-4796-8123-07D7C1249D45}" dt="2023-02-13T22:38:57.324" v="2185" actId="1037"/>
          <ac:grpSpMkLst>
            <pc:docMk/>
            <pc:sldMk cId="3690035292" sldId="326"/>
            <ac:grpSpMk id="70" creationId="{D30E02F2-8970-422B-881B-7E29EB0A11CC}"/>
          </ac:grpSpMkLst>
        </pc:grpChg>
        <pc:grpChg chg="add del mod">
          <ac:chgData name="Henry Giorgi" userId="c3105d07af13c1a5" providerId="LiveId" clId="{180458E3-9E60-4796-8123-07D7C1249D45}" dt="2023-02-13T22:39:29.449" v="2223" actId="478"/>
          <ac:grpSpMkLst>
            <pc:docMk/>
            <pc:sldMk cId="3690035292" sldId="326"/>
            <ac:grpSpMk id="80" creationId="{CC3651C9-A338-4183-BAA1-44BD5FC01833}"/>
          </ac:grpSpMkLst>
        </pc:grpChg>
        <pc:cxnChg chg="mod topLvl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14" creationId="{86180DB2-C878-4BF0-B8E5-FD748C23C013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15" creationId="{BD7380FF-46F9-44E3-A934-35149C914236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16" creationId="{63FB928F-1EF6-4ECC-A50F-1F4E5E3676D8}"/>
          </ac:cxnSpMkLst>
        </pc:cxnChg>
        <pc:cxnChg chg="del mod topLvl">
          <ac:chgData name="Henry Giorgi" userId="c3105d07af13c1a5" providerId="LiveId" clId="{180458E3-9E60-4796-8123-07D7C1249D45}" dt="2023-02-13T21:36:09.497" v="847" actId="478"/>
          <ac:cxnSpMkLst>
            <pc:docMk/>
            <pc:sldMk cId="3690035292" sldId="326"/>
            <ac:cxnSpMk id="17" creationId="{5D9C0A09-9C1A-42FD-9473-DB39609470F3}"/>
          </ac:cxnSpMkLst>
        </pc:cxnChg>
        <pc:cxnChg chg="del mod topLvl">
          <ac:chgData name="Henry Giorgi" userId="c3105d07af13c1a5" providerId="LiveId" clId="{180458E3-9E60-4796-8123-07D7C1249D45}" dt="2023-02-13T21:36:09.497" v="847" actId="478"/>
          <ac:cxnSpMkLst>
            <pc:docMk/>
            <pc:sldMk cId="3690035292" sldId="326"/>
            <ac:cxnSpMk id="19" creationId="{15F05354-FDBB-4DF6-B0A7-46BFC006DDE1}"/>
          </ac:cxnSpMkLst>
        </pc:cxnChg>
        <pc:cxnChg chg="del mod topLvl">
          <ac:chgData name="Henry Giorgi" userId="c3105d07af13c1a5" providerId="LiveId" clId="{180458E3-9E60-4796-8123-07D7C1249D45}" dt="2023-02-13T21:36:09.497" v="847" actId="478"/>
          <ac:cxnSpMkLst>
            <pc:docMk/>
            <pc:sldMk cId="3690035292" sldId="326"/>
            <ac:cxnSpMk id="23" creationId="{E5F53922-44C5-4B34-A0D2-132CC75B1686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24" creationId="{3A1E78EF-D9A7-4B25-A8CE-BF200B1019DB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25" creationId="{0E16EC5F-B273-47D9-A553-4B2FF2751F6F}"/>
          </ac:cxnSpMkLst>
        </pc:cxnChg>
        <pc:cxnChg chg="mod topLvl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26" creationId="{7D84A1B6-C2EB-4F88-9196-F096D55835ED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28" creationId="{B2725EA1-7C2C-4FC3-AB4D-6E19B9B5B752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29" creationId="{F3144C7D-CDC7-4B57-BB4B-4B44FC0B8960}"/>
          </ac:cxnSpMkLst>
        </pc:cxnChg>
        <pc:cxnChg chg="del mod topLvl">
          <ac:chgData name="Henry Giorgi" userId="c3105d07af13c1a5" providerId="LiveId" clId="{180458E3-9E60-4796-8123-07D7C1249D45}" dt="2023-02-13T21:36:09.497" v="847" actId="478"/>
          <ac:cxnSpMkLst>
            <pc:docMk/>
            <pc:sldMk cId="3690035292" sldId="326"/>
            <ac:cxnSpMk id="31" creationId="{BF0DBD27-0A7C-40CE-BADC-4ADDB0A59DEF}"/>
          </ac:cxnSpMkLst>
        </pc:cxnChg>
        <pc:cxnChg chg="del mod topLvl">
          <ac:chgData name="Henry Giorgi" userId="c3105d07af13c1a5" providerId="LiveId" clId="{180458E3-9E60-4796-8123-07D7C1249D45}" dt="2023-02-13T21:36:09.497" v="847" actId="478"/>
          <ac:cxnSpMkLst>
            <pc:docMk/>
            <pc:sldMk cId="3690035292" sldId="326"/>
            <ac:cxnSpMk id="32" creationId="{2F16B144-FDD0-4F54-8783-B1B4344A778C}"/>
          </ac:cxnSpMkLst>
        </pc:cxnChg>
        <pc:cxnChg chg="mod topLvl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34" creationId="{72748E9D-7973-47A4-B4DC-2D384994E099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51" creationId="{4156A4F8-85B4-4B9E-B5DB-D76D711B737D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53" creationId="{D68F1E9D-4F54-46AB-8B94-582050220B02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55" creationId="{57581539-4DAA-44B0-9E8A-F9BA55772DD2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62" creationId="{B308A0ED-6772-4AFB-9A6D-C1A22F173B67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64" creationId="{3DC9F744-761A-43B8-9DF6-A3BADE44A643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66" creationId="{43050EE6-A2CC-4515-8C5F-136C29BB028F}"/>
          </ac:cxnSpMkLst>
        </pc:cxnChg>
        <pc:cxnChg chg="add del mod">
          <ac:chgData name="Henry Giorgi" userId="c3105d07af13c1a5" providerId="LiveId" clId="{180458E3-9E60-4796-8123-07D7C1249D45}" dt="2023-02-13T22:39:17.882" v="2220" actId="478"/>
          <ac:cxnSpMkLst>
            <pc:docMk/>
            <pc:sldMk cId="3690035292" sldId="326"/>
            <ac:cxnSpMk id="74" creationId="{B9361888-E160-4B8F-8E29-029933E163B0}"/>
          </ac:cxnSpMkLst>
        </pc:cxnChg>
        <pc:cxnChg chg="add mod">
          <ac:chgData name="Henry Giorgi" userId="c3105d07af13c1a5" providerId="LiveId" clId="{180458E3-9E60-4796-8123-07D7C1249D45}" dt="2023-02-13T22:39:11.944" v="2219" actId="1036"/>
          <ac:cxnSpMkLst>
            <pc:docMk/>
            <pc:sldMk cId="3690035292" sldId="326"/>
            <ac:cxnSpMk id="76" creationId="{89A1CDFF-53A6-4364-B653-D4DD09A41A07}"/>
          </ac:cxnSpMkLst>
        </pc:cxnChg>
        <pc:cxnChg chg="add mod">
          <ac:chgData name="Henry Giorgi" userId="c3105d07af13c1a5" providerId="LiveId" clId="{180458E3-9E60-4796-8123-07D7C1249D45}" dt="2023-02-13T22:39:11.944" v="2219" actId="1036"/>
          <ac:cxnSpMkLst>
            <pc:docMk/>
            <pc:sldMk cId="3690035292" sldId="326"/>
            <ac:cxnSpMk id="78" creationId="{5E74B867-BCDD-46EA-A182-4BF5700D52CF}"/>
          </ac:cxnSpMkLst>
        </pc:cxnChg>
      </pc:sldChg>
      <pc:sldChg chg="add del">
        <pc:chgData name="Henry Giorgi" userId="c3105d07af13c1a5" providerId="LiveId" clId="{180458E3-9E60-4796-8123-07D7C1249D45}" dt="2023-02-13T22:02:44.384" v="1749"/>
        <pc:sldMkLst>
          <pc:docMk/>
          <pc:sldMk cId="337201870" sldId="32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BAABE-3F90-461F-A323-F1F0ED97808F}" type="datetimeFigureOut">
              <a:rPr lang="es-CO" smtClean="0"/>
              <a:pPr/>
              <a:t>1/05/2023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0238E-85E9-4EFE-94B0-14ADB30A07E1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80EA3-23FE-4239-8BD4-EE4337307DEA}" type="datetimeFigureOut">
              <a:rPr lang="es-CO" smtClean="0"/>
              <a:pPr/>
              <a:t>1/05/2023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CB135-B253-4417-99AB-A72ECF45D33E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9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8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6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5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4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93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42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90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sz="12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1</a:t>
            </a:fld>
            <a:endParaRPr 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2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project objective is to automate the loan eligibility process based on customer data provided as online application forms. </a:t>
            </a:r>
          </a:p>
          <a:p>
            <a:pPr marL="0" marR="0" lvl="0" indent="0" algn="l" defTabSz="9142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2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data set contains socio-economic information of the applicants. </a:t>
            </a:r>
          </a:p>
          <a:p>
            <a:pPr marL="0" marR="0" lvl="0" indent="0" algn="l" defTabSz="9142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2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 of the project it is needed to create a ML model to predict the approval of loan applications.</a:t>
            </a:r>
          </a:p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2</a:t>
            </a:fld>
            <a:endParaRPr lang="es-C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7619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5465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1637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1306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547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149" indent="0" algn="ctr">
              <a:buNone/>
            </a:lvl2pPr>
            <a:lvl3pPr marL="914298" indent="0" algn="ctr">
              <a:buNone/>
            </a:lvl3pPr>
            <a:lvl4pPr marL="1371446" indent="0" algn="ctr">
              <a:buNone/>
            </a:lvl4pPr>
            <a:lvl5pPr marL="1828595" indent="0" algn="ctr">
              <a:buNone/>
            </a:lvl5pPr>
            <a:lvl6pPr marL="2285744" indent="0" algn="ctr">
              <a:buNone/>
            </a:lvl6pPr>
            <a:lvl7pPr marL="2742893" indent="0" algn="ctr">
              <a:buNone/>
            </a:lvl7pPr>
            <a:lvl8pPr marL="3200042" indent="0" algn="ctr">
              <a:buNone/>
            </a:lvl8pPr>
            <a:lvl9pPr marL="365719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924F547-066B-437E-9377-18E415802C40}" type="datetime1">
              <a:rPr lang="es-ES" smtClean="0"/>
              <a:pPr>
                <a:defRPr/>
              </a:pPr>
              <a:t>01/05/2023</a:t>
            </a:fld>
            <a:endParaRPr lang="es-E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9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3" y="6355080"/>
            <a:ext cx="1219200" cy="365760"/>
          </a:xfrm>
        </p:spPr>
        <p:txBody>
          <a:bodyPr/>
          <a:lstStyle/>
          <a:p>
            <a:pPr>
              <a:defRPr/>
            </a:pPr>
            <a:fld id="{66544997-49CA-4F6B-AA7A-9482D7E830F9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1" y="504825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279F91-BA98-4D3B-AAA0-0EF26F0FAE75}" type="datetime1">
              <a:rPr lang="es-ES" smtClean="0"/>
              <a:pPr>
                <a:defRPr/>
              </a:pPr>
              <a:t>01/05/2023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3A9FB8-DC1A-445A-8706-2C0B6934A73E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1" y="274640"/>
            <a:ext cx="2057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21E1F1-66CA-4F5E-B143-FCD7673A597A}" type="datetime1">
              <a:rPr lang="es-ES" smtClean="0"/>
              <a:pPr>
                <a:defRPr/>
              </a:pPr>
              <a:t>01/05/2023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506EDF-5FD4-4155-9738-5C5DA823BE05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1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1FBEA3-8E9F-4F66-85A9-10201958FADB}" type="datetime1">
              <a:rPr lang="es-ES" smtClean="0"/>
              <a:pPr>
                <a:defRPr/>
              </a:pPr>
              <a:t>01/05/2023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CE491-774E-422B-86DF-FF691897CD7E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1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fld id="{28673861-C862-4C16-BA63-B9C6997F9E27}" type="datetime1">
              <a:rPr lang="es-ES" smtClean="0"/>
              <a:pPr>
                <a:defRPr/>
              </a:pPr>
              <a:t>01/05/2023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9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1CF74882-259F-4A03-A3CC-8CE7D8355B90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1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28601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71967F-6377-4158-9223-5F8D81AABEBC}" type="datetime1">
              <a:rPr lang="es-ES" smtClean="0"/>
              <a:pPr>
                <a:defRPr/>
              </a:pPr>
              <a:t>01/05/2023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7CE4-D5AA-4365-8071-3D077FE17D32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28601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3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3" y="1295400"/>
            <a:ext cx="4041775" cy="685800"/>
          </a:xfrm>
          <a:noFill/>
          <a:ln>
            <a:noFill/>
          </a:ln>
        </p:spPr>
        <p:txBody>
          <a:bodyPr lIns="9143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0381A-6680-44FE-9B8C-3CB1322C1806}" type="datetime1">
              <a:rPr lang="es-ES" smtClean="0"/>
              <a:pPr>
                <a:defRPr/>
              </a:pPr>
              <a:t>01/05/2023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FDE50-DA0E-400E-ACD1-B4247CC40219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1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1" y="2133601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28601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714BE6-C3B8-4186-9574-78107248A385}" type="datetime1">
              <a:rPr lang="es-ES" smtClean="0"/>
              <a:pPr>
                <a:defRPr/>
              </a:pPr>
              <a:t>01/05/2023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94E8F-D30D-417F-8C99-A2057125C573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8950A3-DC43-485F-8FB4-F37AFE8B7C9F}" type="datetime1">
              <a:rPr lang="es-ES" smtClean="0"/>
              <a:pPr>
                <a:defRPr/>
              </a:pPr>
              <a:t>01/05/2023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FE6BC-C86F-4B39-982C-65CBF966CF18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1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3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A8C5F7-E395-42C8-A454-1EE3C33AC7FB}" type="datetime1">
              <a:rPr lang="es-ES" smtClean="0"/>
              <a:pPr>
                <a:defRPr/>
              </a:pPr>
              <a:t>01/05/2023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9CEAB5-927E-4C57-8AB4-E05EEA935DFA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1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1" y="304801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500857"/>
            <a:ext cx="8229600" cy="674688"/>
          </a:xfrm>
          <a:ln>
            <a:solidFill>
              <a:schemeClr val="accent1"/>
            </a:solidFill>
          </a:ln>
        </p:spPr>
        <p:txBody>
          <a:bodyPr lIns="274289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1" y="1905001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9AD2FA-4CBB-4C73-9386-83D09641E82C}" type="datetime1">
              <a:rPr lang="es-ES" smtClean="0"/>
              <a:pPr>
                <a:defRPr/>
              </a:pPr>
              <a:t>01/05/2023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3822F-27E7-423D-AEBF-004D5CB6458B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1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1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1" y="152400"/>
            <a:ext cx="8229600" cy="990600"/>
          </a:xfrm>
          <a:prstGeom prst="rect">
            <a:avLst/>
          </a:prstGeom>
        </p:spPr>
        <p:txBody>
          <a:bodyPr vert="horz" lIns="91430" tIns="45714" rIns="91430" bIns="45714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1" y="1219201"/>
            <a:ext cx="8229600" cy="4910328"/>
          </a:xfrm>
          <a:prstGeom prst="rect">
            <a:avLst/>
          </a:prstGeom>
        </p:spPr>
        <p:txBody>
          <a:bodyPr vert="horz" lIns="91430" tIns="45714" rIns="91430" bIns="45714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1"/>
            <a:ext cx="2289048" cy="365760"/>
          </a:xfrm>
          <a:prstGeom prst="rect">
            <a:avLst/>
          </a:prstGeom>
        </p:spPr>
        <p:txBody>
          <a:bodyPr vert="horz" lIns="91430" tIns="45714" rIns="91430" bIns="45714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DC54DFF-BB94-48D8-AA4C-354C39A96B2C}" type="datetime1">
              <a:rPr lang="es-ES" smtClean="0"/>
              <a:pPr>
                <a:defRPr/>
              </a:pPr>
              <a:t>01/05/2023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1"/>
            <a:ext cx="3505200" cy="365760"/>
          </a:xfrm>
          <a:prstGeom prst="rect">
            <a:avLst/>
          </a:prstGeom>
        </p:spPr>
        <p:txBody>
          <a:bodyPr vert="horz" lIns="91430" tIns="45714" rIns="91430" bIns="45714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1"/>
            <a:ext cx="1981200" cy="365760"/>
          </a:xfrm>
          <a:prstGeom prst="rect">
            <a:avLst/>
          </a:prstGeom>
        </p:spPr>
        <p:txBody>
          <a:bodyPr vert="horz" lIns="91430" tIns="45714" rIns="91430" bIns="45714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EDD8723-CE1D-44A0-9049-ED7C4EAD4728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1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1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289" indent="-274289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579" indent="-274289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868" indent="-228574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158" indent="-228574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46" indent="-228574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735" indent="-18286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595" indent="-18286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455" indent="-18286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314" indent="-18286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2" y="2348880"/>
            <a:ext cx="8784976" cy="648072"/>
          </a:xfrm>
        </p:spPr>
        <p:txBody>
          <a:bodyPr>
            <a:noAutofit/>
          </a:bodyPr>
          <a:lstStyle/>
          <a:p>
            <a:pPr algn="ctr"/>
            <a:r>
              <a:rPr lang="en-CA" sz="4000" b="1" dirty="0">
                <a:latin typeface="Arial" pitchFamily="34" charset="0"/>
                <a:cs typeface="Arial" pitchFamily="34" charset="0"/>
              </a:rPr>
              <a:t>Deployment Project</a:t>
            </a:r>
            <a:endParaRPr lang="en-CA" sz="4000" i="1" cap="al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99592" y="3717032"/>
            <a:ext cx="7344816" cy="1152128"/>
          </a:xfrm>
        </p:spPr>
        <p:txBody>
          <a:bodyPr>
            <a:noAutofit/>
          </a:bodyPr>
          <a:lstStyle/>
          <a:p>
            <a:pPr algn="ctr"/>
            <a:endParaRPr lang="es-ES" sz="1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HENRY GIORGI</a:t>
            </a:r>
          </a:p>
          <a:p>
            <a:pPr algn="ctr"/>
            <a:endParaRPr lang="es-ES" sz="1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99592" y="5219920"/>
            <a:ext cx="7344816" cy="369320"/>
          </a:xfrm>
          <a:prstGeom prst="rect">
            <a:avLst/>
          </a:prstGeom>
        </p:spPr>
        <p:txBody>
          <a:bodyPr wrap="square" lIns="91430" tIns="45714" rIns="91430" bIns="45714">
            <a:spAutoFit/>
          </a:bodyPr>
          <a:lstStyle/>
          <a:p>
            <a:pPr algn="ctr"/>
            <a:r>
              <a:rPr lang="en-CA" dirty="0">
                <a:latin typeface="Arial" pitchFamily="34" charset="0"/>
                <a:cs typeface="Arial" pitchFamily="34" charset="0"/>
              </a:rPr>
              <a:t>Data Science Bootcamp</a:t>
            </a:r>
          </a:p>
        </p:txBody>
      </p:sp>
      <p:pic>
        <p:nvPicPr>
          <p:cNvPr id="125956" name="Picture 4" descr="Canada's Leading Coding Bootcamp - Lighthouse Labs">
            <a:extLst>
              <a:ext uri="{FF2B5EF4-FFF2-40B4-BE49-F238E27FC236}">
                <a16:creationId xmlns:a16="http://schemas.microsoft.com/office/drawing/2014/main" id="{7A8EE266-D5D5-4802-8A70-BEE65A0E1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1056"/>
            <a:ext cx="1472952" cy="147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pPr>
              <a:defRPr/>
            </a:pPr>
            <a:r>
              <a:rPr lang="en-CA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Goal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CE491-774E-422B-86DF-FF691897CD7E}" type="slidenum">
              <a:rPr lang="es-ES" sz="1500" b="1" smtClean="0"/>
              <a:pPr>
                <a:defRPr/>
              </a:pPr>
              <a:t>2</a:t>
            </a:fld>
            <a:endParaRPr lang="es-ES" sz="1500" b="1" dirty="0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0" y="6381328"/>
            <a:ext cx="9144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D191C9-9E37-401A-9CC1-EFEF335A2A2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3792" y="2276872"/>
            <a:ext cx="8229600" cy="771729"/>
          </a:xfrm>
        </p:spPr>
        <p:txBody>
          <a:bodyPr>
            <a:normAutofit fontScale="85000" lnSpcReduction="10000"/>
          </a:bodyPr>
          <a:lstStyle/>
          <a:p>
            <a:r>
              <a:rPr lang="en-US" sz="4000" dirty="0">
                <a:latin typeface="Trebuchet MS" panose="020B0603020202020204" pitchFamily="34" charset="0"/>
              </a:rPr>
              <a:t>Automate the loan eligibility process.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pPr>
              <a:defRPr/>
            </a:pPr>
            <a:r>
              <a:rPr lang="en-CA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Features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CE491-774E-422B-86DF-FF691897CD7E}" type="slidenum">
              <a:rPr lang="es-ES" sz="1500" b="1" smtClean="0"/>
              <a:pPr>
                <a:defRPr/>
              </a:pPr>
              <a:t>3</a:t>
            </a:fld>
            <a:endParaRPr lang="es-ES" sz="1500" b="1" dirty="0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0" y="6381328"/>
            <a:ext cx="9144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683043-8631-426D-84C6-431C6070494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817499"/>
            <a:ext cx="8229600" cy="2907645"/>
          </a:xfrm>
        </p:spPr>
        <p:txBody>
          <a:bodyPr/>
          <a:lstStyle/>
          <a:p>
            <a:r>
              <a:rPr lang="en-CA" dirty="0">
                <a:latin typeface="Trebuchet MS" panose="020B0603020202020204" pitchFamily="34" charset="0"/>
              </a:rPr>
              <a:t>Loan: Amount and term</a:t>
            </a:r>
          </a:p>
          <a:p>
            <a:r>
              <a:rPr lang="en-CA" dirty="0">
                <a:latin typeface="Trebuchet MS" panose="020B0603020202020204" pitchFamily="34" charset="0"/>
              </a:rPr>
              <a:t>Income: Applicant and </a:t>
            </a:r>
            <a:r>
              <a:rPr lang="en-CA" dirty="0" err="1">
                <a:latin typeface="Trebuchet MS" panose="020B0603020202020204" pitchFamily="34" charset="0"/>
              </a:rPr>
              <a:t>Coapplicant</a:t>
            </a:r>
            <a:endParaRPr lang="en-CA" dirty="0">
              <a:latin typeface="Trebuchet MS" panose="020B0603020202020204" pitchFamily="34" charset="0"/>
            </a:endParaRPr>
          </a:p>
          <a:p>
            <a:r>
              <a:rPr lang="en-CA" dirty="0">
                <a:latin typeface="Trebuchet MS" panose="020B0603020202020204" pitchFamily="34" charset="0"/>
              </a:rPr>
              <a:t>Dependents</a:t>
            </a:r>
          </a:p>
          <a:p>
            <a:r>
              <a:rPr lang="en-CA" dirty="0">
                <a:latin typeface="Trebuchet MS" panose="020B0603020202020204" pitchFamily="34" charset="0"/>
              </a:rPr>
              <a:t>Education</a:t>
            </a:r>
          </a:p>
          <a:p>
            <a:r>
              <a:rPr lang="en-CA" dirty="0">
                <a:latin typeface="Trebuchet MS" panose="020B0603020202020204" pitchFamily="34" charset="0"/>
              </a:rPr>
              <a:t>Credit History</a:t>
            </a:r>
          </a:p>
          <a:p>
            <a:r>
              <a:rPr lang="en-CA" dirty="0">
                <a:latin typeface="Trebuchet MS" panose="020B0603020202020204" pitchFamily="34" charset="0"/>
              </a:rPr>
              <a:t>Property Area</a:t>
            </a:r>
          </a:p>
        </p:txBody>
      </p:sp>
    </p:spTree>
    <p:extLst>
      <p:ext uri="{BB962C8B-B14F-4D97-AF65-F5344CB8AC3E}">
        <p14:creationId xmlns:p14="http://schemas.microsoft.com/office/powerpoint/2010/main" val="13964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pPr>
              <a:defRPr/>
            </a:pPr>
            <a:r>
              <a:rPr lang="en-CA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EDA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CE491-774E-422B-86DF-FF691897CD7E}" type="slidenum">
              <a:rPr lang="es-ES" sz="1500" b="1" smtClean="0"/>
              <a:pPr>
                <a:defRPr/>
              </a:pPr>
              <a:t>4</a:t>
            </a:fld>
            <a:endParaRPr lang="es-ES" sz="1500" b="1" dirty="0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0" y="6381328"/>
            <a:ext cx="9144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4ADA1E-A3FD-470C-AE53-0294AEE6B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4386284"/>
            <a:ext cx="2880320" cy="13434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EC4CC2-E161-4A26-A1FD-B7481E68E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4386284"/>
            <a:ext cx="2719159" cy="13469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BCDEDB-7378-45F2-BBCC-826F7CA66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5329" y="4374552"/>
            <a:ext cx="2719159" cy="13587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E90DAA-6013-405B-99C6-F398C6164A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91"/>
          <a:stretch/>
        </p:blipFill>
        <p:spPr>
          <a:xfrm>
            <a:off x="196201" y="1380700"/>
            <a:ext cx="4144105" cy="24803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ACE090-57CC-499F-B64D-01917677069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47"/>
          <a:stretch/>
        </p:blipFill>
        <p:spPr>
          <a:xfrm>
            <a:off x="4572000" y="1390294"/>
            <a:ext cx="4319462" cy="24803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4FAD77E-F158-4119-B8E9-206E77A61EBB}"/>
              </a:ext>
            </a:extLst>
          </p:cNvPr>
          <p:cNvSpPr/>
          <p:nvPr/>
        </p:nvSpPr>
        <p:spPr>
          <a:xfrm>
            <a:off x="179512" y="5814842"/>
            <a:ext cx="26532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600" dirty="0">
                <a:latin typeface="Consolas" panose="020B0609020204030204" pitchFamily="49" charset="0"/>
              </a:rPr>
              <a:t>Higher education level</a:t>
            </a:r>
            <a:endParaRPr lang="en-CA" sz="1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0CE348-1B1E-4FD2-8EB4-84F2C8FDE1C6}"/>
              </a:ext>
            </a:extLst>
          </p:cNvPr>
          <p:cNvSpPr/>
          <p:nvPr/>
        </p:nvSpPr>
        <p:spPr>
          <a:xfrm>
            <a:off x="3707904" y="5805264"/>
            <a:ext cx="17556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600" dirty="0">
                <a:latin typeface="Consolas" panose="020B0609020204030204" pitchFamily="49" charset="0"/>
              </a:rPr>
              <a:t>Self-</a:t>
            </a:r>
            <a:r>
              <a:rPr lang="en-CA" sz="1600" dirty="0" err="1">
                <a:latin typeface="Consolas" panose="020B0609020204030204" pitchFamily="49" charset="0"/>
              </a:rPr>
              <a:t>employeed</a:t>
            </a:r>
            <a:endParaRPr lang="en-CA" sz="1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13745E-01A2-452F-B262-37F9329B0BB1}"/>
              </a:ext>
            </a:extLst>
          </p:cNvPr>
          <p:cNvSpPr/>
          <p:nvPr/>
        </p:nvSpPr>
        <p:spPr>
          <a:xfrm>
            <a:off x="6745025" y="5824557"/>
            <a:ext cx="16433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600" dirty="0">
                <a:latin typeface="Consolas" panose="020B0609020204030204" pitchFamily="49" charset="0"/>
              </a:rPr>
              <a:t>Property area</a:t>
            </a:r>
            <a:endParaRPr lang="en-CA" sz="16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20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pPr>
              <a:defRPr/>
            </a:pPr>
            <a:r>
              <a:rPr lang="en-CA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Results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CE491-774E-422B-86DF-FF691897CD7E}" type="slidenum">
              <a:rPr lang="es-ES" sz="1500" b="1" smtClean="0"/>
              <a:pPr>
                <a:defRPr/>
              </a:pPr>
              <a:t>5</a:t>
            </a:fld>
            <a:endParaRPr lang="es-ES" sz="1500" b="1" dirty="0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0" y="6381328"/>
            <a:ext cx="9144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graphicFrame>
        <p:nvGraphicFramePr>
          <p:cNvPr id="8" name="Google Shape;123;p22">
            <a:extLst>
              <a:ext uri="{FF2B5EF4-FFF2-40B4-BE49-F238E27FC236}">
                <a16:creationId xmlns:a16="http://schemas.microsoft.com/office/drawing/2014/main" id="{90AF2BC9-5DD6-445C-860C-8A3F853BF6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0773925"/>
              </p:ext>
            </p:extLst>
          </p:nvPr>
        </p:nvGraphicFramePr>
        <p:xfrm>
          <a:off x="1704975" y="2441147"/>
          <a:ext cx="5734050" cy="236643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6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b="1" i="1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Metric</a:t>
                      </a:r>
                      <a:endParaRPr sz="1800" b="1" i="1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b="1" i="1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Value</a:t>
                      </a:r>
                      <a:endParaRPr sz="1800" b="1" i="1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Accuracy</a:t>
                      </a:r>
                      <a:endParaRPr sz="1800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CA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0.723</a:t>
                      </a:r>
                      <a:endParaRPr sz="1800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Precision</a:t>
                      </a:r>
                      <a:endParaRPr sz="1800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CA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0.699</a:t>
                      </a:r>
                      <a:endParaRPr sz="1800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Recall</a:t>
                      </a:r>
                      <a:endParaRPr sz="1800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CA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0.658</a:t>
                      </a:r>
                      <a:endParaRPr sz="1800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F1 Score</a:t>
                      </a:r>
                      <a:endParaRPr sz="1800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CA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0.666</a:t>
                      </a:r>
                      <a:endParaRPr sz="1800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225295-DA33-48B4-98F0-498D40EF9AB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55576" y="1544009"/>
            <a:ext cx="8229600" cy="771729"/>
          </a:xfrm>
        </p:spPr>
        <p:txBody>
          <a:bodyPr/>
          <a:lstStyle/>
          <a:p>
            <a:r>
              <a:rPr lang="en-US" sz="2800" dirty="0">
                <a:latin typeface="Trebuchet MS" panose="020B0603020202020204" pitchFamily="34" charset="0"/>
              </a:rPr>
              <a:t>Model: Random Forest Classifier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8C3C752-DA57-488C-8EBE-450D93F8D39A}"/>
              </a:ext>
            </a:extLst>
          </p:cNvPr>
          <p:cNvSpPr txBox="1">
            <a:spLocks/>
          </p:cNvSpPr>
          <p:nvPr/>
        </p:nvSpPr>
        <p:spPr>
          <a:xfrm>
            <a:off x="755576" y="5262328"/>
            <a:ext cx="8229600" cy="771729"/>
          </a:xfrm>
          <a:prstGeom prst="rect">
            <a:avLst/>
          </a:prstGeom>
        </p:spPr>
        <p:txBody>
          <a:bodyPr vert="horz" lIns="91430" tIns="45714" rIns="91430" bIns="45714">
            <a:normAutofit/>
          </a:bodyPr>
          <a:lstStyle>
            <a:lvl1pPr marL="274289" indent="-274289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579" indent="-274289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868" indent="-228574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158" indent="-228574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46" indent="-228574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735" indent="-18286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595" indent="-18286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455" indent="-18286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314" indent="-18286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Trebuchet MS" panose="020B0603020202020204" pitchFamily="34" charset="0"/>
              </a:rPr>
              <a:t>Hyperparams: Accuracy = </a:t>
            </a:r>
            <a:r>
              <a:rPr lang="en-CA" sz="2400" dirty="0">
                <a:latin typeface="Consolas" panose="020B0609020204030204" pitchFamily="49" charset="0"/>
              </a:rPr>
              <a:t>0.777</a:t>
            </a:r>
            <a:endParaRPr lang="en-US" sz="2400" dirty="0">
              <a:latin typeface="Trebuchet MS" panose="020B0603020202020204" pitchFamily="34" charset="0"/>
            </a:endParaRPr>
          </a:p>
          <a:p>
            <a:pPr fontAlgn="auto">
              <a:spcAft>
                <a:spcPts val="0"/>
              </a:spcAft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/>
          </a:p>
          <a:p>
            <a:pPr marL="0" indent="0" fontAlgn="auto">
              <a:spcAft>
                <a:spcPts val="0"/>
              </a:spcAft>
              <a:buFont typeface="Wingdings 3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4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pPr>
              <a:defRPr/>
            </a:pPr>
            <a:r>
              <a:rPr lang="en-CA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Challenges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CE491-774E-422B-86DF-FF691897CD7E}" type="slidenum">
              <a:rPr lang="es-ES" sz="1500" b="1" smtClean="0"/>
              <a:pPr>
                <a:defRPr/>
              </a:pPr>
              <a:t>6</a:t>
            </a:fld>
            <a:endParaRPr lang="es-ES" sz="1500" b="1" dirty="0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0" y="6381328"/>
            <a:ext cx="9144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D191C9-9E37-401A-9CC1-EFEF335A2A2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3792" y="1675231"/>
            <a:ext cx="8229600" cy="771729"/>
          </a:xfrm>
        </p:spPr>
        <p:txBody>
          <a:bodyPr/>
          <a:lstStyle/>
          <a:p>
            <a:r>
              <a:rPr lang="en-US" dirty="0"/>
              <a:t>Complications deploying API.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4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pPr>
              <a:defRPr/>
            </a:pPr>
            <a:r>
              <a:rPr lang="en-CA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Future Goals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CE491-774E-422B-86DF-FF691897CD7E}" type="slidenum">
              <a:rPr lang="es-ES" sz="1500" b="1" smtClean="0"/>
              <a:pPr>
                <a:defRPr/>
              </a:pPr>
              <a:t>7</a:t>
            </a:fld>
            <a:endParaRPr lang="es-ES" sz="1500" b="1" dirty="0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0" y="6381328"/>
            <a:ext cx="9144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D191C9-9E37-401A-9CC1-EFEF335A2A2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3792" y="1675231"/>
            <a:ext cx="8229600" cy="13217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Implementing more ML models</a:t>
            </a:r>
          </a:p>
          <a:p>
            <a:endParaRPr lang="en-US" dirty="0"/>
          </a:p>
          <a:p>
            <a:r>
              <a:rPr lang="en-CA" dirty="0"/>
              <a:t>Deeper analysis of hypothesis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95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43608" y="3861049"/>
            <a:ext cx="7128792" cy="720080"/>
          </a:xfrm>
        </p:spPr>
        <p:txBody>
          <a:bodyPr>
            <a:normAutofit/>
          </a:bodyPr>
          <a:lstStyle/>
          <a:p>
            <a:pPr algn="ctr"/>
            <a:r>
              <a:rPr lang="es-CO" sz="4000" b="1" cap="all" dirty="0" err="1">
                <a:latin typeface="Arial" pitchFamily="34" charset="0"/>
                <a:cs typeface="Arial" pitchFamily="34" charset="0"/>
              </a:rPr>
              <a:t>Thank</a:t>
            </a:r>
            <a:r>
              <a:rPr lang="es-CO" sz="4000" b="1" cap="all" dirty="0">
                <a:latin typeface="Arial" pitchFamily="34" charset="0"/>
                <a:cs typeface="Arial" pitchFamily="34" charset="0"/>
              </a:rPr>
              <a:t> </a:t>
            </a:r>
            <a:r>
              <a:rPr lang="es-CO" sz="4000" b="1" cap="all" dirty="0" err="1">
                <a:latin typeface="Arial" pitchFamily="34" charset="0"/>
                <a:cs typeface="Arial" pitchFamily="34" charset="0"/>
              </a:rPr>
              <a:t>you</a:t>
            </a:r>
            <a:endParaRPr lang="es-CO" sz="4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9198</TotalTime>
  <Words>141</Words>
  <Application>Microsoft Office PowerPoint</Application>
  <PresentationFormat>On-screen Show (4:3)</PresentationFormat>
  <Paragraphs>58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Bookman Old Style</vt:lpstr>
      <vt:lpstr>Calibri</vt:lpstr>
      <vt:lpstr>Consolas</vt:lpstr>
      <vt:lpstr>Gill Sans MT</vt:lpstr>
      <vt:lpstr>Trebuchet MS</vt:lpstr>
      <vt:lpstr>Wingdings</vt:lpstr>
      <vt:lpstr>Wingdings 3</vt:lpstr>
      <vt:lpstr>Origen</vt:lpstr>
      <vt:lpstr>Deployment Project</vt:lpstr>
      <vt:lpstr>Goal</vt:lpstr>
      <vt:lpstr>Features</vt:lpstr>
      <vt:lpstr>EDA</vt:lpstr>
      <vt:lpstr>Results</vt:lpstr>
      <vt:lpstr>Challenges</vt:lpstr>
      <vt:lpstr>Future Goals</vt:lpstr>
      <vt:lpstr>Thank you</vt:lpstr>
    </vt:vector>
  </TitlesOfParts>
  <Company>FONADE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Mceballo</dc:creator>
  <cp:lastModifiedBy>Henry Giorgi</cp:lastModifiedBy>
  <cp:revision>591</cp:revision>
  <dcterms:created xsi:type="dcterms:W3CDTF">2009-10-21T20:02:21Z</dcterms:created>
  <dcterms:modified xsi:type="dcterms:W3CDTF">2023-05-01T22:20:29Z</dcterms:modified>
</cp:coreProperties>
</file>