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10"/>
  </p:notesMasterIdLst>
  <p:handoutMasterIdLst>
    <p:handoutMasterId r:id="rId11"/>
  </p:handoutMasterIdLst>
  <p:sldIdLst>
    <p:sldId id="266" r:id="rId2"/>
    <p:sldId id="304" r:id="rId3"/>
    <p:sldId id="331" r:id="rId4"/>
    <p:sldId id="334" r:id="rId5"/>
    <p:sldId id="332" r:id="rId6"/>
    <p:sldId id="333" r:id="rId7"/>
    <p:sldId id="335" r:id="rId8"/>
    <p:sldId id="282" r:id="rId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28" autoAdjust="0"/>
  </p:normalViewPr>
  <p:slideViewPr>
    <p:cSldViewPr>
      <p:cViewPr varScale="1">
        <p:scale>
          <a:sx n="104" d="100"/>
          <a:sy n="104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1/05/2023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1/05/2023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objective is to automate the loan eligibility process based on customer data provided as online application forms. </a:t>
            </a: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set contains socio-economic information of the applicants. </a:t>
            </a: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of the project it is needed to create a ML model to predict the approval of loan applications.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61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63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30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01/05/2023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latin typeface="Arial" pitchFamily="34" charset="0"/>
                <a:cs typeface="Arial" pitchFamily="34" charset="0"/>
              </a:rPr>
              <a:t>Deployment Project</a:t>
            </a:r>
            <a:endParaRPr lang="en-CA" sz="40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219920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2276872"/>
            <a:ext cx="8229600" cy="77172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Automate the loan eligibility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817499"/>
            <a:ext cx="8229600" cy="290764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Loan: Amount and term</a:t>
            </a:r>
          </a:p>
          <a:p>
            <a:r>
              <a:rPr lang="en-CA" dirty="0">
                <a:latin typeface="Trebuchet MS" panose="020B0603020202020204" pitchFamily="34" charset="0"/>
              </a:rPr>
              <a:t>Income: Applicant and </a:t>
            </a:r>
            <a:r>
              <a:rPr lang="en-CA" dirty="0" err="1">
                <a:latin typeface="Trebuchet MS" panose="020B0603020202020204" pitchFamily="34" charset="0"/>
              </a:rPr>
              <a:t>Coapplicant</a:t>
            </a:r>
            <a:endParaRPr lang="en-CA" dirty="0">
              <a:latin typeface="Trebuchet MS" panose="020B0603020202020204" pitchFamily="34" charset="0"/>
            </a:endParaRPr>
          </a:p>
          <a:p>
            <a:r>
              <a:rPr lang="en-CA" dirty="0">
                <a:latin typeface="Trebuchet MS" panose="020B0603020202020204" pitchFamily="34" charset="0"/>
              </a:rPr>
              <a:t>Dependents</a:t>
            </a:r>
          </a:p>
          <a:p>
            <a:r>
              <a:rPr lang="en-CA" dirty="0">
                <a:latin typeface="Trebuchet MS" panose="020B0603020202020204" pitchFamily="34" charset="0"/>
              </a:rPr>
              <a:t>Education</a:t>
            </a:r>
          </a:p>
          <a:p>
            <a:r>
              <a:rPr lang="en-CA" dirty="0">
                <a:latin typeface="Trebuchet MS" panose="020B0603020202020204" pitchFamily="34" charset="0"/>
              </a:rPr>
              <a:t>Credit History</a:t>
            </a:r>
          </a:p>
          <a:p>
            <a:r>
              <a:rPr lang="en-CA" dirty="0">
                <a:latin typeface="Trebuchet MS" panose="020B0603020202020204" pitchFamily="34" charset="0"/>
              </a:rPr>
              <a:t>Property Area</a:t>
            </a:r>
          </a:p>
        </p:txBody>
      </p:sp>
    </p:spTree>
    <p:extLst>
      <p:ext uri="{BB962C8B-B14F-4D97-AF65-F5344CB8AC3E}">
        <p14:creationId xmlns:p14="http://schemas.microsoft.com/office/powerpoint/2010/main" val="1396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ADA1E-A3FD-470C-AE53-0294AEE6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386284"/>
            <a:ext cx="2880320" cy="134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C4CC2-E161-4A26-A1FD-B7481E68E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86284"/>
            <a:ext cx="2719159" cy="1346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CDEDB-7378-45F2-BBCC-826F7CA66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29" y="4374552"/>
            <a:ext cx="2719159" cy="135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90DAA-6013-405B-99C6-F398C6164A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1"/>
          <a:stretch/>
        </p:blipFill>
        <p:spPr>
          <a:xfrm>
            <a:off x="196201" y="1380700"/>
            <a:ext cx="4144105" cy="2480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CE090-57CC-499F-B64D-0191767706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7"/>
          <a:stretch/>
        </p:blipFill>
        <p:spPr>
          <a:xfrm>
            <a:off x="4572000" y="1390294"/>
            <a:ext cx="4319462" cy="2480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FAD77E-F158-4119-B8E9-206E77A61EBB}"/>
              </a:ext>
            </a:extLst>
          </p:cNvPr>
          <p:cNvSpPr/>
          <p:nvPr/>
        </p:nvSpPr>
        <p:spPr>
          <a:xfrm>
            <a:off x="179512" y="5814842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Higher education level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CE348-1B1E-4FD2-8EB4-84F2C8FDE1C6}"/>
              </a:ext>
            </a:extLst>
          </p:cNvPr>
          <p:cNvSpPr/>
          <p:nvPr/>
        </p:nvSpPr>
        <p:spPr>
          <a:xfrm>
            <a:off x="3707904" y="5805264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Self-</a:t>
            </a:r>
            <a:r>
              <a:rPr lang="en-CA" sz="1600" dirty="0" err="1">
                <a:latin typeface="Consolas" panose="020B0609020204030204" pitchFamily="49" charset="0"/>
              </a:rPr>
              <a:t>employeed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3745E-01A2-452F-B262-37F9329B0BB1}"/>
              </a:ext>
            </a:extLst>
          </p:cNvPr>
          <p:cNvSpPr/>
          <p:nvPr/>
        </p:nvSpPr>
        <p:spPr>
          <a:xfrm>
            <a:off x="6745025" y="5824557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Property area</a:t>
            </a:r>
            <a:endParaRPr lang="en-CA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graphicFrame>
        <p:nvGraphicFramePr>
          <p:cNvPr id="8" name="Google Shape;123;p22">
            <a:extLst>
              <a:ext uri="{FF2B5EF4-FFF2-40B4-BE49-F238E27FC236}">
                <a16:creationId xmlns:a16="http://schemas.microsoft.com/office/drawing/2014/main" id="{90AF2BC9-5DD6-445C-860C-8A3F853BF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773925"/>
              </p:ext>
            </p:extLst>
          </p:nvPr>
        </p:nvGraphicFramePr>
        <p:xfrm>
          <a:off x="1704975" y="2441147"/>
          <a:ext cx="5734050" cy="2366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F1 Score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225295-DA33-48B4-98F0-498D40EF9A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544009"/>
            <a:ext cx="8229600" cy="771729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Model: Random Forest Classifier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C3C752-DA57-488C-8EBE-450D93F8D39A}"/>
              </a:ext>
            </a:extLst>
          </p:cNvPr>
          <p:cNvSpPr txBox="1">
            <a:spLocks/>
          </p:cNvSpPr>
          <p:nvPr/>
        </p:nvSpPr>
        <p:spPr>
          <a:xfrm>
            <a:off x="755576" y="5262328"/>
            <a:ext cx="8229600" cy="771729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Trebuchet MS" panose="020B0603020202020204" pitchFamily="34" charset="0"/>
              </a:rPr>
              <a:t>Hyperparams: Accuracy = </a:t>
            </a:r>
            <a:r>
              <a:rPr lang="en-CA" sz="2400" dirty="0">
                <a:latin typeface="Consolas" panose="020B0609020204030204" pitchFamily="49" charset="0"/>
              </a:rPr>
              <a:t>0.777</a:t>
            </a:r>
            <a:endParaRPr lang="en-US" sz="2400" dirty="0"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1675231"/>
            <a:ext cx="8229600" cy="771729"/>
          </a:xfrm>
        </p:spPr>
        <p:txBody>
          <a:bodyPr/>
          <a:lstStyle/>
          <a:p>
            <a:r>
              <a:rPr lang="en-US" dirty="0"/>
              <a:t>Complications deploying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Goals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7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1675231"/>
            <a:ext cx="8229600" cy="1321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Implementing more ML models</a:t>
            </a:r>
          </a:p>
          <a:p>
            <a:endParaRPr lang="en-US" dirty="0"/>
          </a:p>
          <a:p>
            <a:r>
              <a:rPr lang="en-CA" dirty="0"/>
              <a:t>Deeper analysis of hypothesis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9214</TotalTime>
  <Words>141</Words>
  <Application>Microsoft Office PowerPoint</Application>
  <PresentationFormat>On-screen Show (4:3)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Gill Sans MT</vt:lpstr>
      <vt:lpstr>Trebuchet MS</vt:lpstr>
      <vt:lpstr>Wingdings</vt:lpstr>
      <vt:lpstr>Wingdings 3</vt:lpstr>
      <vt:lpstr>Origen</vt:lpstr>
      <vt:lpstr>Deployment Project</vt:lpstr>
      <vt:lpstr>Goal</vt:lpstr>
      <vt:lpstr>Features</vt:lpstr>
      <vt:lpstr>EDA</vt:lpstr>
      <vt:lpstr>Results</vt:lpstr>
      <vt:lpstr>Challenges</vt:lpstr>
      <vt:lpstr>Future Goals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591</cp:revision>
  <dcterms:created xsi:type="dcterms:W3CDTF">2009-10-21T20:02:21Z</dcterms:created>
  <dcterms:modified xsi:type="dcterms:W3CDTF">2023-05-01T22:53:09Z</dcterms:modified>
</cp:coreProperties>
</file>