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9"/>
  </p:notesMasterIdLst>
  <p:handoutMasterIdLst>
    <p:handoutMasterId r:id="rId10"/>
  </p:handoutMasterIdLst>
  <p:sldIdLst>
    <p:sldId id="266" r:id="rId2"/>
    <p:sldId id="304" r:id="rId3"/>
    <p:sldId id="326" r:id="rId4"/>
    <p:sldId id="323" r:id="rId5"/>
    <p:sldId id="324" r:id="rId6"/>
    <p:sldId id="325" r:id="rId7"/>
    <p:sldId id="282" r:id="rId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008DF6"/>
    <a:srgbClr val="21C5FF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256" autoAdjust="0"/>
  </p:normalViewPr>
  <p:slideViewPr>
    <p:cSldViewPr>
      <p:cViewPr varScale="1">
        <p:scale>
          <a:sx n="99" d="100"/>
          <a:sy n="99" d="100"/>
        </p:scale>
        <p:origin x="19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Giorgi" userId="c3105d07af13c1a5" providerId="LiveId" clId="{180458E3-9E60-4796-8123-07D7C1249D45}"/>
    <pc:docChg chg="undo custSel addSld delSld modSld">
      <pc:chgData name="Henry Giorgi" userId="c3105d07af13c1a5" providerId="LiveId" clId="{180458E3-9E60-4796-8123-07D7C1249D45}" dt="2023-02-14T06:21:23.173" v="2594" actId="14100"/>
      <pc:docMkLst>
        <pc:docMk/>
      </pc:docMkLst>
      <pc:sldChg chg="addSp delSp modSp mod modNotesTx">
        <pc:chgData name="Henry Giorgi" userId="c3105d07af13c1a5" providerId="LiveId" clId="{180458E3-9E60-4796-8123-07D7C1249D45}" dt="2023-02-13T22:36:40.717" v="2172" actId="6549"/>
        <pc:sldMkLst>
          <pc:docMk/>
          <pc:sldMk cId="0" sldId="266"/>
        </pc:sldMkLst>
        <pc:spChg chg="mod">
          <ac:chgData name="Henry Giorgi" userId="c3105d07af13c1a5" providerId="LiveId" clId="{180458E3-9E60-4796-8123-07D7C1249D45}" dt="2023-02-13T16:19:32.394" v="179" actId="10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5:59.618" v="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6:14.173" v="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Henry Giorgi" userId="c3105d07af13c1a5" providerId="LiveId" clId="{180458E3-9E60-4796-8123-07D7C1249D45}" dt="2023-02-13T16:07:20.300" v="74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7:19.626" v="73" actId="478"/>
          <ac:picMkLst>
            <pc:docMk/>
            <pc:sldMk cId="0" sldId="266"/>
            <ac:picMk id="6" creationId="{00000000-0000-0000-0000-000000000000}"/>
          </ac:picMkLst>
        </pc:picChg>
        <pc:picChg chg="add mod">
          <ac:chgData name="Henry Giorgi" userId="c3105d07af13c1a5" providerId="LiveId" clId="{180458E3-9E60-4796-8123-07D7C1249D45}" dt="2023-02-13T16:19:34.482" v="180" actId="1076"/>
          <ac:picMkLst>
            <pc:docMk/>
            <pc:sldMk cId="0" sldId="266"/>
            <ac:picMk id="125954" creationId="{23D29299-C4A8-4928-B104-70EFAF0B77DB}"/>
          </ac:picMkLst>
        </pc:picChg>
        <pc:picChg chg="add mod">
          <ac:chgData name="Henry Giorgi" userId="c3105d07af13c1a5" providerId="LiveId" clId="{180458E3-9E60-4796-8123-07D7C1249D45}" dt="2023-02-13T16:20:21.476" v="185" actId="1076"/>
          <ac:picMkLst>
            <pc:docMk/>
            <pc:sldMk cId="0" sldId="266"/>
            <ac:picMk id="125956" creationId="{7A8EE266-D5D5-4802-8A70-BEE65A0E1DF5}"/>
          </ac:picMkLst>
        </pc:picChg>
      </pc:sldChg>
      <pc:sldChg chg="modSp mod">
        <pc:chgData name="Henry Giorgi" userId="c3105d07af13c1a5" providerId="LiveId" clId="{180458E3-9E60-4796-8123-07D7C1249D45}" dt="2023-02-13T21:15:56.003" v="712" actId="20577"/>
        <pc:sldMkLst>
          <pc:docMk/>
          <pc:sldMk cId="0" sldId="282"/>
        </pc:sldMkLst>
        <pc:spChg chg="mod">
          <ac:chgData name="Henry Giorgi" userId="c3105d07af13c1a5" providerId="LiveId" clId="{180458E3-9E60-4796-8123-07D7C1249D45}" dt="2023-02-13T21:15:56.003" v="712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284"/>
        </pc:sldMkLst>
      </pc:sldChg>
      <pc:sldChg chg="del">
        <pc:chgData name="Henry Giorgi" userId="c3105d07af13c1a5" providerId="LiveId" clId="{180458E3-9E60-4796-8123-07D7C1249D45}" dt="2023-02-13T21:15:58.822" v="713" actId="47"/>
        <pc:sldMkLst>
          <pc:docMk/>
          <pc:sldMk cId="0" sldId="294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296"/>
        </pc:sldMkLst>
      </pc:sldChg>
      <pc:sldChg chg="modSp mod modNotesTx">
        <pc:chgData name="Henry Giorgi" userId="c3105d07af13c1a5" providerId="LiveId" clId="{180458E3-9E60-4796-8123-07D7C1249D45}" dt="2023-02-13T22:36:45.287" v="2173" actId="6549"/>
        <pc:sldMkLst>
          <pc:docMk/>
          <pc:sldMk cId="0" sldId="304"/>
        </pc:sldMkLst>
        <pc:spChg chg="mod">
          <ac:chgData name="Henry Giorgi" userId="c3105d07af13c1a5" providerId="LiveId" clId="{180458E3-9E60-4796-8123-07D7C1249D45}" dt="2023-02-13T19:29:05.427" v="273" actId="1036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5"/>
        </pc:sldMkLst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6"/>
        </pc:sldMkLst>
      </pc:sldChg>
      <pc:sldChg chg="del">
        <pc:chgData name="Henry Giorgi" userId="c3105d07af13c1a5" providerId="LiveId" clId="{180458E3-9E60-4796-8123-07D7C1249D45}" dt="2023-02-13T19:30:02.897" v="278" actId="47"/>
        <pc:sldMkLst>
          <pc:docMk/>
          <pc:sldMk cId="0" sldId="307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0"/>
        </pc:sldMkLst>
      </pc:sldChg>
      <pc:sldChg chg="addSp delSp modSp del mod modNotesTx">
        <pc:chgData name="Henry Giorgi" userId="c3105d07af13c1a5" providerId="LiveId" clId="{180458E3-9E60-4796-8123-07D7C1249D45}" dt="2023-02-13T21:55:18.323" v="1639" actId="47"/>
        <pc:sldMkLst>
          <pc:docMk/>
          <pc:sldMk cId="0" sldId="311"/>
        </pc:sldMkLst>
        <pc:spChg chg="mod">
          <ac:chgData name="Henry Giorgi" userId="c3105d07af13c1a5" providerId="LiveId" clId="{180458E3-9E60-4796-8123-07D7C1249D45}" dt="2023-02-13T16:09:36.650" v="109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5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6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1" creationId="{00000000-0000-0000-0000-000000000000}"/>
          </ac:spMkLst>
        </pc:spChg>
        <pc:spChg chg="add del mod">
          <ac:chgData name="Henry Giorgi" userId="c3105d07af13c1a5" providerId="LiveId" clId="{180458E3-9E60-4796-8123-07D7C1249D45}" dt="2023-02-13T21:49:25.154" v="1272" actId="478"/>
          <ac:spMkLst>
            <pc:docMk/>
            <pc:sldMk cId="0" sldId="311"/>
            <ac:spMk id="2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16:13:09.519" v="111"/>
          <ac:spMkLst>
            <pc:docMk/>
            <pc:sldMk cId="0" sldId="311"/>
            <ac:spMk id="27" creationId="{0E356444-32B3-4051-BFF2-AD857E432876}"/>
          </ac:spMkLst>
        </pc:spChg>
        <pc:grpChg chg="add del">
          <ac:chgData name="Henry Giorgi" userId="c3105d07af13c1a5" providerId="LiveId" clId="{180458E3-9E60-4796-8123-07D7C1249D45}" dt="2023-02-13T21:30:15.527" v="743"/>
          <ac:grpSpMkLst>
            <pc:docMk/>
            <pc:sldMk cId="0" sldId="311"/>
            <ac:grpSpMk id="28" creationId="{EF3DD2B3-D20D-44CD-A100-ACAAD91E765E}"/>
          </ac:grpSpMkLst>
        </pc:grpChg>
        <pc:graphicFrameChg chg="add del mod">
          <ac:chgData name="Henry Giorgi" userId="c3105d07af13c1a5" providerId="LiveId" clId="{180458E3-9E60-4796-8123-07D7C1249D45}" dt="2023-02-13T21:17:45.688" v="718" actId="478"/>
          <ac:graphicFrameMkLst>
            <pc:docMk/>
            <pc:sldMk cId="0" sldId="311"/>
            <ac:graphicFrameMk id="3" creationId="{00AA78F1-A7C7-4F39-840A-3538E880B92C}"/>
          </ac:graphicFrameMkLst>
        </pc:graphicFrameChg>
        <pc:graphicFrameChg chg="add del mod">
          <ac:chgData name="Henry Giorgi" userId="c3105d07af13c1a5" providerId="LiveId" clId="{180458E3-9E60-4796-8123-07D7C1249D45}" dt="2023-02-13T21:22:04.915" v="721" actId="478"/>
          <ac:graphicFrameMkLst>
            <pc:docMk/>
            <pc:sldMk cId="0" sldId="311"/>
            <ac:graphicFrameMk id="4" creationId="{8EA4DDC6-B1D0-4C04-BA66-6A60FDE8F4DA}"/>
          </ac:graphicFrameMkLst>
        </pc:graphicFrameChg>
        <pc:picChg chg="del">
          <ac:chgData name="Henry Giorgi" userId="c3105d07af13c1a5" providerId="LiveId" clId="{180458E3-9E60-4796-8123-07D7C1249D45}" dt="2023-02-13T16:08:41.234" v="78" actId="478"/>
          <ac:picMkLst>
            <pc:docMk/>
            <pc:sldMk cId="0" sldId="311"/>
            <ac:picMk id="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1" creationId="{00000000-0000-0000-0000-000000000000}"/>
          </ac:picMkLst>
        </pc:picChg>
        <pc:picChg chg="del mod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3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4" creationId="{00000000-0000-0000-0000-000000000000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3" creationId="{BBA0BB75-7086-413F-A53D-441A009C50F6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4" creationId="{8C4018AF-3A4A-45D8-B79E-AE719743CA38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5" creationId="{351B63DD-9B1E-4A8B-8A7C-E50708554F92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6" creationId="{2A147DF2-9F21-4CD8-BCD5-51B7896853B4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1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0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86024" creationId="{00000000-0000-0000-0000-000000000000}"/>
          </ac:picMkLst>
        </pc:picChg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2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3"/>
        </pc:sldMkLst>
      </pc:sldChg>
      <pc:sldChg chg="del">
        <pc:chgData name="Henry Giorgi" userId="c3105d07af13c1a5" providerId="LiveId" clId="{180458E3-9E60-4796-8123-07D7C1249D45}" dt="2023-02-13T19:29:44.934" v="276" actId="47"/>
        <pc:sldMkLst>
          <pc:docMk/>
          <pc:sldMk cId="0" sldId="314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6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7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8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9"/>
        </pc:sldMkLst>
      </pc:sldChg>
      <pc:sldChg chg="del">
        <pc:chgData name="Henry Giorgi" userId="c3105d07af13c1a5" providerId="LiveId" clId="{180458E3-9E60-4796-8123-07D7C1249D45}" dt="2023-02-13T19:29:54.952" v="277" actId="47"/>
        <pc:sldMkLst>
          <pc:docMk/>
          <pc:sldMk cId="0" sldId="320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21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22"/>
        </pc:sldMkLst>
      </pc:sldChg>
      <pc:sldChg chg="addSp delSp modSp add mod modNotesTx">
        <pc:chgData name="Henry Giorgi" userId="c3105d07af13c1a5" providerId="LiveId" clId="{180458E3-9E60-4796-8123-07D7C1249D45}" dt="2023-02-14T06:21:23.173" v="2594" actId="14100"/>
        <pc:sldMkLst>
          <pc:docMk/>
          <pc:sldMk cId="842245208" sldId="323"/>
        </pc:sldMkLst>
        <pc:spChg chg="mod">
          <ac:chgData name="Henry Giorgi" userId="c3105d07af13c1a5" providerId="LiveId" clId="{180458E3-9E60-4796-8123-07D7C1249D45}" dt="2023-02-13T16:15:01.892" v="125" actId="790"/>
          <ac:spMkLst>
            <pc:docMk/>
            <pc:sldMk cId="842245208" sldId="323"/>
            <ac:spMk id="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21:58:56.122" v="1690"/>
          <ac:spMkLst>
            <pc:docMk/>
            <pc:sldMk cId="842245208" sldId="323"/>
            <ac:spMk id="3" creationId="{917E629D-E53D-45E1-8EFB-5A1B929DA3D5}"/>
          </ac:spMkLst>
        </pc:spChg>
        <pc:spChg chg="add mod">
          <ac:chgData name="Henry Giorgi" userId="c3105d07af13c1a5" providerId="LiveId" clId="{180458E3-9E60-4796-8123-07D7C1249D45}" dt="2023-02-14T02:14:11.238" v="2429" actId="1076"/>
          <ac:spMkLst>
            <pc:docMk/>
            <pc:sldMk cId="842245208" sldId="323"/>
            <ac:spMk id="9" creationId="{0D1DAD29-555A-497D-88A6-7949F1FA9DD9}"/>
          </ac:spMkLst>
        </pc:spChg>
        <pc:spChg chg="add mod">
          <ac:chgData name="Henry Giorgi" userId="c3105d07af13c1a5" providerId="LiveId" clId="{180458E3-9E60-4796-8123-07D7C1249D45}" dt="2023-02-14T02:14:15.609" v="2430" actId="14100"/>
          <ac:spMkLst>
            <pc:docMk/>
            <pc:sldMk cId="842245208" sldId="323"/>
            <ac:spMk id="11" creationId="{99D6C394-AD36-4A7B-B6F3-4CACA03EF0D3}"/>
          </ac:spMkLst>
        </pc:spChg>
        <pc:spChg chg="add mod">
          <ac:chgData name="Henry Giorgi" userId="c3105d07af13c1a5" providerId="LiveId" clId="{180458E3-9E60-4796-8123-07D7C1249D45}" dt="2023-02-14T02:13:27.087" v="2386" actId="1076"/>
          <ac:spMkLst>
            <pc:docMk/>
            <pc:sldMk cId="842245208" sldId="323"/>
            <ac:spMk id="14" creationId="{C8FC4189-10DC-46A3-B21B-2B9B930A643C}"/>
          </ac:spMkLst>
        </pc:spChg>
        <pc:spChg chg="add mod">
          <ac:chgData name="Henry Giorgi" userId="c3105d07af13c1a5" providerId="LiveId" clId="{180458E3-9E60-4796-8123-07D7C1249D45}" dt="2023-02-14T02:13:39.259" v="2388" actId="1076"/>
          <ac:spMkLst>
            <pc:docMk/>
            <pc:sldMk cId="842245208" sldId="323"/>
            <ac:spMk id="16" creationId="{BC14E9E2-11E6-49BC-8613-BA3D4417694B}"/>
          </ac:spMkLst>
        </pc:spChg>
        <pc:spChg chg="add del">
          <ac:chgData name="Henry Giorgi" userId="c3105d07af13c1a5" providerId="LiveId" clId="{180458E3-9E60-4796-8123-07D7C1249D45}" dt="2023-02-14T02:19:27.962" v="2530"/>
          <ac:spMkLst>
            <pc:docMk/>
            <pc:sldMk cId="842245208" sldId="323"/>
            <ac:spMk id="19" creationId="{25FCEED7-E7E1-489A-AFE6-8ABC97648533}"/>
          </ac:spMkLst>
        </pc:spChg>
        <pc:spChg chg="add mod">
          <ac:chgData name="Henry Giorgi" userId="c3105d07af13c1a5" providerId="LiveId" clId="{180458E3-9E60-4796-8123-07D7C1249D45}" dt="2023-02-14T02:20:30.369" v="2568" actId="1036"/>
          <ac:spMkLst>
            <pc:docMk/>
            <pc:sldMk cId="842245208" sldId="323"/>
            <ac:spMk id="20" creationId="{AB2E67A3-7A91-4BC4-AE3F-547118F59C55}"/>
          </ac:spMkLst>
        </pc:spChg>
        <pc:spChg chg="del mod">
          <ac:chgData name="Henry Giorgi" userId="c3105d07af13c1a5" providerId="LiveId" clId="{180458E3-9E60-4796-8123-07D7C1249D45}" dt="2023-02-13T21:49:00.468" v="1271" actId="478"/>
          <ac:spMkLst>
            <pc:docMk/>
            <pc:sldMk cId="842245208" sldId="323"/>
            <ac:spMk id="22" creationId="{00000000-0000-0000-0000-000000000000}"/>
          </ac:spMkLst>
        </pc:spChg>
        <pc:picChg chg="add mod">
          <ac:chgData name="Henry Giorgi" userId="c3105d07af13c1a5" providerId="LiveId" clId="{180458E3-9E60-4796-8123-07D7C1249D45}" dt="2023-02-14T06:21:23.173" v="2594" actId="14100"/>
          <ac:picMkLst>
            <pc:docMk/>
            <pc:sldMk cId="842245208" sldId="323"/>
            <ac:picMk id="4" creationId="{DF2C8274-DDD3-441E-BCEE-58E83EFDE1F1}"/>
          </ac:picMkLst>
        </pc:picChg>
        <pc:picChg chg="add mod">
          <ac:chgData name="Henry Giorgi" userId="c3105d07af13c1a5" providerId="LiveId" clId="{180458E3-9E60-4796-8123-07D7C1249D45}" dt="2023-02-13T22:10:37.538" v="2074" actId="14100"/>
          <ac:picMkLst>
            <pc:docMk/>
            <pc:sldMk cId="842245208" sldId="323"/>
            <ac:picMk id="5" creationId="{0F54E9E8-BC87-444A-A6B1-57D5979FF266}"/>
          </ac:picMkLst>
        </pc:picChg>
        <pc:picChg chg="add del mod">
          <ac:chgData name="Henry Giorgi" userId="c3105d07af13c1a5" providerId="LiveId" clId="{180458E3-9E60-4796-8123-07D7C1249D45}" dt="2023-02-13T22:19:58.962" v="2141" actId="478"/>
          <ac:picMkLst>
            <pc:docMk/>
            <pc:sldMk cId="842245208" sldId="323"/>
            <ac:picMk id="8" creationId="{0413D7E9-609D-4146-AB33-32E1B7E5DBC4}"/>
          </ac:picMkLst>
        </pc:picChg>
        <pc:picChg chg="add del mod">
          <ac:chgData name="Henry Giorgi" userId="c3105d07af13c1a5" providerId="LiveId" clId="{180458E3-9E60-4796-8123-07D7C1249D45}" dt="2023-02-14T01:06:52.946" v="2349" actId="478"/>
          <ac:picMkLst>
            <pc:docMk/>
            <pc:sldMk cId="842245208" sldId="323"/>
            <ac:picMk id="10" creationId="{9AEC62A4-A6F0-4E94-90D1-0CDD76F63543}"/>
          </ac:picMkLst>
        </pc:picChg>
        <pc:picChg chg="add del mod">
          <ac:chgData name="Henry Giorgi" userId="c3105d07af13c1a5" providerId="LiveId" clId="{180458E3-9E60-4796-8123-07D7C1249D45}" dt="2023-02-14T02:19:17.873" v="2527" actId="478"/>
          <ac:picMkLst>
            <pc:docMk/>
            <pc:sldMk cId="842245208" sldId="323"/>
            <ac:picMk id="12" creationId="{75166740-F383-4E09-B7F4-2609BFE092B3}"/>
          </ac:picMkLst>
        </pc:picChg>
        <pc:picChg chg="add del mod">
          <ac:chgData name="Henry Giorgi" userId="c3105d07af13c1a5" providerId="LiveId" clId="{180458E3-9E60-4796-8123-07D7C1249D45}" dt="2023-02-14T02:19:19.831" v="2528" actId="478"/>
          <ac:picMkLst>
            <pc:docMk/>
            <pc:sldMk cId="842245208" sldId="323"/>
            <ac:picMk id="13" creationId="{29C5319F-4339-458E-A651-892B286BB74F}"/>
          </ac:picMkLst>
        </pc:picChg>
        <pc:picChg chg="add mod">
          <ac:chgData name="Henry Giorgi" userId="c3105d07af13c1a5" providerId="LiveId" clId="{180458E3-9E60-4796-8123-07D7C1249D45}" dt="2023-02-14T01:07:03.226" v="2353" actId="1076"/>
          <ac:picMkLst>
            <pc:docMk/>
            <pc:sldMk cId="842245208" sldId="323"/>
            <ac:picMk id="15" creationId="{EEAA850A-00D7-4F7C-8D84-69D655B2B10E}"/>
          </ac:picMkLst>
        </pc:picChg>
        <pc:picChg chg="add del mod">
          <ac:chgData name="Henry Giorgi" userId="c3105d07af13c1a5" providerId="LiveId" clId="{180458E3-9E60-4796-8123-07D7C1249D45}" dt="2023-02-14T02:13:04.400" v="2357" actId="478"/>
          <ac:picMkLst>
            <pc:docMk/>
            <pc:sldMk cId="842245208" sldId="323"/>
            <ac:picMk id="17" creationId="{21643C84-178E-4FAA-8B51-66B644DD8265}"/>
          </ac:picMkLst>
        </pc:picChg>
        <pc:picChg chg="add mod">
          <ac:chgData name="Henry Giorgi" userId="c3105d07af13c1a5" providerId="LiveId" clId="{180458E3-9E60-4796-8123-07D7C1249D45}" dt="2023-02-14T02:19:02.443" v="2525" actId="1038"/>
          <ac:picMkLst>
            <pc:docMk/>
            <pc:sldMk cId="842245208" sldId="323"/>
            <ac:picMk id="18" creationId="{1E2CC7E6-C59B-4598-94AB-9D4C23CA8A42}"/>
          </ac:picMkLst>
        </pc:picChg>
        <pc:picChg chg="add mod modCrop">
          <ac:chgData name="Henry Giorgi" userId="c3105d07af13c1a5" providerId="LiveId" clId="{180458E3-9E60-4796-8123-07D7C1249D45}" dt="2023-02-14T02:20:33.637" v="2569" actId="14100"/>
          <ac:picMkLst>
            <pc:docMk/>
            <pc:sldMk cId="842245208" sldId="323"/>
            <ac:picMk id="23" creationId="{7CD83CB4-783E-417D-8BD6-B0F9A6982538}"/>
          </ac:picMkLst>
        </pc:picChg>
      </pc:sldChg>
      <pc:sldChg chg="addSp delSp modSp add mod modNotesTx">
        <pc:chgData name="Henry Giorgi" userId="c3105d07af13c1a5" providerId="LiveId" clId="{180458E3-9E60-4796-8123-07D7C1249D45}" dt="2023-02-14T04:17:46.691" v="2591" actId="20577"/>
        <pc:sldMkLst>
          <pc:docMk/>
          <pc:sldMk cId="4013336067" sldId="324"/>
        </pc:sldMkLst>
        <pc:spChg chg="mod">
          <ac:chgData name="Henry Giorgi" userId="c3105d07af13c1a5" providerId="LiveId" clId="{180458E3-9E60-4796-8123-07D7C1249D45}" dt="2023-02-13T16:16:22.005" v="138" actId="20577"/>
          <ac:spMkLst>
            <pc:docMk/>
            <pc:sldMk cId="4013336067" sldId="324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2:04:17.372" v="1830" actId="20577"/>
          <ac:spMkLst>
            <pc:docMk/>
            <pc:sldMk cId="4013336067" sldId="324"/>
            <ac:spMk id="5" creationId="{9B60C19F-4B4D-4554-90BD-C24A6729A7B1}"/>
          </ac:spMkLst>
        </pc:spChg>
        <pc:spChg chg="add mod">
          <ac:chgData name="Henry Giorgi" userId="c3105d07af13c1a5" providerId="LiveId" clId="{180458E3-9E60-4796-8123-07D7C1249D45}" dt="2023-02-13T22:08:04.219" v="1991" actId="20577"/>
          <ac:spMkLst>
            <pc:docMk/>
            <pc:sldMk cId="4013336067" sldId="324"/>
            <ac:spMk id="9" creationId="{CFFA351C-9A17-47BE-910E-82A5A8E4EEB8}"/>
          </ac:spMkLst>
        </pc:spChg>
        <pc:spChg chg="add mod">
          <ac:chgData name="Henry Giorgi" userId="c3105d07af13c1a5" providerId="LiveId" clId="{180458E3-9E60-4796-8123-07D7C1249D45}" dt="2023-02-14T04:17:46.691" v="2591" actId="20577"/>
          <ac:spMkLst>
            <pc:docMk/>
            <pc:sldMk cId="4013336067" sldId="324"/>
            <ac:spMk id="10" creationId="{9F4B3421-D853-4967-9E5E-6E963DAB62A2}"/>
          </ac:spMkLst>
        </pc:spChg>
        <pc:spChg chg="mod">
          <ac:chgData name="Henry Giorgi" userId="c3105d07af13c1a5" providerId="LiveId" clId="{180458E3-9E60-4796-8123-07D7C1249D45}" dt="2023-02-13T22:08:11.857" v="1992" actId="113"/>
          <ac:spMkLst>
            <pc:docMk/>
            <pc:sldMk cId="4013336067" sldId="324"/>
            <ac:spMk id="22" creationId="{00000000-0000-0000-0000-000000000000}"/>
          </ac:spMkLst>
        </pc:spChg>
        <pc:picChg chg="add del mod">
          <ac:chgData name="Henry Giorgi" userId="c3105d07af13c1a5" providerId="LiveId" clId="{180458E3-9E60-4796-8123-07D7C1249D45}" dt="2023-02-13T21:56:32.068" v="1644"/>
          <ac:picMkLst>
            <pc:docMk/>
            <pc:sldMk cId="4013336067" sldId="324"/>
            <ac:picMk id="3" creationId="{3DEC4FA1-1747-4CA3-84DC-674E436162AE}"/>
          </ac:picMkLst>
        </pc:picChg>
        <pc:picChg chg="add mod">
          <ac:chgData name="Henry Giorgi" userId="c3105d07af13c1a5" providerId="LiveId" clId="{180458E3-9E60-4796-8123-07D7C1249D45}" dt="2023-02-14T02:20:47.332" v="2570" actId="14100"/>
          <ac:picMkLst>
            <pc:docMk/>
            <pc:sldMk cId="4013336067" sldId="324"/>
            <ac:picMk id="4" creationId="{4EB7728B-755D-4F50-A8F0-5E1C9D72FBD8}"/>
          </ac:picMkLst>
        </pc:picChg>
      </pc:sldChg>
      <pc:sldChg chg="addSp modSp add mod modNotesTx">
        <pc:chgData name="Henry Giorgi" userId="c3105d07af13c1a5" providerId="LiveId" clId="{180458E3-9E60-4796-8123-07D7C1249D45}" dt="2023-02-13T21:16:02.335" v="714" actId="6549"/>
        <pc:sldMkLst>
          <pc:docMk/>
          <pc:sldMk cId="738704929" sldId="325"/>
        </pc:sldMkLst>
        <pc:spChg chg="mod">
          <ac:chgData name="Henry Giorgi" userId="c3105d07af13c1a5" providerId="LiveId" clId="{180458E3-9E60-4796-8123-07D7C1249D45}" dt="2023-02-13T16:17:16" v="154" actId="20577"/>
          <ac:spMkLst>
            <pc:docMk/>
            <pc:sldMk cId="738704929" sldId="325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1:02:32.220" v="603" actId="20577"/>
          <ac:spMkLst>
            <pc:docMk/>
            <pc:sldMk cId="738704929" sldId="325"/>
            <ac:spMk id="8" creationId="{800E9FA8-71B7-4B4A-950A-8724AEAAD17E}"/>
          </ac:spMkLst>
        </pc:spChg>
        <pc:spChg chg="mod">
          <ac:chgData name="Henry Giorgi" userId="c3105d07af13c1a5" providerId="LiveId" clId="{180458E3-9E60-4796-8123-07D7C1249D45}" dt="2023-02-13T19:37:37.080" v="407" actId="1036"/>
          <ac:spMkLst>
            <pc:docMk/>
            <pc:sldMk cId="738704929" sldId="325"/>
            <ac:spMk id="22" creationId="{00000000-0000-0000-0000-000000000000}"/>
          </ac:spMkLst>
        </pc:spChg>
      </pc:sldChg>
      <pc:sldChg chg="addSp delSp modSp add mod modNotesTx">
        <pc:chgData name="Henry Giorgi" userId="c3105d07af13c1a5" providerId="LiveId" clId="{180458E3-9E60-4796-8123-07D7C1249D45}" dt="2023-02-13T22:41:29.711" v="2347" actId="20577"/>
        <pc:sldMkLst>
          <pc:docMk/>
          <pc:sldMk cId="3690035292" sldId="326"/>
        </pc:sldMkLst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9" creationId="{D37D2BEC-F3FC-4EB4-B56B-9B9DA15234D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0" creationId="{DE8FFD86-0555-4884-93AD-5DFC9988C595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1" creationId="{1C97DD8C-4FC2-4662-B4F0-0657E0F204E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2" creationId="{D34AAE4C-6D4F-4F2A-AA4D-EBEBAF7BCBF6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3" creationId="{DB6FFCAB-323E-40E7-8179-0647C757A802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18" creationId="{AFAD4B8E-5A07-45B3-BFB4-5D47AD5699D4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0" creationId="{E6342A23-C1B8-4286-B3E8-004CF930809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21" creationId="{AEE21680-9529-4874-985D-CA4A76949A3B}"/>
          </ac:spMkLst>
        </pc:spChg>
        <pc:spChg chg="del">
          <ac:chgData name="Henry Giorgi" userId="c3105d07af13c1a5" providerId="LiveId" clId="{180458E3-9E60-4796-8123-07D7C1249D45}" dt="2023-02-13T21:30:24.910" v="745" actId="478"/>
          <ac:spMkLst>
            <pc:docMk/>
            <pc:sldMk cId="3690035292" sldId="326"/>
            <ac:spMk id="22" creationId="{00000000-0000-0000-0000-000000000000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7" creationId="{A6C11146-FED3-40CA-92C5-5F46A4CBE6BE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0" creationId="{C8852EC0-3989-4055-A7E1-EE45BA20E525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3" creationId="{AA8C42C5-8B07-45A7-AE80-7721EDAC36A6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5" creationId="{AB762A0E-AC07-4778-BD3C-DA87868D389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36" creationId="{433986BC-6A32-4DF1-95B8-17E7876C3049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7" creationId="{1B829E8B-254C-4A94-8C30-A56C6D63403B}"/>
          </ac:spMkLst>
        </pc:spChg>
        <pc:spChg chg="add del mod topLvl">
          <ac:chgData name="Henry Giorgi" userId="c3105d07af13c1a5" providerId="LiveId" clId="{180458E3-9E60-4796-8123-07D7C1249D45}" dt="2023-02-13T21:38:02.497" v="912" actId="478"/>
          <ac:spMkLst>
            <pc:docMk/>
            <pc:sldMk cId="3690035292" sldId="326"/>
            <ac:spMk id="41" creationId="{DECC5148-7010-422E-9E35-5326BB079BE1}"/>
          </ac:spMkLst>
        </pc:spChg>
        <pc:spChg chg="add 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42" creationId="{8854F0A2-80F0-4C64-8517-3A6799D92242}"/>
          </ac:spMkLst>
        </pc:spChg>
        <pc:spChg chg="add 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43" creationId="{4E2F6081-AD6F-4826-88A4-0594F3410980}"/>
          </ac:spMkLst>
        </pc:spChg>
        <pc:spChg chg="add del mod topLvl">
          <ac:chgData name="Henry Giorgi" userId="c3105d07af13c1a5" providerId="LiveId" clId="{180458E3-9E60-4796-8123-07D7C1249D45}" dt="2023-02-13T21:31:49.803" v="754" actId="6549"/>
          <ac:spMkLst>
            <pc:docMk/>
            <pc:sldMk cId="3690035292" sldId="326"/>
            <ac:spMk id="46" creationId="{5087A690-D6B1-4E7C-B6F9-A2AC3A2CD4BC}"/>
          </ac:spMkLst>
        </pc:spChg>
        <pc:spChg chg="add del mod topLvl">
          <ac:chgData name="Henry Giorgi" userId="c3105d07af13c1a5" providerId="LiveId" clId="{180458E3-9E60-4796-8123-07D7C1249D45}" dt="2023-02-13T21:34:03.002" v="804" actId="1076"/>
          <ac:spMkLst>
            <pc:docMk/>
            <pc:sldMk cId="3690035292" sldId="326"/>
            <ac:spMk id="47" creationId="{AEB16114-41A0-4E48-8B0F-4F8526860421}"/>
          </ac:spMkLst>
        </pc:spChg>
        <pc:spChg chg="mod">
          <ac:chgData name="Henry Giorgi" userId="c3105d07af13c1a5" providerId="LiveId" clId="{180458E3-9E60-4796-8123-07D7C1249D45}" dt="2023-02-13T21:32:29.398" v="788" actId="20577"/>
          <ac:spMkLst>
            <pc:docMk/>
            <pc:sldMk cId="3690035292" sldId="326"/>
            <ac:spMk id="48" creationId="{39B7F235-3C96-4FBE-AA35-5544071E3809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0" creationId="{3794AF85-5D78-474C-9241-B5033A13F64C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2" creationId="{F114EAF7-A059-468C-AD92-2270069B1F0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4" creationId="{33871DA7-0B45-479E-B1E8-2901435BE52D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6" creationId="{F3D12193-1C0F-4E8B-924A-397EBA32EE0D}"/>
          </ac:spMkLst>
        </pc:spChg>
        <pc:spChg chg="mod topLvl">
          <ac:chgData name="Henry Giorgi" userId="c3105d07af13c1a5" providerId="LiveId" clId="{180458E3-9E60-4796-8123-07D7C1249D45}" dt="2023-02-13T22:39:46.973" v="2228" actId="1076"/>
          <ac:spMkLst>
            <pc:docMk/>
            <pc:sldMk cId="3690035292" sldId="326"/>
            <ac:spMk id="58" creationId="{779DEF48-EB07-4C01-96A7-52928D321E14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9" creationId="{3F60AFE4-0A26-41C8-8F33-57CE7A82D8C2}"/>
          </ac:spMkLst>
        </pc:spChg>
        <pc:spChg chg="add del mod">
          <ac:chgData name="Henry Giorgi" userId="c3105d07af13c1a5" providerId="LiveId" clId="{180458E3-9E60-4796-8123-07D7C1249D45}" dt="2023-02-13T21:37:57.502" v="911" actId="478"/>
          <ac:spMkLst>
            <pc:docMk/>
            <pc:sldMk cId="3690035292" sldId="326"/>
            <ac:spMk id="60" creationId="{5400821D-D124-4CBB-9646-80B7D2CF660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1" creationId="{E2FB76A5-753C-4C15-8C5A-EF630F8E7B1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3" creationId="{D2A1D26A-CBC8-42D1-9235-CDB9CD7D0148}"/>
          </ac:spMkLst>
        </pc:spChg>
        <pc:spChg chg="add mod">
          <ac:chgData name="Henry Giorgi" userId="c3105d07af13c1a5" providerId="LiveId" clId="{180458E3-9E60-4796-8123-07D7C1249D45}" dt="2023-02-13T22:40:35.022" v="2299"/>
          <ac:spMkLst>
            <pc:docMk/>
            <pc:sldMk cId="3690035292" sldId="326"/>
            <ac:spMk id="65" creationId="{D621D8D6-19B7-477B-8744-284FCAACD2D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7" creationId="{F25D0577-58B6-414E-A2F6-2AA4CEF986BD}"/>
          </ac:spMkLst>
        </pc:spChg>
        <pc:spChg chg="add del mod">
          <ac:chgData name="Henry Giorgi" userId="c3105d07af13c1a5" providerId="LiveId" clId="{180458E3-9E60-4796-8123-07D7C1249D45}" dt="2023-02-13T21:44:34.804" v="1123" actId="478"/>
          <ac:spMkLst>
            <pc:docMk/>
            <pc:sldMk cId="3690035292" sldId="326"/>
            <ac:spMk id="68" creationId="{D8FBB343-66A3-4EA7-B8DE-C6B557C9B38F}"/>
          </ac:spMkLst>
        </pc:spChg>
        <pc:spChg chg="add del mod">
          <ac:chgData name="Henry Giorgi" userId="c3105d07af13c1a5" providerId="LiveId" clId="{180458E3-9E60-4796-8123-07D7C1249D45}" dt="2023-02-13T21:44:31.565" v="1122" actId="478"/>
          <ac:spMkLst>
            <pc:docMk/>
            <pc:sldMk cId="3690035292" sldId="326"/>
            <ac:spMk id="69" creationId="{2B3023BF-7446-41C2-99FE-5FDC84DF0C5A}"/>
          </ac:spMkLst>
        </pc:spChg>
        <pc:spChg chg="add mod">
          <ac:chgData name="Henry Giorgi" userId="c3105d07af13c1a5" providerId="LiveId" clId="{180458E3-9E60-4796-8123-07D7C1249D45}" dt="2023-02-13T22:41:29.711" v="2347" actId="20577"/>
          <ac:spMkLst>
            <pc:docMk/>
            <pc:sldMk cId="3690035292" sldId="326"/>
            <ac:spMk id="73" creationId="{7BDA89FB-3A09-4E51-BE5B-42BF836F6ED7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5" creationId="{41305A1B-7A05-4810-BEDF-1F1686B8F67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7" creationId="{1BA76FF6-F62E-4E1F-9EF1-DFF04D1F661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9" creationId="{2B858BCA-2EEE-456A-8167-ECD0DBACB63B}"/>
          </ac:spMkLst>
        </pc:spChg>
        <pc:spChg chg="del mod topLvl">
          <ac:chgData name="Henry Giorgi" userId="c3105d07af13c1a5" providerId="LiveId" clId="{180458E3-9E60-4796-8123-07D7C1249D45}" dt="2023-02-13T22:39:31.498" v="2224" actId="478"/>
          <ac:spMkLst>
            <pc:docMk/>
            <pc:sldMk cId="3690035292" sldId="326"/>
            <ac:spMk id="81" creationId="{9294186F-5101-4D02-88DD-37B28B490BE1}"/>
          </ac:spMkLst>
        </pc:spChg>
        <pc:spChg chg="del topLvl">
          <ac:chgData name="Henry Giorgi" userId="c3105d07af13c1a5" providerId="LiveId" clId="{180458E3-9E60-4796-8123-07D7C1249D45}" dt="2023-02-13T22:39:29.449" v="2223" actId="478"/>
          <ac:spMkLst>
            <pc:docMk/>
            <pc:sldMk cId="3690035292" sldId="326"/>
            <ac:spMk id="82" creationId="{B4B79E55-8F33-4CD1-BA78-AC9971C2BF2D}"/>
          </ac:spMkLst>
        </pc:spChg>
        <pc:spChg chg="add del mod">
          <ac:chgData name="Henry Giorgi" userId="c3105d07af13c1a5" providerId="LiveId" clId="{180458E3-9E60-4796-8123-07D7C1249D45}" dt="2023-02-13T22:39:49.974" v="2229" actId="478"/>
          <ac:spMkLst>
            <pc:docMk/>
            <pc:sldMk cId="3690035292" sldId="326"/>
            <ac:spMk id="83" creationId="{F9677C30-6B6D-41D7-A07D-6FD84FB4185A}"/>
          </ac:spMkLst>
        </pc:spChg>
        <pc:spChg chg="add mod">
          <ac:chgData name="Henry Giorgi" userId="c3105d07af13c1a5" providerId="LiveId" clId="{180458E3-9E60-4796-8123-07D7C1249D45}" dt="2023-02-13T22:41:02.417" v="2319" actId="1035"/>
          <ac:spMkLst>
            <pc:docMk/>
            <pc:sldMk cId="3690035292" sldId="326"/>
            <ac:spMk id="84" creationId="{7C3E3B51-6B77-4357-BDE4-39D92EB572D1}"/>
          </ac:spMkLst>
        </pc:spChg>
        <pc:spChg chg="add mod">
          <ac:chgData name="Henry Giorgi" userId="c3105d07af13c1a5" providerId="LiveId" clId="{180458E3-9E60-4796-8123-07D7C1249D45}" dt="2023-02-13T22:39:59.912" v="2295" actId="1035"/>
          <ac:spMkLst>
            <pc:docMk/>
            <pc:sldMk cId="3690035292" sldId="326"/>
            <ac:spMk id="85" creationId="{A7B03B75-BBC7-447C-97C2-79651A9479F1}"/>
          </ac:spMkLst>
        </pc:spChg>
        <pc:grpChg chg="add del">
          <ac:chgData name="Henry Giorgi" userId="c3105d07af13c1a5" providerId="LiveId" clId="{180458E3-9E60-4796-8123-07D7C1249D45}" dt="2023-02-13T21:30:40.769" v="747" actId="165"/>
          <ac:grpSpMkLst>
            <pc:docMk/>
            <pc:sldMk cId="3690035292" sldId="326"/>
            <ac:grpSpMk id="8" creationId="{AAFB4240-F9FD-46BF-8498-E6495AC196EF}"/>
          </ac:grpSpMkLst>
        </pc:grpChg>
        <pc:grpChg chg="add del mod topLvl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38" creationId="{A37EF772-3CC8-4F00-9CAB-8DBC40436CA0}"/>
          </ac:grpSpMkLst>
        </pc:grpChg>
        <pc:grpChg chg="add del mod topLvl">
          <ac:chgData name="Henry Giorgi" userId="c3105d07af13c1a5" providerId="LiveId" clId="{180458E3-9E60-4796-8123-07D7C1249D45}" dt="2023-02-13T21:35:31.558" v="806" actId="478"/>
          <ac:grpSpMkLst>
            <pc:docMk/>
            <pc:sldMk cId="3690035292" sldId="326"/>
            <ac:grpSpMk id="39" creationId="{3334DCCE-98F4-4068-9446-B137E3A277DA}"/>
          </ac:grpSpMkLst>
        </pc:grpChg>
        <pc:grpChg chg="add del mod topLvl">
          <ac:chgData name="Henry Giorgi" userId="c3105d07af13c1a5" providerId="LiveId" clId="{180458E3-9E60-4796-8123-07D7C1249D45}" dt="2023-02-13T21:36:09.497" v="847" actId="478"/>
          <ac:grpSpMkLst>
            <pc:docMk/>
            <pc:sldMk cId="3690035292" sldId="326"/>
            <ac:grpSpMk id="40" creationId="{E390E5FB-FD36-4AA3-B720-F6A005E10037}"/>
          </ac:grpSpMkLst>
        </pc:grpChg>
        <pc:grpChg chg="add del mod">
          <ac:chgData name="Henry Giorgi" userId="c3105d07af13c1a5" providerId="LiveId" clId="{180458E3-9E60-4796-8123-07D7C1249D45}" dt="2023-02-13T21:38:28.923" v="922" actId="165"/>
          <ac:grpSpMkLst>
            <pc:docMk/>
            <pc:sldMk cId="3690035292" sldId="326"/>
            <ac:grpSpMk id="57" creationId="{EBA55DD6-D6FE-4C3A-92BF-E4F20589F2A6}"/>
          </ac:grpSpMkLst>
        </pc:grpChg>
        <pc:grpChg chg="add mod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70" creationId="{D30E02F2-8970-422B-881B-7E29EB0A11CC}"/>
          </ac:grpSpMkLst>
        </pc:grpChg>
        <pc:grpChg chg="add del mod">
          <ac:chgData name="Henry Giorgi" userId="c3105d07af13c1a5" providerId="LiveId" clId="{180458E3-9E60-4796-8123-07D7C1249D45}" dt="2023-02-13T22:39:29.449" v="2223" actId="478"/>
          <ac:grpSpMkLst>
            <pc:docMk/>
            <pc:sldMk cId="3690035292" sldId="326"/>
            <ac:grpSpMk id="80" creationId="{CC3651C9-A338-4183-BAA1-44BD5FC01833}"/>
          </ac:grpSpMkLst>
        </pc:grp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14" creationId="{86180DB2-C878-4BF0-B8E5-FD748C23C013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5" creationId="{BD7380FF-46F9-44E3-A934-35149C91423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6" creationId="{63FB928F-1EF6-4ECC-A50F-1F4E5E3676D8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7" creationId="{5D9C0A09-9C1A-42FD-9473-DB39609470F3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9" creationId="{15F05354-FDBB-4DF6-B0A7-46BFC006DDE1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23" creationId="{E5F53922-44C5-4B34-A0D2-132CC75B168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4" creationId="{3A1E78EF-D9A7-4B25-A8CE-BF200B1019DB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5" creationId="{0E16EC5F-B273-47D9-A553-4B2FF2751F6F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26" creationId="{7D84A1B6-C2EB-4F88-9196-F096D55835ED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8" creationId="{B2725EA1-7C2C-4FC3-AB4D-6E19B9B5B752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9" creationId="{F3144C7D-CDC7-4B57-BB4B-4B44FC0B8960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1" creationId="{BF0DBD27-0A7C-40CE-BADC-4ADDB0A59DEF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2" creationId="{2F16B144-FDD0-4F54-8783-B1B4344A778C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34" creationId="{72748E9D-7973-47A4-B4DC-2D384994E099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1" creationId="{4156A4F8-85B4-4B9E-B5DB-D76D711B737D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3" creationId="{D68F1E9D-4F54-46AB-8B94-582050220B0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5" creationId="{57581539-4DAA-44B0-9E8A-F9BA55772DD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2" creationId="{B308A0ED-6772-4AFB-9A6D-C1A22F173B67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4" creationId="{3DC9F744-761A-43B8-9DF6-A3BADE44A643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6" creationId="{43050EE6-A2CC-4515-8C5F-136C29BB028F}"/>
          </ac:cxnSpMkLst>
        </pc:cxnChg>
        <pc:cxnChg chg="add del mod">
          <ac:chgData name="Henry Giorgi" userId="c3105d07af13c1a5" providerId="LiveId" clId="{180458E3-9E60-4796-8123-07D7C1249D45}" dt="2023-02-13T22:39:17.882" v="2220" actId="478"/>
          <ac:cxnSpMkLst>
            <pc:docMk/>
            <pc:sldMk cId="3690035292" sldId="326"/>
            <ac:cxnSpMk id="74" creationId="{B9361888-E160-4B8F-8E29-029933E163B0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6" creationId="{89A1CDFF-53A6-4364-B653-D4DD09A41A07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8" creationId="{5E74B867-BCDD-46EA-A182-4BF5700D52CF}"/>
          </ac:cxnSpMkLst>
        </pc:cxnChg>
      </pc:sldChg>
      <pc:sldChg chg="add del">
        <pc:chgData name="Henry Giorgi" userId="c3105d07af13c1a5" providerId="LiveId" clId="{180458E3-9E60-4796-8123-07D7C1249D45}" dt="2023-02-13T22:02:44.384" v="1749"/>
        <pc:sldMkLst>
          <pc:docMk/>
          <pc:sldMk cId="3372018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13/03/2023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13/03/2023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noProof="1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94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79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82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0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3" y="6355080"/>
            <a:ext cx="12192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1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1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1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1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00857"/>
            <a:ext cx="82296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1" y="1905001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1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1" y="1219201"/>
            <a:ext cx="82296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1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8784976" cy="1152128"/>
          </a:xfrm>
        </p:spPr>
        <p:txBody>
          <a:bodyPr>
            <a:noAutofit/>
          </a:bodyPr>
          <a:lstStyle/>
          <a:p>
            <a:pPr algn="ctr"/>
            <a:r>
              <a:rPr lang="es-CO" sz="2200" b="1" dirty="0" err="1">
                <a:latin typeface="Arial" pitchFamily="34" charset="0"/>
                <a:cs typeface="Arial" pitchFamily="34" charset="0"/>
              </a:rPr>
              <a:t>Transforming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s-CO" sz="2200" b="1" dirty="0" err="1">
                <a:latin typeface="Arial" pitchFamily="34" charset="0"/>
                <a:cs typeface="Arial" pitchFamily="34" charset="0"/>
              </a:rPr>
              <a:t>Analyzing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Data </a:t>
            </a:r>
            <a:r>
              <a:rPr lang="es-CO" sz="2200" b="1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SQL</a:t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sz="22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200" b="1" i="1" dirty="0" err="1">
                <a:latin typeface="Arial" pitchFamily="34" charset="0"/>
                <a:cs typeface="Arial" pitchFamily="34" charset="0"/>
              </a:rPr>
              <a:t>eCommerce</a:t>
            </a:r>
            <a:endParaRPr lang="es-CO" sz="2200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HENRY GIORGI</a:t>
            </a:r>
          </a:p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5086927"/>
            <a:ext cx="7344816" cy="369320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s-ES" dirty="0">
                <a:latin typeface="Arial" pitchFamily="34" charset="0"/>
                <a:cs typeface="Arial" pitchFamily="34" charset="0"/>
              </a:rPr>
              <a:t>Data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Science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Bootcamp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954" name="Picture 2" descr="PostgreSQL Logo transparent PNG - StickPNG">
            <a:extLst>
              <a:ext uri="{FF2B5EF4-FFF2-40B4-BE49-F238E27FC236}">
                <a16:creationId xmlns:a16="http://schemas.microsoft.com/office/drawing/2014/main" id="{23D29299-C4A8-4928-B104-70EFAF0B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1647"/>
            <a:ext cx="1553871" cy="16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56" name="Picture 4" descr="Canada's Leading Coding Bootcamp - Lighthouse Labs">
            <a:extLst>
              <a:ext uri="{FF2B5EF4-FFF2-40B4-BE49-F238E27FC236}">
                <a16:creationId xmlns:a16="http://schemas.microsoft.com/office/drawing/2014/main" id="{7A8EE266-D5D5-4802-8A70-BEE65A0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56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s-CO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1" y="1556794"/>
            <a:ext cx="8229600" cy="4176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1. Project Flow Structure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2. Results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3. QA Process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4. Future Work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pic>
        <p:nvPicPr>
          <p:cNvPr id="7" name="Imagen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3" y="6349697"/>
            <a:ext cx="971599" cy="50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PROJECT FLOW STRUCTURE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3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D37D2BEC-F3FC-4EB4-B56B-9B9DA15234D7}"/>
              </a:ext>
            </a:extLst>
          </p:cNvPr>
          <p:cNvSpPr/>
          <p:nvPr/>
        </p:nvSpPr>
        <p:spPr>
          <a:xfrm>
            <a:off x="503040" y="3623226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Erase empty and irrelevant columns</a:t>
            </a:r>
            <a:r>
              <a:rPr lang="es-CO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6180DB2-C878-4BF0-B8E5-FD748C23C01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65648" y="4083938"/>
            <a:ext cx="69763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FAD4B8E-5A07-45B3-BFB4-5D47AD5699D4}"/>
              </a:ext>
            </a:extLst>
          </p:cNvPr>
          <p:cNvSpPr/>
          <p:nvPr/>
        </p:nvSpPr>
        <p:spPr>
          <a:xfrm>
            <a:off x="251520" y="2882339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EXCEL</a:t>
            </a:r>
          </a:p>
        </p:txBody>
      </p:sp>
      <p:cxnSp>
        <p:nvCxnSpPr>
          <p:cNvPr id="26" name="Straight Connector 52">
            <a:extLst>
              <a:ext uri="{FF2B5EF4-FFF2-40B4-BE49-F238E27FC236}">
                <a16:creationId xmlns:a16="http://schemas.microsoft.com/office/drawing/2014/main" id="{7D84A1B6-C2EB-4F88-9196-F096D55835ED}"/>
              </a:ext>
            </a:extLst>
          </p:cNvPr>
          <p:cNvCxnSpPr/>
          <p:nvPr/>
        </p:nvCxnSpPr>
        <p:spPr>
          <a:xfrm rot="5400000">
            <a:off x="1055588" y="344565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2">
            <a:extLst>
              <a:ext uri="{FF2B5EF4-FFF2-40B4-BE49-F238E27FC236}">
                <a16:creationId xmlns:a16="http://schemas.microsoft.com/office/drawing/2014/main" id="{AA8C42C5-8B07-45A7-AE80-7721EDAC36A6}"/>
              </a:ext>
            </a:extLst>
          </p:cNvPr>
          <p:cNvSpPr/>
          <p:nvPr/>
        </p:nvSpPr>
        <p:spPr>
          <a:xfrm>
            <a:off x="251520" y="4912790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OPTIMIZED CSV FILES</a:t>
            </a:r>
          </a:p>
        </p:txBody>
      </p:sp>
      <p:cxnSp>
        <p:nvCxnSpPr>
          <p:cNvPr id="34" name="Straight Connector 52">
            <a:extLst>
              <a:ext uri="{FF2B5EF4-FFF2-40B4-BE49-F238E27FC236}">
                <a16:creationId xmlns:a16="http://schemas.microsoft.com/office/drawing/2014/main" id="{72748E9D-7973-47A4-B4DC-2D384994E099}"/>
              </a:ext>
            </a:extLst>
          </p:cNvPr>
          <p:cNvCxnSpPr/>
          <p:nvPr/>
        </p:nvCxnSpPr>
        <p:spPr>
          <a:xfrm rot="5400000">
            <a:off x="1055588" y="4693750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2 Rectángulo redondeado">
            <a:extLst>
              <a:ext uri="{FF2B5EF4-FFF2-40B4-BE49-F238E27FC236}">
                <a16:creationId xmlns:a16="http://schemas.microsoft.com/office/drawing/2014/main" id="{AB762A0E-AC07-4778-BD3C-DA87868D3897}"/>
              </a:ext>
            </a:extLst>
          </p:cNvPr>
          <p:cNvSpPr/>
          <p:nvPr/>
        </p:nvSpPr>
        <p:spPr>
          <a:xfrm>
            <a:off x="179512" y="2565708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8" name="39 Grupo">
            <a:extLst>
              <a:ext uri="{FF2B5EF4-FFF2-40B4-BE49-F238E27FC236}">
                <a16:creationId xmlns:a16="http://schemas.microsoft.com/office/drawing/2014/main" id="{A37EF772-3CC8-4F00-9CAB-8DBC40436CA0}"/>
              </a:ext>
            </a:extLst>
          </p:cNvPr>
          <p:cNvGrpSpPr/>
          <p:nvPr/>
        </p:nvGrpSpPr>
        <p:grpSpPr>
          <a:xfrm>
            <a:off x="287016" y="1693001"/>
            <a:ext cx="1944216" cy="800258"/>
            <a:chOff x="251520" y="1772816"/>
            <a:chExt cx="1944216" cy="864096"/>
          </a:xfrm>
        </p:grpSpPr>
        <p:sp>
          <p:nvSpPr>
            <p:cNvPr id="48" name="36 CuadroTexto">
              <a:extLst>
                <a:ext uri="{FF2B5EF4-FFF2-40B4-BE49-F238E27FC236}">
                  <a16:creationId xmlns:a16="http://schemas.microsoft.com/office/drawing/2014/main" id="{39B7F235-3C96-4FBE-AA35-5544071E3809}"/>
                </a:ext>
              </a:extLst>
            </p:cNvPr>
            <p:cNvSpPr txBox="1"/>
            <p:nvPr/>
          </p:nvSpPr>
          <p:spPr>
            <a:xfrm>
              <a:off x="251520" y="1872407"/>
              <a:ext cx="1944216" cy="47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i="1" dirty="0">
                  <a:latin typeface="Arial" pitchFamily="34" charset="0"/>
                  <a:cs typeface="Arial" pitchFamily="34" charset="0"/>
                </a:rPr>
                <a:t>DATA TRANSFORMATION</a:t>
              </a:r>
            </a:p>
          </p:txBody>
        </p:sp>
        <p:sp>
          <p:nvSpPr>
            <p:cNvPr id="49" name="37 Elipse">
              <a:extLst>
                <a:ext uri="{FF2B5EF4-FFF2-40B4-BE49-F238E27FC236}">
                  <a16:creationId xmlns:a16="http://schemas.microsoft.com/office/drawing/2014/main" id="{873432B3-6305-4591-8266-7720A1D15B6E}"/>
                </a:ext>
              </a:extLst>
            </p:cNvPr>
            <p:cNvSpPr/>
            <p:nvPr/>
          </p:nvSpPr>
          <p:spPr>
            <a:xfrm>
              <a:off x="323528" y="1772816"/>
              <a:ext cx="1800200" cy="864096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0" name="Rounded Rectangle 11">
            <a:extLst>
              <a:ext uri="{FF2B5EF4-FFF2-40B4-BE49-F238E27FC236}">
                <a16:creationId xmlns:a16="http://schemas.microsoft.com/office/drawing/2014/main" id="{3794AF85-5D78-474C-9241-B5033A13F64C}"/>
              </a:ext>
            </a:extLst>
          </p:cNvPr>
          <p:cNvSpPr/>
          <p:nvPr/>
        </p:nvSpPr>
        <p:spPr>
          <a:xfrm>
            <a:off x="2663280" y="3623226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Define data types in columns </a:t>
            </a:r>
          </a:p>
        </p:txBody>
      </p: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4156A4F8-85B4-4B9E-B5DB-D76D711B737D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4125888" y="4083939"/>
            <a:ext cx="769640" cy="1239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2">
            <a:extLst>
              <a:ext uri="{FF2B5EF4-FFF2-40B4-BE49-F238E27FC236}">
                <a16:creationId xmlns:a16="http://schemas.microsoft.com/office/drawing/2014/main" id="{F114EAF7-A059-468C-AD92-2270069B1F01}"/>
              </a:ext>
            </a:extLst>
          </p:cNvPr>
          <p:cNvSpPr/>
          <p:nvPr/>
        </p:nvSpPr>
        <p:spPr>
          <a:xfrm>
            <a:off x="2411760" y="2882339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IMPORTING TO POSTGERSQL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8F1E9D-4F54-46AB-8B94-582050220B02}"/>
              </a:ext>
            </a:extLst>
          </p:cNvPr>
          <p:cNvCxnSpPr/>
          <p:nvPr/>
        </p:nvCxnSpPr>
        <p:spPr>
          <a:xfrm rot="5400000">
            <a:off x="3215828" y="344565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2">
            <a:extLst>
              <a:ext uri="{FF2B5EF4-FFF2-40B4-BE49-F238E27FC236}">
                <a16:creationId xmlns:a16="http://schemas.microsoft.com/office/drawing/2014/main" id="{33871DA7-0B45-479E-B1E8-2901435BE52D}"/>
              </a:ext>
            </a:extLst>
          </p:cNvPr>
          <p:cNvSpPr/>
          <p:nvPr/>
        </p:nvSpPr>
        <p:spPr>
          <a:xfrm>
            <a:off x="2411760" y="4912790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 DB</a:t>
            </a:r>
          </a:p>
        </p:txBody>
      </p:sp>
      <p:cxnSp>
        <p:nvCxnSpPr>
          <p:cNvPr id="55" name="Straight Connector 52">
            <a:extLst>
              <a:ext uri="{FF2B5EF4-FFF2-40B4-BE49-F238E27FC236}">
                <a16:creationId xmlns:a16="http://schemas.microsoft.com/office/drawing/2014/main" id="{57581539-4DAA-44B0-9E8A-F9BA55772DD2}"/>
              </a:ext>
            </a:extLst>
          </p:cNvPr>
          <p:cNvCxnSpPr/>
          <p:nvPr/>
        </p:nvCxnSpPr>
        <p:spPr>
          <a:xfrm rot="5400000">
            <a:off x="3215828" y="4693750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2 Rectángulo redondeado">
            <a:extLst>
              <a:ext uri="{FF2B5EF4-FFF2-40B4-BE49-F238E27FC236}">
                <a16:creationId xmlns:a16="http://schemas.microsoft.com/office/drawing/2014/main" id="{F3D12193-1C0F-4E8B-924A-397EBA32EE0D}"/>
              </a:ext>
            </a:extLst>
          </p:cNvPr>
          <p:cNvSpPr/>
          <p:nvPr/>
        </p:nvSpPr>
        <p:spPr>
          <a:xfrm>
            <a:off x="2411760" y="2565708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36 CuadroTexto">
            <a:extLst>
              <a:ext uri="{FF2B5EF4-FFF2-40B4-BE49-F238E27FC236}">
                <a16:creationId xmlns:a16="http://schemas.microsoft.com/office/drawing/2014/main" id="{779DEF48-EB07-4C01-96A7-52928D321E14}"/>
              </a:ext>
            </a:extLst>
          </p:cNvPr>
          <p:cNvSpPr txBox="1"/>
          <p:nvPr/>
        </p:nvSpPr>
        <p:spPr>
          <a:xfrm>
            <a:off x="2447256" y="194181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>
                <a:latin typeface="Arial" pitchFamily="34" charset="0"/>
                <a:cs typeface="Arial" pitchFamily="34" charset="0"/>
              </a:rPr>
              <a:t>DATA LOAD</a:t>
            </a:r>
          </a:p>
        </p:txBody>
      </p:sp>
      <p:sp>
        <p:nvSpPr>
          <p:cNvPr id="59" name="37 Elipse">
            <a:extLst>
              <a:ext uri="{FF2B5EF4-FFF2-40B4-BE49-F238E27FC236}">
                <a16:creationId xmlns:a16="http://schemas.microsoft.com/office/drawing/2014/main" id="{3F60AFE4-0A26-41C8-8F33-57CE7A82D8C2}"/>
              </a:ext>
            </a:extLst>
          </p:cNvPr>
          <p:cNvSpPr/>
          <p:nvPr/>
        </p:nvSpPr>
        <p:spPr>
          <a:xfrm>
            <a:off x="2555268" y="1861410"/>
            <a:ext cx="1620180" cy="44079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ounded Rectangle 11">
            <a:extLst>
              <a:ext uri="{FF2B5EF4-FFF2-40B4-BE49-F238E27FC236}">
                <a16:creationId xmlns:a16="http://schemas.microsoft.com/office/drawing/2014/main" id="{E2FB76A5-753C-4C15-8C5A-EF630F8E7B11}"/>
              </a:ext>
            </a:extLst>
          </p:cNvPr>
          <p:cNvSpPr/>
          <p:nvPr/>
        </p:nvSpPr>
        <p:spPr>
          <a:xfrm>
            <a:off x="4895528" y="3624465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cleaning and validation</a:t>
            </a:r>
          </a:p>
        </p:txBody>
      </p: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B308A0ED-6772-4AFB-9A6D-C1A22F173B67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6358136" y="4085178"/>
            <a:ext cx="878160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D2A1D26A-CBC8-42D1-9235-CDB9CD7D0148}"/>
              </a:ext>
            </a:extLst>
          </p:cNvPr>
          <p:cNvSpPr/>
          <p:nvPr/>
        </p:nvSpPr>
        <p:spPr>
          <a:xfrm>
            <a:off x="4644008" y="2883578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POSTGRESQL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C9F744-761A-43B8-9DF6-A3BADE44A643}"/>
              </a:ext>
            </a:extLst>
          </p:cNvPr>
          <p:cNvCxnSpPr/>
          <p:nvPr/>
        </p:nvCxnSpPr>
        <p:spPr>
          <a:xfrm rot="5400000">
            <a:off x="5448076" y="3446898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2">
            <a:extLst>
              <a:ext uri="{FF2B5EF4-FFF2-40B4-BE49-F238E27FC236}">
                <a16:creationId xmlns:a16="http://schemas.microsoft.com/office/drawing/2014/main" id="{D621D8D6-19B7-477B-8744-284FCAACD2D4}"/>
              </a:ext>
            </a:extLst>
          </p:cNvPr>
          <p:cNvSpPr/>
          <p:nvPr/>
        </p:nvSpPr>
        <p:spPr>
          <a:xfrm>
            <a:off x="4644008" y="4914029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RAW-OPTIMEZED DB</a:t>
            </a:r>
            <a:endParaRPr lang="en-U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Connector 52">
            <a:extLst>
              <a:ext uri="{FF2B5EF4-FFF2-40B4-BE49-F238E27FC236}">
                <a16:creationId xmlns:a16="http://schemas.microsoft.com/office/drawing/2014/main" id="{43050EE6-A2CC-4515-8C5F-136C29BB028F}"/>
              </a:ext>
            </a:extLst>
          </p:cNvPr>
          <p:cNvCxnSpPr/>
          <p:nvPr/>
        </p:nvCxnSpPr>
        <p:spPr>
          <a:xfrm rot="5400000">
            <a:off x="5448076" y="469498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32 Rectángulo redondeado">
            <a:extLst>
              <a:ext uri="{FF2B5EF4-FFF2-40B4-BE49-F238E27FC236}">
                <a16:creationId xmlns:a16="http://schemas.microsoft.com/office/drawing/2014/main" id="{F25D0577-58B6-414E-A2F6-2AA4CEF986BD}"/>
              </a:ext>
            </a:extLst>
          </p:cNvPr>
          <p:cNvSpPr/>
          <p:nvPr/>
        </p:nvSpPr>
        <p:spPr>
          <a:xfrm>
            <a:off x="4644008" y="2566947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0" name="39 Grupo">
            <a:extLst>
              <a:ext uri="{FF2B5EF4-FFF2-40B4-BE49-F238E27FC236}">
                <a16:creationId xmlns:a16="http://schemas.microsoft.com/office/drawing/2014/main" id="{D30E02F2-8970-422B-881B-7E29EB0A11CC}"/>
              </a:ext>
            </a:extLst>
          </p:cNvPr>
          <p:cNvGrpSpPr/>
          <p:nvPr/>
        </p:nvGrpSpPr>
        <p:grpSpPr>
          <a:xfrm>
            <a:off x="4751512" y="1673524"/>
            <a:ext cx="1944216" cy="749342"/>
            <a:chOff x="251520" y="1772816"/>
            <a:chExt cx="1944216" cy="864096"/>
          </a:xfrm>
        </p:grpSpPr>
        <p:sp>
          <p:nvSpPr>
            <p:cNvPr id="71" name="36 CuadroTexto">
              <a:extLst>
                <a:ext uri="{FF2B5EF4-FFF2-40B4-BE49-F238E27FC236}">
                  <a16:creationId xmlns:a16="http://schemas.microsoft.com/office/drawing/2014/main" id="{ED6FB496-0821-4DFE-A0D0-1EF6EB7F9E75}"/>
                </a:ext>
              </a:extLst>
            </p:cNvPr>
            <p:cNvSpPr txBox="1"/>
            <p:nvPr/>
          </p:nvSpPr>
          <p:spPr>
            <a:xfrm>
              <a:off x="251520" y="1872407"/>
              <a:ext cx="1944216" cy="47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i="1" dirty="0">
                  <a:latin typeface="Arial" pitchFamily="34" charset="0"/>
                  <a:cs typeface="Arial" pitchFamily="34" charset="0"/>
                </a:rPr>
                <a:t>DATA TRANSFORMATION</a:t>
              </a:r>
            </a:p>
          </p:txBody>
        </p:sp>
        <p:sp>
          <p:nvSpPr>
            <p:cNvPr id="72" name="37 Elipse">
              <a:extLst>
                <a:ext uri="{FF2B5EF4-FFF2-40B4-BE49-F238E27FC236}">
                  <a16:creationId xmlns:a16="http://schemas.microsoft.com/office/drawing/2014/main" id="{644AE2AE-D235-4EB8-8835-C4A9F7ECAB42}"/>
                </a:ext>
              </a:extLst>
            </p:cNvPr>
            <p:cNvSpPr/>
            <p:nvPr/>
          </p:nvSpPr>
          <p:spPr>
            <a:xfrm>
              <a:off x="323528" y="1772816"/>
              <a:ext cx="1800200" cy="864096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3" name="Rounded Rectangle 11">
            <a:extLst>
              <a:ext uri="{FF2B5EF4-FFF2-40B4-BE49-F238E27FC236}">
                <a16:creationId xmlns:a16="http://schemas.microsoft.com/office/drawing/2014/main" id="{7BDA89FB-3A09-4E51-BE5B-42BF836F6ED7}"/>
              </a:ext>
            </a:extLst>
          </p:cNvPr>
          <p:cNvSpPr/>
          <p:nvPr/>
        </p:nvSpPr>
        <p:spPr>
          <a:xfrm>
            <a:off x="7236296" y="3624465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Answer questions + Perform QA processes </a:t>
            </a:r>
          </a:p>
        </p:txBody>
      </p:sp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41305A1B-7A05-4810-BEDF-1F1686B8F67D}"/>
              </a:ext>
            </a:extLst>
          </p:cNvPr>
          <p:cNvSpPr/>
          <p:nvPr/>
        </p:nvSpPr>
        <p:spPr>
          <a:xfrm>
            <a:off x="6984776" y="2883578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POSTGRESQL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A1CDFF-53A6-4364-B653-D4DD09A41A07}"/>
              </a:ext>
            </a:extLst>
          </p:cNvPr>
          <p:cNvCxnSpPr/>
          <p:nvPr/>
        </p:nvCxnSpPr>
        <p:spPr>
          <a:xfrm rot="5400000">
            <a:off x="7716836" y="3446898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22">
            <a:extLst>
              <a:ext uri="{FF2B5EF4-FFF2-40B4-BE49-F238E27FC236}">
                <a16:creationId xmlns:a16="http://schemas.microsoft.com/office/drawing/2014/main" id="{1BA76FF6-F62E-4E1F-9EF1-DFF04D1F661D}"/>
              </a:ext>
            </a:extLst>
          </p:cNvPr>
          <p:cNvSpPr/>
          <p:nvPr/>
        </p:nvSpPr>
        <p:spPr>
          <a:xfrm>
            <a:off x="6984776" y="4914029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DEBUGED QUERIES</a:t>
            </a:r>
          </a:p>
        </p:txBody>
      </p:sp>
      <p:cxnSp>
        <p:nvCxnSpPr>
          <p:cNvPr id="78" name="Straight Connector 52">
            <a:extLst>
              <a:ext uri="{FF2B5EF4-FFF2-40B4-BE49-F238E27FC236}">
                <a16:creationId xmlns:a16="http://schemas.microsoft.com/office/drawing/2014/main" id="{5E74B867-BCDD-46EA-A182-4BF5700D52CF}"/>
              </a:ext>
            </a:extLst>
          </p:cNvPr>
          <p:cNvCxnSpPr/>
          <p:nvPr/>
        </p:nvCxnSpPr>
        <p:spPr>
          <a:xfrm rot="5400000">
            <a:off x="7788844" y="469498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2 Rectángulo redondeado">
            <a:extLst>
              <a:ext uri="{FF2B5EF4-FFF2-40B4-BE49-F238E27FC236}">
                <a16:creationId xmlns:a16="http://schemas.microsoft.com/office/drawing/2014/main" id="{2B858BCA-2EEE-456A-8167-ECD0DBACB63B}"/>
              </a:ext>
            </a:extLst>
          </p:cNvPr>
          <p:cNvSpPr/>
          <p:nvPr/>
        </p:nvSpPr>
        <p:spPr>
          <a:xfrm>
            <a:off x="6912768" y="2566947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36 CuadroTexto">
            <a:extLst>
              <a:ext uri="{FF2B5EF4-FFF2-40B4-BE49-F238E27FC236}">
                <a16:creationId xmlns:a16="http://schemas.microsoft.com/office/drawing/2014/main" id="{7C3E3B51-6B77-4357-BDE4-39D92EB572D1}"/>
              </a:ext>
            </a:extLst>
          </p:cNvPr>
          <p:cNvSpPr txBox="1"/>
          <p:nvPr/>
        </p:nvSpPr>
        <p:spPr>
          <a:xfrm>
            <a:off x="7020272" y="191683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>
                <a:latin typeface="Arial" pitchFamily="34" charset="0"/>
                <a:cs typeface="Arial" pitchFamily="34" charset="0"/>
              </a:rPr>
              <a:t>QA</a:t>
            </a:r>
          </a:p>
        </p:txBody>
      </p:sp>
      <p:sp>
        <p:nvSpPr>
          <p:cNvPr id="85" name="37 Elipse">
            <a:extLst>
              <a:ext uri="{FF2B5EF4-FFF2-40B4-BE49-F238E27FC236}">
                <a16:creationId xmlns:a16="http://schemas.microsoft.com/office/drawing/2014/main" id="{A7B03B75-BBC7-447C-97C2-79651A9479F1}"/>
              </a:ext>
            </a:extLst>
          </p:cNvPr>
          <p:cNvSpPr/>
          <p:nvPr/>
        </p:nvSpPr>
        <p:spPr>
          <a:xfrm>
            <a:off x="7200292" y="1844824"/>
            <a:ext cx="1620180" cy="44079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03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7" name="21 Rectángulo">
            <a:extLst>
              <a:ext uri="{FF2B5EF4-FFF2-40B4-BE49-F238E27FC236}">
                <a16:creationId xmlns:a16="http://schemas.microsoft.com/office/drawing/2014/main" id="{29C208A5-4314-4B47-ABBF-F591B3927E71}"/>
              </a:ext>
            </a:extLst>
          </p:cNvPr>
          <p:cNvSpPr/>
          <p:nvPr/>
        </p:nvSpPr>
        <p:spPr>
          <a:xfrm>
            <a:off x="467544" y="1751905"/>
            <a:ext cx="81472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Cities with the highest level of transaction revenues: </a:t>
            </a:r>
            <a:r>
              <a:rPr lang="en-US" dirty="0"/>
              <a:t>Atlanta, Sunnyvale, and Los Angeles (US), Tel-Avid (Israel), and Sydney (Australia).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Cities with the highest average number of products ordered: </a:t>
            </a:r>
            <a:r>
              <a:rPr lang="en-US" dirty="0"/>
              <a:t>Council Bluffs, Bellflower, and Bellingham (US), Cork (Ireland), and Santiago (Chile)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Categories with the highest amounts of ordered products: </a:t>
            </a:r>
            <a:r>
              <a:rPr lang="en-US" dirty="0"/>
              <a:t>Fun (Home - Accessories) and </a:t>
            </a:r>
            <a:r>
              <a:rPr lang="en-US" dirty="0" err="1"/>
              <a:t>Sport&amp;Fitness</a:t>
            </a:r>
            <a:r>
              <a:rPr lang="en-US" dirty="0"/>
              <a:t> (Home - Accessories).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Top-selling products: </a:t>
            </a:r>
            <a:r>
              <a:rPr lang="en-US" dirty="0"/>
              <a:t>Kick Ball and 22oz Water Bottle.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3 cities in terms of revenue generation: </a:t>
            </a:r>
            <a:r>
              <a:rPr lang="en-US" dirty="0"/>
              <a:t>San Francisco, Sunnyvale, and Atlanta (from the US).</a:t>
            </a:r>
          </a:p>
        </p:txBody>
      </p:sp>
    </p:spTree>
    <p:extLst>
      <p:ext uri="{BB962C8B-B14F-4D97-AF65-F5344CB8AC3E}">
        <p14:creationId xmlns:p14="http://schemas.microsoft.com/office/powerpoint/2010/main" val="84224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QA PROCESS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1" name="21 Rectángulo">
            <a:extLst>
              <a:ext uri="{FF2B5EF4-FFF2-40B4-BE49-F238E27FC236}">
                <a16:creationId xmlns:a16="http://schemas.microsoft.com/office/drawing/2014/main" id="{7023028D-2D55-4B86-B09D-78252B53B67A}"/>
              </a:ext>
            </a:extLst>
          </p:cNvPr>
          <p:cNvSpPr/>
          <p:nvPr/>
        </p:nvSpPr>
        <p:spPr>
          <a:xfrm>
            <a:off x="467544" y="1124744"/>
            <a:ext cx="806380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Risk areas:</a:t>
            </a:r>
          </a:p>
          <a:p>
            <a:endParaRPr lang="en-CA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rows containing changes that make challenging to differentiate between errors and correct info.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info in rows that contain relevant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CA" b="1" i="1" dirty="0"/>
              <a:t>QA process planed in 2 stages:</a:t>
            </a:r>
          </a:p>
          <a:p>
            <a:endParaRPr lang="en-CA" b="1" i="1" dirty="0"/>
          </a:p>
          <a:p>
            <a:r>
              <a:rPr lang="en-US" b="1" dirty="0"/>
              <a:t>1. </a:t>
            </a:r>
            <a:r>
              <a:rPr lang="en-CA" b="1" dirty="0"/>
              <a:t>Manual spot check.</a:t>
            </a:r>
            <a:endParaRPr lang="en-US" dirty="0"/>
          </a:p>
          <a:p>
            <a:endParaRPr lang="en-CA" b="1" i="1" dirty="0"/>
          </a:p>
          <a:p>
            <a:r>
              <a:rPr lang="en-US" dirty="0"/>
              <a:t>1.1. Excel (Counting rows + </a:t>
            </a:r>
            <a:r>
              <a:rPr lang="en-CA" dirty="0"/>
              <a:t>identifying empty columns and data uniqueness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1.2. SQL (Validation of results comparing with Min and </a:t>
            </a:r>
            <a:r>
              <a:rPr lang="en-US"/>
              <a:t>Max values, </a:t>
            </a:r>
            <a:r>
              <a:rPr lang="en-US" dirty="0"/>
              <a:t>identifying and removing nulls. Logic validation by testing spot cases and grouping results by different variables).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CA" b="1" dirty="0"/>
              <a:t>Systematic validation: </a:t>
            </a:r>
            <a:r>
              <a:rPr lang="en-CA" dirty="0"/>
              <a:t>Developing queries to validate my results (</a:t>
            </a:r>
            <a:r>
              <a:rPr lang="en-US" dirty="0"/>
              <a:t>For future work.</a:t>
            </a:r>
          </a:p>
        </p:txBody>
      </p:sp>
    </p:spTree>
    <p:extLst>
      <p:ext uri="{BB962C8B-B14F-4D97-AF65-F5344CB8AC3E}">
        <p14:creationId xmlns:p14="http://schemas.microsoft.com/office/powerpoint/2010/main" val="401333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6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600771" y="1547500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i="1" dirty="0"/>
              <a:t>Having more time I would do:</a:t>
            </a:r>
            <a:endParaRPr lang="en-CA" dirty="0"/>
          </a:p>
        </p:txBody>
      </p:sp>
      <p:sp>
        <p:nvSpPr>
          <p:cNvPr id="8" name="21 Rectángulo">
            <a:extLst>
              <a:ext uri="{FF2B5EF4-FFF2-40B4-BE49-F238E27FC236}">
                <a16:creationId xmlns:a16="http://schemas.microsoft.com/office/drawing/2014/main" id="{800E9FA8-71B7-4B4A-950A-8724AEAAD17E}"/>
              </a:ext>
            </a:extLst>
          </p:cNvPr>
          <p:cNvSpPr/>
          <p:nvPr/>
        </p:nvSpPr>
        <p:spPr>
          <a:xfrm>
            <a:off x="539551" y="2416820"/>
            <a:ext cx="8147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en-US" dirty="0"/>
              <a:t>A deeper DB QA process, verifying it data completeness, uniqueness, and consistency, and creating a new clean copy of the eCommerce DB. 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US" dirty="0"/>
              <a:t>A more exhaustive results verification to improve my queries.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87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Thank</a:t>
            </a:r>
            <a:r>
              <a:rPr lang="es-CO" sz="4000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you</a:t>
            </a:r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8584</TotalTime>
  <Words>364</Words>
  <Application>Microsoft Office PowerPoint</Application>
  <PresentationFormat>On-screen Show 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Gill Sans MT</vt:lpstr>
      <vt:lpstr>Wingdings</vt:lpstr>
      <vt:lpstr>Wingdings 3</vt:lpstr>
      <vt:lpstr>Origen</vt:lpstr>
      <vt:lpstr>Transforming and Analyzing Data with SQL  eCommerce</vt:lpstr>
      <vt:lpstr>Agenda</vt:lpstr>
      <vt:lpstr>1. PROJECT FLOW STRUCTURE</vt:lpstr>
      <vt:lpstr>2. results</vt:lpstr>
      <vt:lpstr>3. QA PROCESS</vt:lpstr>
      <vt:lpstr>4. FUTURE WORK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579</cp:revision>
  <dcterms:created xsi:type="dcterms:W3CDTF">2009-10-21T20:02:21Z</dcterms:created>
  <dcterms:modified xsi:type="dcterms:W3CDTF">2023-03-13T20:35:32Z</dcterms:modified>
</cp:coreProperties>
</file>