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7">
  <p:sldMasterIdLst>
    <p:sldMasterId id="2147484046" r:id="rId1"/>
  </p:sldMasterIdLst>
  <p:notesMasterIdLst>
    <p:notesMasterId r:id="rId9"/>
  </p:notesMasterIdLst>
  <p:handoutMasterIdLst>
    <p:handoutMasterId r:id="rId10"/>
  </p:handoutMasterIdLst>
  <p:sldIdLst>
    <p:sldId id="266" r:id="rId2"/>
    <p:sldId id="304" r:id="rId3"/>
    <p:sldId id="326" r:id="rId4"/>
    <p:sldId id="328" r:id="rId5"/>
    <p:sldId id="330" r:id="rId6"/>
    <p:sldId id="329" r:id="rId7"/>
    <p:sldId id="282" r:id="rId8"/>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149" algn="l" rtl="0" fontAlgn="base">
      <a:spcBef>
        <a:spcPct val="0"/>
      </a:spcBef>
      <a:spcAft>
        <a:spcPct val="0"/>
      </a:spcAft>
      <a:defRPr kern="1200">
        <a:solidFill>
          <a:schemeClr val="tx1"/>
        </a:solidFill>
        <a:latin typeface="Arial" charset="0"/>
        <a:ea typeface="+mn-ea"/>
        <a:cs typeface="+mn-cs"/>
      </a:defRPr>
    </a:lvl2pPr>
    <a:lvl3pPr marL="914298" algn="l" rtl="0" fontAlgn="base">
      <a:spcBef>
        <a:spcPct val="0"/>
      </a:spcBef>
      <a:spcAft>
        <a:spcPct val="0"/>
      </a:spcAft>
      <a:defRPr kern="1200">
        <a:solidFill>
          <a:schemeClr val="tx1"/>
        </a:solidFill>
        <a:latin typeface="Arial" charset="0"/>
        <a:ea typeface="+mn-ea"/>
        <a:cs typeface="+mn-cs"/>
      </a:defRPr>
    </a:lvl3pPr>
    <a:lvl4pPr marL="1371446" algn="l" rtl="0" fontAlgn="base">
      <a:spcBef>
        <a:spcPct val="0"/>
      </a:spcBef>
      <a:spcAft>
        <a:spcPct val="0"/>
      </a:spcAft>
      <a:defRPr kern="1200">
        <a:solidFill>
          <a:schemeClr val="tx1"/>
        </a:solidFill>
        <a:latin typeface="Arial" charset="0"/>
        <a:ea typeface="+mn-ea"/>
        <a:cs typeface="+mn-cs"/>
      </a:defRPr>
    </a:lvl4pPr>
    <a:lvl5pPr marL="1828595" algn="l" rtl="0" fontAlgn="base">
      <a:spcBef>
        <a:spcPct val="0"/>
      </a:spcBef>
      <a:spcAft>
        <a:spcPct val="0"/>
      </a:spcAft>
      <a:defRPr kern="1200">
        <a:solidFill>
          <a:schemeClr val="tx1"/>
        </a:solidFill>
        <a:latin typeface="Arial" charset="0"/>
        <a:ea typeface="+mn-ea"/>
        <a:cs typeface="+mn-cs"/>
      </a:defRPr>
    </a:lvl5pPr>
    <a:lvl6pPr marL="2285744" algn="l" defTabSz="914298" rtl="0" eaLnBrk="1" latinLnBrk="0" hangingPunct="1">
      <a:defRPr kern="1200">
        <a:solidFill>
          <a:schemeClr val="tx1"/>
        </a:solidFill>
        <a:latin typeface="Arial" charset="0"/>
        <a:ea typeface="+mn-ea"/>
        <a:cs typeface="+mn-cs"/>
      </a:defRPr>
    </a:lvl6pPr>
    <a:lvl7pPr marL="2742893" algn="l" defTabSz="914298" rtl="0" eaLnBrk="1" latinLnBrk="0" hangingPunct="1">
      <a:defRPr kern="1200">
        <a:solidFill>
          <a:schemeClr val="tx1"/>
        </a:solidFill>
        <a:latin typeface="Arial" charset="0"/>
        <a:ea typeface="+mn-ea"/>
        <a:cs typeface="+mn-cs"/>
      </a:defRPr>
    </a:lvl7pPr>
    <a:lvl8pPr marL="3200042" algn="l" defTabSz="914298" rtl="0" eaLnBrk="1" latinLnBrk="0" hangingPunct="1">
      <a:defRPr kern="1200">
        <a:solidFill>
          <a:schemeClr val="tx1"/>
        </a:solidFill>
        <a:latin typeface="Arial" charset="0"/>
        <a:ea typeface="+mn-ea"/>
        <a:cs typeface="+mn-cs"/>
      </a:defRPr>
    </a:lvl8pPr>
    <a:lvl9pPr marL="3657190" algn="l" defTabSz="91429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E6"/>
    <a:srgbClr val="008DF6"/>
    <a:srgbClr val="21C5FF"/>
    <a:srgbClr val="BF95DF"/>
    <a:srgbClr val="AA72D4"/>
    <a:srgbClr val="893BC3"/>
    <a:srgbClr val="0094C8"/>
    <a:srgbClr val="F69200"/>
    <a:srgbClr val="CC99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928" autoAdjust="0"/>
  </p:normalViewPr>
  <p:slideViewPr>
    <p:cSldViewPr>
      <p:cViewPr varScale="1">
        <p:scale>
          <a:sx n="104" d="100"/>
          <a:sy n="104" d="100"/>
        </p:scale>
        <p:origin x="183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Giorgi" userId="c3105d07af13c1a5" providerId="LiveId" clId="{180458E3-9E60-4796-8123-07D7C1249D45}"/>
    <pc:docChg chg="undo custSel addSld delSld modSld">
      <pc:chgData name="Henry Giorgi" userId="c3105d07af13c1a5" providerId="LiveId" clId="{180458E3-9E60-4796-8123-07D7C1249D45}" dt="2023-02-14T06:21:23.173" v="2594" actId="14100"/>
      <pc:docMkLst>
        <pc:docMk/>
      </pc:docMkLst>
      <pc:sldChg chg="addSp delSp modSp mod modNotesTx">
        <pc:chgData name="Henry Giorgi" userId="c3105d07af13c1a5" providerId="LiveId" clId="{180458E3-9E60-4796-8123-07D7C1249D45}" dt="2023-02-13T22:36:40.717" v="2172" actId="6549"/>
        <pc:sldMkLst>
          <pc:docMk/>
          <pc:sldMk cId="0" sldId="266"/>
        </pc:sldMkLst>
        <pc:spChg chg="mod">
          <ac:chgData name="Henry Giorgi" userId="c3105d07af13c1a5" providerId="LiveId" clId="{180458E3-9E60-4796-8123-07D7C1249D45}" dt="2023-02-13T16:19:32.394" v="179" actId="1036"/>
          <ac:spMkLst>
            <pc:docMk/>
            <pc:sldMk cId="0" sldId="266"/>
            <ac:spMk id="2" creationId="{00000000-0000-0000-0000-000000000000}"/>
          </ac:spMkLst>
        </pc:spChg>
        <pc:spChg chg="mod">
          <ac:chgData name="Henry Giorgi" userId="c3105d07af13c1a5" providerId="LiveId" clId="{180458E3-9E60-4796-8123-07D7C1249D45}" dt="2023-02-13T16:05:59.618" v="1" actId="20577"/>
          <ac:spMkLst>
            <pc:docMk/>
            <pc:sldMk cId="0" sldId="266"/>
            <ac:spMk id="3" creationId="{00000000-0000-0000-0000-000000000000}"/>
          </ac:spMkLst>
        </pc:spChg>
        <pc:spChg chg="mod">
          <ac:chgData name="Henry Giorgi" userId="c3105d07af13c1a5" providerId="LiveId" clId="{180458E3-9E60-4796-8123-07D7C1249D45}" dt="2023-02-13T16:06:14.173" v="23" actId="20577"/>
          <ac:spMkLst>
            <pc:docMk/>
            <pc:sldMk cId="0" sldId="266"/>
            <ac:spMk id="4" creationId="{00000000-0000-0000-0000-000000000000}"/>
          </ac:spMkLst>
        </pc:spChg>
        <pc:picChg chg="del">
          <ac:chgData name="Henry Giorgi" userId="c3105d07af13c1a5" providerId="LiveId" clId="{180458E3-9E60-4796-8123-07D7C1249D45}" dt="2023-02-13T16:07:20.300" v="74" actId="478"/>
          <ac:picMkLst>
            <pc:docMk/>
            <pc:sldMk cId="0" sldId="266"/>
            <ac:picMk id="5" creationId="{00000000-0000-0000-0000-000000000000}"/>
          </ac:picMkLst>
        </pc:picChg>
        <pc:picChg chg="del">
          <ac:chgData name="Henry Giorgi" userId="c3105d07af13c1a5" providerId="LiveId" clId="{180458E3-9E60-4796-8123-07D7C1249D45}" dt="2023-02-13T16:07:19.626" v="73" actId="478"/>
          <ac:picMkLst>
            <pc:docMk/>
            <pc:sldMk cId="0" sldId="266"/>
            <ac:picMk id="6" creationId="{00000000-0000-0000-0000-000000000000}"/>
          </ac:picMkLst>
        </pc:picChg>
        <pc:picChg chg="add mod">
          <ac:chgData name="Henry Giorgi" userId="c3105d07af13c1a5" providerId="LiveId" clId="{180458E3-9E60-4796-8123-07D7C1249D45}" dt="2023-02-13T16:19:34.482" v="180" actId="1076"/>
          <ac:picMkLst>
            <pc:docMk/>
            <pc:sldMk cId="0" sldId="266"/>
            <ac:picMk id="125954" creationId="{23D29299-C4A8-4928-B104-70EFAF0B77DB}"/>
          </ac:picMkLst>
        </pc:picChg>
        <pc:picChg chg="add mod">
          <ac:chgData name="Henry Giorgi" userId="c3105d07af13c1a5" providerId="LiveId" clId="{180458E3-9E60-4796-8123-07D7C1249D45}" dt="2023-02-13T16:20:21.476" v="185" actId="1076"/>
          <ac:picMkLst>
            <pc:docMk/>
            <pc:sldMk cId="0" sldId="266"/>
            <ac:picMk id="125956" creationId="{7A8EE266-D5D5-4802-8A70-BEE65A0E1DF5}"/>
          </ac:picMkLst>
        </pc:picChg>
      </pc:sldChg>
      <pc:sldChg chg="modSp mod">
        <pc:chgData name="Henry Giorgi" userId="c3105d07af13c1a5" providerId="LiveId" clId="{180458E3-9E60-4796-8123-07D7C1249D45}" dt="2023-02-13T21:15:56.003" v="712" actId="20577"/>
        <pc:sldMkLst>
          <pc:docMk/>
          <pc:sldMk cId="0" sldId="282"/>
        </pc:sldMkLst>
        <pc:spChg chg="mod">
          <ac:chgData name="Henry Giorgi" userId="c3105d07af13c1a5" providerId="LiveId" clId="{180458E3-9E60-4796-8123-07D7C1249D45}" dt="2023-02-13T21:15:56.003" v="712" actId="20577"/>
          <ac:spMkLst>
            <pc:docMk/>
            <pc:sldMk cId="0" sldId="282"/>
            <ac:spMk id="2" creationId="{00000000-0000-0000-0000-000000000000}"/>
          </ac:spMkLst>
        </pc:spChg>
      </pc:sldChg>
      <pc:sldChg chg="del">
        <pc:chgData name="Henry Giorgi" userId="c3105d07af13c1a5" providerId="LiveId" clId="{180458E3-9E60-4796-8123-07D7C1249D45}" dt="2023-02-13T19:30:06.124" v="279" actId="47"/>
        <pc:sldMkLst>
          <pc:docMk/>
          <pc:sldMk cId="0" sldId="284"/>
        </pc:sldMkLst>
      </pc:sldChg>
      <pc:sldChg chg="del">
        <pc:chgData name="Henry Giorgi" userId="c3105d07af13c1a5" providerId="LiveId" clId="{180458E3-9E60-4796-8123-07D7C1249D45}" dt="2023-02-13T21:15:58.822" v="713" actId="47"/>
        <pc:sldMkLst>
          <pc:docMk/>
          <pc:sldMk cId="0" sldId="294"/>
        </pc:sldMkLst>
      </pc:sldChg>
      <pc:sldChg chg="del">
        <pc:chgData name="Henry Giorgi" userId="c3105d07af13c1a5" providerId="LiveId" clId="{180458E3-9E60-4796-8123-07D7C1249D45}" dt="2023-02-13T19:29:23.915" v="274" actId="47"/>
        <pc:sldMkLst>
          <pc:docMk/>
          <pc:sldMk cId="0" sldId="296"/>
        </pc:sldMkLst>
      </pc:sldChg>
      <pc:sldChg chg="modSp mod modNotesTx">
        <pc:chgData name="Henry Giorgi" userId="c3105d07af13c1a5" providerId="LiveId" clId="{180458E3-9E60-4796-8123-07D7C1249D45}" dt="2023-02-13T22:36:45.287" v="2173" actId="6549"/>
        <pc:sldMkLst>
          <pc:docMk/>
          <pc:sldMk cId="0" sldId="304"/>
        </pc:sldMkLst>
        <pc:spChg chg="mod">
          <ac:chgData name="Henry Giorgi" userId="c3105d07af13c1a5" providerId="LiveId" clId="{180458E3-9E60-4796-8123-07D7C1249D45}" dt="2023-02-13T19:29:05.427" v="273" actId="1036"/>
          <ac:spMkLst>
            <pc:docMk/>
            <pc:sldMk cId="0" sldId="304"/>
            <ac:spMk id="4" creationId="{00000000-0000-0000-0000-000000000000}"/>
          </ac:spMkLst>
        </pc:spChg>
      </pc:sldChg>
      <pc:sldChg chg="del">
        <pc:chgData name="Henry Giorgi" userId="c3105d07af13c1a5" providerId="LiveId" clId="{180458E3-9E60-4796-8123-07D7C1249D45}" dt="2023-02-13T19:30:06.124" v="279" actId="47"/>
        <pc:sldMkLst>
          <pc:docMk/>
          <pc:sldMk cId="0" sldId="305"/>
        </pc:sldMkLst>
      </pc:sldChg>
      <pc:sldChg chg="del">
        <pc:chgData name="Henry Giorgi" userId="c3105d07af13c1a5" providerId="LiveId" clId="{180458E3-9E60-4796-8123-07D7C1249D45}" dt="2023-02-13T19:30:06.124" v="279" actId="47"/>
        <pc:sldMkLst>
          <pc:docMk/>
          <pc:sldMk cId="0" sldId="306"/>
        </pc:sldMkLst>
      </pc:sldChg>
      <pc:sldChg chg="del">
        <pc:chgData name="Henry Giorgi" userId="c3105d07af13c1a5" providerId="LiveId" clId="{180458E3-9E60-4796-8123-07D7C1249D45}" dt="2023-02-13T19:30:02.897" v="278" actId="47"/>
        <pc:sldMkLst>
          <pc:docMk/>
          <pc:sldMk cId="0" sldId="307"/>
        </pc:sldMkLst>
      </pc:sldChg>
      <pc:sldChg chg="del">
        <pc:chgData name="Henry Giorgi" userId="c3105d07af13c1a5" providerId="LiveId" clId="{180458E3-9E60-4796-8123-07D7C1249D45}" dt="2023-02-13T19:29:23.915" v="274" actId="47"/>
        <pc:sldMkLst>
          <pc:docMk/>
          <pc:sldMk cId="0" sldId="310"/>
        </pc:sldMkLst>
      </pc:sldChg>
      <pc:sldChg chg="addSp delSp modSp del mod modNotesTx">
        <pc:chgData name="Henry Giorgi" userId="c3105d07af13c1a5" providerId="LiveId" clId="{180458E3-9E60-4796-8123-07D7C1249D45}" dt="2023-02-13T21:55:18.323" v="1639" actId="47"/>
        <pc:sldMkLst>
          <pc:docMk/>
          <pc:sldMk cId="0" sldId="311"/>
        </pc:sldMkLst>
        <pc:spChg chg="mod">
          <ac:chgData name="Henry Giorgi" userId="c3105d07af13c1a5" providerId="LiveId" clId="{180458E3-9E60-4796-8123-07D7C1249D45}" dt="2023-02-13T16:09:36.650" v="109" actId="20577"/>
          <ac:spMkLst>
            <pc:docMk/>
            <pc:sldMk cId="0" sldId="311"/>
            <ac:spMk id="2" creationId="{00000000-0000-0000-0000-000000000000}"/>
          </ac:spMkLst>
        </pc:spChg>
        <pc:spChg chg="del">
          <ac:chgData name="Henry Giorgi" userId="c3105d07af13c1a5" providerId="LiveId" clId="{180458E3-9E60-4796-8123-07D7C1249D45}" dt="2023-02-13T16:08:44.697" v="79" actId="478"/>
          <ac:spMkLst>
            <pc:docMk/>
            <pc:sldMk cId="0" sldId="311"/>
            <ac:spMk id="15" creationId="{00000000-0000-0000-0000-000000000000}"/>
          </ac:spMkLst>
        </pc:spChg>
        <pc:spChg chg="del">
          <ac:chgData name="Henry Giorgi" userId="c3105d07af13c1a5" providerId="LiveId" clId="{180458E3-9E60-4796-8123-07D7C1249D45}" dt="2023-02-13T16:08:44.697" v="79" actId="478"/>
          <ac:spMkLst>
            <pc:docMk/>
            <pc:sldMk cId="0" sldId="311"/>
            <ac:spMk id="16" creationId="{00000000-0000-0000-0000-000000000000}"/>
          </ac:spMkLst>
        </pc:spChg>
        <pc:spChg chg="del">
          <ac:chgData name="Henry Giorgi" userId="c3105d07af13c1a5" providerId="LiveId" clId="{180458E3-9E60-4796-8123-07D7C1249D45}" dt="2023-02-13T16:08:44.697" v="79" actId="478"/>
          <ac:spMkLst>
            <pc:docMk/>
            <pc:sldMk cId="0" sldId="311"/>
            <ac:spMk id="18" creationId="{00000000-0000-0000-0000-000000000000}"/>
          </ac:spMkLst>
        </pc:spChg>
        <pc:spChg chg="del">
          <ac:chgData name="Henry Giorgi" userId="c3105d07af13c1a5" providerId="LiveId" clId="{180458E3-9E60-4796-8123-07D7C1249D45}" dt="2023-02-13T16:08:44.697" v="79" actId="478"/>
          <ac:spMkLst>
            <pc:docMk/>
            <pc:sldMk cId="0" sldId="311"/>
            <ac:spMk id="20" creationId="{00000000-0000-0000-0000-000000000000}"/>
          </ac:spMkLst>
        </pc:spChg>
        <pc:spChg chg="del">
          <ac:chgData name="Henry Giorgi" userId="c3105d07af13c1a5" providerId="LiveId" clId="{180458E3-9E60-4796-8123-07D7C1249D45}" dt="2023-02-13T16:08:44.697" v="79" actId="478"/>
          <ac:spMkLst>
            <pc:docMk/>
            <pc:sldMk cId="0" sldId="311"/>
            <ac:spMk id="21" creationId="{00000000-0000-0000-0000-000000000000}"/>
          </ac:spMkLst>
        </pc:spChg>
        <pc:spChg chg="add del mod">
          <ac:chgData name="Henry Giorgi" userId="c3105d07af13c1a5" providerId="LiveId" clId="{180458E3-9E60-4796-8123-07D7C1249D45}" dt="2023-02-13T21:49:25.154" v="1272" actId="478"/>
          <ac:spMkLst>
            <pc:docMk/>
            <pc:sldMk cId="0" sldId="311"/>
            <ac:spMk id="22" creationId="{00000000-0000-0000-0000-000000000000}"/>
          </ac:spMkLst>
        </pc:spChg>
        <pc:spChg chg="add del">
          <ac:chgData name="Henry Giorgi" userId="c3105d07af13c1a5" providerId="LiveId" clId="{180458E3-9E60-4796-8123-07D7C1249D45}" dt="2023-02-13T16:13:09.519" v="111"/>
          <ac:spMkLst>
            <pc:docMk/>
            <pc:sldMk cId="0" sldId="311"/>
            <ac:spMk id="27" creationId="{0E356444-32B3-4051-BFF2-AD857E432876}"/>
          </ac:spMkLst>
        </pc:spChg>
        <pc:grpChg chg="add del">
          <ac:chgData name="Henry Giorgi" userId="c3105d07af13c1a5" providerId="LiveId" clId="{180458E3-9E60-4796-8123-07D7C1249D45}" dt="2023-02-13T21:30:15.527" v="743"/>
          <ac:grpSpMkLst>
            <pc:docMk/>
            <pc:sldMk cId="0" sldId="311"/>
            <ac:grpSpMk id="28" creationId="{EF3DD2B3-D20D-44CD-A100-ACAAD91E765E}"/>
          </ac:grpSpMkLst>
        </pc:grpChg>
        <pc:graphicFrameChg chg="add del mod">
          <ac:chgData name="Henry Giorgi" userId="c3105d07af13c1a5" providerId="LiveId" clId="{180458E3-9E60-4796-8123-07D7C1249D45}" dt="2023-02-13T21:17:45.688" v="718" actId="478"/>
          <ac:graphicFrameMkLst>
            <pc:docMk/>
            <pc:sldMk cId="0" sldId="311"/>
            <ac:graphicFrameMk id="3" creationId="{00AA78F1-A7C7-4F39-840A-3538E880B92C}"/>
          </ac:graphicFrameMkLst>
        </pc:graphicFrameChg>
        <pc:graphicFrameChg chg="add del mod">
          <ac:chgData name="Henry Giorgi" userId="c3105d07af13c1a5" providerId="LiveId" clId="{180458E3-9E60-4796-8123-07D7C1249D45}" dt="2023-02-13T21:22:04.915" v="721" actId="478"/>
          <ac:graphicFrameMkLst>
            <pc:docMk/>
            <pc:sldMk cId="0" sldId="311"/>
            <ac:graphicFrameMk id="4" creationId="{8EA4DDC6-B1D0-4C04-BA66-6A60FDE8F4DA}"/>
          </ac:graphicFrameMkLst>
        </pc:graphicFrameChg>
        <pc:picChg chg="del">
          <ac:chgData name="Henry Giorgi" userId="c3105d07af13c1a5" providerId="LiveId" clId="{180458E3-9E60-4796-8123-07D7C1249D45}" dt="2023-02-13T16:08:41.234" v="78" actId="478"/>
          <ac:picMkLst>
            <pc:docMk/>
            <pc:sldMk cId="0" sldId="311"/>
            <ac:picMk id="8" creationId="{00000000-0000-0000-0000-000000000000}"/>
          </ac:picMkLst>
        </pc:picChg>
        <pc:picChg chg="del">
          <ac:chgData name="Henry Giorgi" userId="c3105d07af13c1a5" providerId="LiveId" clId="{180458E3-9E60-4796-8123-07D7C1249D45}" dt="2023-02-13T16:08:44.697" v="79" actId="478"/>
          <ac:picMkLst>
            <pc:docMk/>
            <pc:sldMk cId="0" sldId="311"/>
            <ac:picMk id="11" creationId="{00000000-0000-0000-0000-000000000000}"/>
          </ac:picMkLst>
        </pc:picChg>
        <pc:picChg chg="del mod">
          <ac:chgData name="Henry Giorgi" userId="c3105d07af13c1a5" providerId="LiveId" clId="{180458E3-9E60-4796-8123-07D7C1249D45}" dt="2023-02-13T16:08:44.697" v="79" actId="478"/>
          <ac:picMkLst>
            <pc:docMk/>
            <pc:sldMk cId="0" sldId="311"/>
            <ac:picMk id="12" creationId="{00000000-0000-0000-0000-000000000000}"/>
          </ac:picMkLst>
        </pc:picChg>
        <pc:picChg chg="del">
          <ac:chgData name="Henry Giorgi" userId="c3105d07af13c1a5" providerId="LiveId" clId="{180458E3-9E60-4796-8123-07D7C1249D45}" dt="2023-02-13T16:08:44.697" v="79" actId="478"/>
          <ac:picMkLst>
            <pc:docMk/>
            <pc:sldMk cId="0" sldId="311"/>
            <ac:picMk id="13" creationId="{00000000-0000-0000-0000-000000000000}"/>
          </ac:picMkLst>
        </pc:picChg>
        <pc:picChg chg="del">
          <ac:chgData name="Henry Giorgi" userId="c3105d07af13c1a5" providerId="LiveId" clId="{180458E3-9E60-4796-8123-07D7C1249D45}" dt="2023-02-13T16:08:44.697" v="79" actId="478"/>
          <ac:picMkLst>
            <pc:docMk/>
            <pc:sldMk cId="0" sldId="311"/>
            <ac:picMk id="14" creationId="{00000000-0000-0000-0000-000000000000}"/>
          </ac:picMkLst>
        </pc:picChg>
        <pc:picChg chg="add del mod">
          <ac:chgData name="Henry Giorgi" userId="c3105d07af13c1a5" providerId="LiveId" clId="{180458E3-9E60-4796-8123-07D7C1249D45}" dt="2023-02-13T16:08:39.545" v="77" actId="478"/>
          <ac:picMkLst>
            <pc:docMk/>
            <pc:sldMk cId="0" sldId="311"/>
            <ac:picMk id="23" creationId="{BBA0BB75-7086-413F-A53D-441A009C50F6}"/>
          </ac:picMkLst>
        </pc:picChg>
        <pc:picChg chg="add del mod">
          <ac:chgData name="Henry Giorgi" userId="c3105d07af13c1a5" providerId="LiveId" clId="{180458E3-9E60-4796-8123-07D7C1249D45}" dt="2023-02-13T16:08:39.545" v="77" actId="478"/>
          <ac:picMkLst>
            <pc:docMk/>
            <pc:sldMk cId="0" sldId="311"/>
            <ac:picMk id="24" creationId="{8C4018AF-3A4A-45D8-B79E-AE719743CA38}"/>
          </ac:picMkLst>
        </pc:picChg>
        <pc:picChg chg="add del mod">
          <ac:chgData name="Henry Giorgi" userId="c3105d07af13c1a5" providerId="LiveId" clId="{180458E3-9E60-4796-8123-07D7C1249D45}" dt="2023-02-13T16:08:39.545" v="77" actId="478"/>
          <ac:picMkLst>
            <pc:docMk/>
            <pc:sldMk cId="0" sldId="311"/>
            <ac:picMk id="25" creationId="{351B63DD-9B1E-4A8B-8A7C-E50708554F92}"/>
          </ac:picMkLst>
        </pc:picChg>
        <pc:picChg chg="add del mod">
          <ac:chgData name="Henry Giorgi" userId="c3105d07af13c1a5" providerId="LiveId" clId="{180458E3-9E60-4796-8123-07D7C1249D45}" dt="2023-02-13T16:08:39.545" v="77" actId="478"/>
          <ac:picMkLst>
            <pc:docMk/>
            <pc:sldMk cId="0" sldId="311"/>
            <ac:picMk id="26" creationId="{2A147DF2-9F21-4CD8-BCD5-51B7896853B4}"/>
          </ac:picMkLst>
        </pc:picChg>
        <pc:picChg chg="del">
          <ac:chgData name="Henry Giorgi" userId="c3105d07af13c1a5" providerId="LiveId" clId="{180458E3-9E60-4796-8123-07D7C1249D45}" dt="2023-02-13T16:08:44.697" v="79" actId="478"/>
          <ac:picMkLst>
            <pc:docMk/>
            <pc:sldMk cId="0" sldId="311"/>
            <ac:picMk id="86018" creationId="{00000000-0000-0000-0000-000000000000}"/>
          </ac:picMkLst>
        </pc:picChg>
        <pc:picChg chg="del">
          <ac:chgData name="Henry Giorgi" userId="c3105d07af13c1a5" providerId="LiveId" clId="{180458E3-9E60-4796-8123-07D7C1249D45}" dt="2023-02-13T16:08:44.697" v="79" actId="478"/>
          <ac:picMkLst>
            <pc:docMk/>
            <pc:sldMk cId="0" sldId="311"/>
            <ac:picMk id="86020" creationId="{00000000-0000-0000-0000-000000000000}"/>
          </ac:picMkLst>
        </pc:picChg>
        <pc:picChg chg="del">
          <ac:chgData name="Henry Giorgi" userId="c3105d07af13c1a5" providerId="LiveId" clId="{180458E3-9E60-4796-8123-07D7C1249D45}" dt="2023-02-13T16:08:44.697" v="79" actId="478"/>
          <ac:picMkLst>
            <pc:docMk/>
            <pc:sldMk cId="0" sldId="311"/>
            <ac:picMk id="86022" creationId="{00000000-0000-0000-0000-000000000000}"/>
          </ac:picMkLst>
        </pc:picChg>
        <pc:picChg chg="del">
          <ac:chgData name="Henry Giorgi" userId="c3105d07af13c1a5" providerId="LiveId" clId="{180458E3-9E60-4796-8123-07D7C1249D45}" dt="2023-02-13T16:08:39.545" v="77" actId="478"/>
          <ac:picMkLst>
            <pc:docMk/>
            <pc:sldMk cId="0" sldId="311"/>
            <ac:picMk id="86024" creationId="{00000000-0000-0000-0000-000000000000}"/>
          </ac:picMkLst>
        </pc:picChg>
      </pc:sldChg>
      <pc:sldChg chg="del">
        <pc:chgData name="Henry Giorgi" userId="c3105d07af13c1a5" providerId="LiveId" clId="{180458E3-9E60-4796-8123-07D7C1249D45}" dt="2023-02-13T19:29:23.915" v="274" actId="47"/>
        <pc:sldMkLst>
          <pc:docMk/>
          <pc:sldMk cId="0" sldId="312"/>
        </pc:sldMkLst>
      </pc:sldChg>
      <pc:sldChg chg="del">
        <pc:chgData name="Henry Giorgi" userId="c3105d07af13c1a5" providerId="LiveId" clId="{180458E3-9E60-4796-8123-07D7C1249D45}" dt="2023-02-13T21:15:49.310" v="701" actId="47"/>
        <pc:sldMkLst>
          <pc:docMk/>
          <pc:sldMk cId="0" sldId="313"/>
        </pc:sldMkLst>
      </pc:sldChg>
      <pc:sldChg chg="del">
        <pc:chgData name="Henry Giorgi" userId="c3105d07af13c1a5" providerId="LiveId" clId="{180458E3-9E60-4796-8123-07D7C1249D45}" dt="2023-02-13T19:29:44.934" v="276" actId="47"/>
        <pc:sldMkLst>
          <pc:docMk/>
          <pc:sldMk cId="0" sldId="314"/>
        </pc:sldMkLst>
      </pc:sldChg>
      <pc:sldChg chg="del">
        <pc:chgData name="Henry Giorgi" userId="c3105d07af13c1a5" providerId="LiveId" clId="{180458E3-9E60-4796-8123-07D7C1249D45}" dt="2023-02-13T19:29:31.247" v="275" actId="47"/>
        <pc:sldMkLst>
          <pc:docMk/>
          <pc:sldMk cId="0" sldId="316"/>
        </pc:sldMkLst>
      </pc:sldChg>
      <pc:sldChg chg="del">
        <pc:chgData name="Henry Giorgi" userId="c3105d07af13c1a5" providerId="LiveId" clId="{180458E3-9E60-4796-8123-07D7C1249D45}" dt="2023-02-13T19:29:31.247" v="275" actId="47"/>
        <pc:sldMkLst>
          <pc:docMk/>
          <pc:sldMk cId="0" sldId="317"/>
        </pc:sldMkLst>
      </pc:sldChg>
      <pc:sldChg chg="del">
        <pc:chgData name="Henry Giorgi" userId="c3105d07af13c1a5" providerId="LiveId" clId="{180458E3-9E60-4796-8123-07D7C1249D45}" dt="2023-02-13T21:15:49.310" v="701" actId="47"/>
        <pc:sldMkLst>
          <pc:docMk/>
          <pc:sldMk cId="0" sldId="318"/>
        </pc:sldMkLst>
      </pc:sldChg>
      <pc:sldChg chg="del">
        <pc:chgData name="Henry Giorgi" userId="c3105d07af13c1a5" providerId="LiveId" clId="{180458E3-9E60-4796-8123-07D7C1249D45}" dt="2023-02-13T19:29:23.915" v="274" actId="47"/>
        <pc:sldMkLst>
          <pc:docMk/>
          <pc:sldMk cId="0" sldId="319"/>
        </pc:sldMkLst>
      </pc:sldChg>
      <pc:sldChg chg="del">
        <pc:chgData name="Henry Giorgi" userId="c3105d07af13c1a5" providerId="LiveId" clId="{180458E3-9E60-4796-8123-07D7C1249D45}" dt="2023-02-13T19:29:54.952" v="277" actId="47"/>
        <pc:sldMkLst>
          <pc:docMk/>
          <pc:sldMk cId="0" sldId="320"/>
        </pc:sldMkLst>
      </pc:sldChg>
      <pc:sldChg chg="del">
        <pc:chgData name="Henry Giorgi" userId="c3105d07af13c1a5" providerId="LiveId" clId="{180458E3-9E60-4796-8123-07D7C1249D45}" dt="2023-02-13T21:15:49.310" v="701" actId="47"/>
        <pc:sldMkLst>
          <pc:docMk/>
          <pc:sldMk cId="0" sldId="321"/>
        </pc:sldMkLst>
      </pc:sldChg>
      <pc:sldChg chg="del">
        <pc:chgData name="Henry Giorgi" userId="c3105d07af13c1a5" providerId="LiveId" clId="{180458E3-9E60-4796-8123-07D7C1249D45}" dt="2023-02-13T19:29:31.247" v="275" actId="47"/>
        <pc:sldMkLst>
          <pc:docMk/>
          <pc:sldMk cId="0" sldId="322"/>
        </pc:sldMkLst>
      </pc:sldChg>
      <pc:sldChg chg="addSp delSp modSp add mod modNotesTx">
        <pc:chgData name="Henry Giorgi" userId="c3105d07af13c1a5" providerId="LiveId" clId="{180458E3-9E60-4796-8123-07D7C1249D45}" dt="2023-02-14T06:21:23.173" v="2594" actId="14100"/>
        <pc:sldMkLst>
          <pc:docMk/>
          <pc:sldMk cId="842245208" sldId="323"/>
        </pc:sldMkLst>
        <pc:spChg chg="mod">
          <ac:chgData name="Henry Giorgi" userId="c3105d07af13c1a5" providerId="LiveId" clId="{180458E3-9E60-4796-8123-07D7C1249D45}" dt="2023-02-13T16:15:01.892" v="125" actId="790"/>
          <ac:spMkLst>
            <pc:docMk/>
            <pc:sldMk cId="842245208" sldId="323"/>
            <ac:spMk id="2" creationId="{00000000-0000-0000-0000-000000000000}"/>
          </ac:spMkLst>
        </pc:spChg>
        <pc:spChg chg="add del">
          <ac:chgData name="Henry Giorgi" userId="c3105d07af13c1a5" providerId="LiveId" clId="{180458E3-9E60-4796-8123-07D7C1249D45}" dt="2023-02-13T21:58:56.122" v="1690"/>
          <ac:spMkLst>
            <pc:docMk/>
            <pc:sldMk cId="842245208" sldId="323"/>
            <ac:spMk id="3" creationId="{917E629D-E53D-45E1-8EFB-5A1B929DA3D5}"/>
          </ac:spMkLst>
        </pc:spChg>
        <pc:spChg chg="add mod">
          <ac:chgData name="Henry Giorgi" userId="c3105d07af13c1a5" providerId="LiveId" clId="{180458E3-9E60-4796-8123-07D7C1249D45}" dt="2023-02-14T02:14:11.238" v="2429" actId="1076"/>
          <ac:spMkLst>
            <pc:docMk/>
            <pc:sldMk cId="842245208" sldId="323"/>
            <ac:spMk id="9" creationId="{0D1DAD29-555A-497D-88A6-7949F1FA9DD9}"/>
          </ac:spMkLst>
        </pc:spChg>
        <pc:spChg chg="add mod">
          <ac:chgData name="Henry Giorgi" userId="c3105d07af13c1a5" providerId="LiveId" clId="{180458E3-9E60-4796-8123-07D7C1249D45}" dt="2023-02-14T02:14:15.609" v="2430" actId="14100"/>
          <ac:spMkLst>
            <pc:docMk/>
            <pc:sldMk cId="842245208" sldId="323"/>
            <ac:spMk id="11" creationId="{99D6C394-AD36-4A7B-B6F3-4CACA03EF0D3}"/>
          </ac:spMkLst>
        </pc:spChg>
        <pc:spChg chg="add mod">
          <ac:chgData name="Henry Giorgi" userId="c3105d07af13c1a5" providerId="LiveId" clId="{180458E3-9E60-4796-8123-07D7C1249D45}" dt="2023-02-14T02:13:27.087" v="2386" actId="1076"/>
          <ac:spMkLst>
            <pc:docMk/>
            <pc:sldMk cId="842245208" sldId="323"/>
            <ac:spMk id="14" creationId="{C8FC4189-10DC-46A3-B21B-2B9B930A643C}"/>
          </ac:spMkLst>
        </pc:spChg>
        <pc:spChg chg="add mod">
          <ac:chgData name="Henry Giorgi" userId="c3105d07af13c1a5" providerId="LiveId" clId="{180458E3-9E60-4796-8123-07D7C1249D45}" dt="2023-02-14T02:13:39.259" v="2388" actId="1076"/>
          <ac:spMkLst>
            <pc:docMk/>
            <pc:sldMk cId="842245208" sldId="323"/>
            <ac:spMk id="16" creationId="{BC14E9E2-11E6-49BC-8613-BA3D4417694B}"/>
          </ac:spMkLst>
        </pc:spChg>
        <pc:spChg chg="add del">
          <ac:chgData name="Henry Giorgi" userId="c3105d07af13c1a5" providerId="LiveId" clId="{180458E3-9E60-4796-8123-07D7C1249D45}" dt="2023-02-14T02:19:27.962" v="2530"/>
          <ac:spMkLst>
            <pc:docMk/>
            <pc:sldMk cId="842245208" sldId="323"/>
            <ac:spMk id="19" creationId="{25FCEED7-E7E1-489A-AFE6-8ABC97648533}"/>
          </ac:spMkLst>
        </pc:spChg>
        <pc:spChg chg="add mod">
          <ac:chgData name="Henry Giorgi" userId="c3105d07af13c1a5" providerId="LiveId" clId="{180458E3-9E60-4796-8123-07D7C1249D45}" dt="2023-02-14T02:20:30.369" v="2568" actId="1036"/>
          <ac:spMkLst>
            <pc:docMk/>
            <pc:sldMk cId="842245208" sldId="323"/>
            <ac:spMk id="20" creationId="{AB2E67A3-7A91-4BC4-AE3F-547118F59C55}"/>
          </ac:spMkLst>
        </pc:spChg>
        <pc:spChg chg="del mod">
          <ac:chgData name="Henry Giorgi" userId="c3105d07af13c1a5" providerId="LiveId" clId="{180458E3-9E60-4796-8123-07D7C1249D45}" dt="2023-02-13T21:49:00.468" v="1271" actId="478"/>
          <ac:spMkLst>
            <pc:docMk/>
            <pc:sldMk cId="842245208" sldId="323"/>
            <ac:spMk id="22" creationId="{00000000-0000-0000-0000-000000000000}"/>
          </ac:spMkLst>
        </pc:spChg>
        <pc:picChg chg="add mod">
          <ac:chgData name="Henry Giorgi" userId="c3105d07af13c1a5" providerId="LiveId" clId="{180458E3-9E60-4796-8123-07D7C1249D45}" dt="2023-02-14T06:21:23.173" v="2594" actId="14100"/>
          <ac:picMkLst>
            <pc:docMk/>
            <pc:sldMk cId="842245208" sldId="323"/>
            <ac:picMk id="4" creationId="{DF2C8274-DDD3-441E-BCEE-58E83EFDE1F1}"/>
          </ac:picMkLst>
        </pc:picChg>
        <pc:picChg chg="add mod">
          <ac:chgData name="Henry Giorgi" userId="c3105d07af13c1a5" providerId="LiveId" clId="{180458E3-9E60-4796-8123-07D7C1249D45}" dt="2023-02-13T22:10:37.538" v="2074" actId="14100"/>
          <ac:picMkLst>
            <pc:docMk/>
            <pc:sldMk cId="842245208" sldId="323"/>
            <ac:picMk id="5" creationId="{0F54E9E8-BC87-444A-A6B1-57D5979FF266}"/>
          </ac:picMkLst>
        </pc:picChg>
        <pc:picChg chg="add del mod">
          <ac:chgData name="Henry Giorgi" userId="c3105d07af13c1a5" providerId="LiveId" clId="{180458E3-9E60-4796-8123-07D7C1249D45}" dt="2023-02-13T22:19:58.962" v="2141" actId="478"/>
          <ac:picMkLst>
            <pc:docMk/>
            <pc:sldMk cId="842245208" sldId="323"/>
            <ac:picMk id="8" creationId="{0413D7E9-609D-4146-AB33-32E1B7E5DBC4}"/>
          </ac:picMkLst>
        </pc:picChg>
        <pc:picChg chg="add del mod">
          <ac:chgData name="Henry Giorgi" userId="c3105d07af13c1a5" providerId="LiveId" clId="{180458E3-9E60-4796-8123-07D7C1249D45}" dt="2023-02-14T01:06:52.946" v="2349" actId="478"/>
          <ac:picMkLst>
            <pc:docMk/>
            <pc:sldMk cId="842245208" sldId="323"/>
            <ac:picMk id="10" creationId="{9AEC62A4-A6F0-4E94-90D1-0CDD76F63543}"/>
          </ac:picMkLst>
        </pc:picChg>
        <pc:picChg chg="add del mod">
          <ac:chgData name="Henry Giorgi" userId="c3105d07af13c1a5" providerId="LiveId" clId="{180458E3-9E60-4796-8123-07D7C1249D45}" dt="2023-02-14T02:19:17.873" v="2527" actId="478"/>
          <ac:picMkLst>
            <pc:docMk/>
            <pc:sldMk cId="842245208" sldId="323"/>
            <ac:picMk id="12" creationId="{75166740-F383-4E09-B7F4-2609BFE092B3}"/>
          </ac:picMkLst>
        </pc:picChg>
        <pc:picChg chg="add del mod">
          <ac:chgData name="Henry Giorgi" userId="c3105d07af13c1a5" providerId="LiveId" clId="{180458E3-9E60-4796-8123-07D7C1249D45}" dt="2023-02-14T02:19:19.831" v="2528" actId="478"/>
          <ac:picMkLst>
            <pc:docMk/>
            <pc:sldMk cId="842245208" sldId="323"/>
            <ac:picMk id="13" creationId="{29C5319F-4339-458E-A651-892B286BB74F}"/>
          </ac:picMkLst>
        </pc:picChg>
        <pc:picChg chg="add mod">
          <ac:chgData name="Henry Giorgi" userId="c3105d07af13c1a5" providerId="LiveId" clId="{180458E3-9E60-4796-8123-07D7C1249D45}" dt="2023-02-14T01:07:03.226" v="2353" actId="1076"/>
          <ac:picMkLst>
            <pc:docMk/>
            <pc:sldMk cId="842245208" sldId="323"/>
            <ac:picMk id="15" creationId="{EEAA850A-00D7-4F7C-8D84-69D655B2B10E}"/>
          </ac:picMkLst>
        </pc:picChg>
        <pc:picChg chg="add del mod">
          <ac:chgData name="Henry Giorgi" userId="c3105d07af13c1a5" providerId="LiveId" clId="{180458E3-9E60-4796-8123-07D7C1249D45}" dt="2023-02-14T02:13:04.400" v="2357" actId="478"/>
          <ac:picMkLst>
            <pc:docMk/>
            <pc:sldMk cId="842245208" sldId="323"/>
            <ac:picMk id="17" creationId="{21643C84-178E-4FAA-8B51-66B644DD8265}"/>
          </ac:picMkLst>
        </pc:picChg>
        <pc:picChg chg="add mod">
          <ac:chgData name="Henry Giorgi" userId="c3105d07af13c1a5" providerId="LiveId" clId="{180458E3-9E60-4796-8123-07D7C1249D45}" dt="2023-02-14T02:19:02.443" v="2525" actId="1038"/>
          <ac:picMkLst>
            <pc:docMk/>
            <pc:sldMk cId="842245208" sldId="323"/>
            <ac:picMk id="18" creationId="{1E2CC7E6-C59B-4598-94AB-9D4C23CA8A42}"/>
          </ac:picMkLst>
        </pc:picChg>
        <pc:picChg chg="add mod modCrop">
          <ac:chgData name="Henry Giorgi" userId="c3105d07af13c1a5" providerId="LiveId" clId="{180458E3-9E60-4796-8123-07D7C1249D45}" dt="2023-02-14T02:20:33.637" v="2569" actId="14100"/>
          <ac:picMkLst>
            <pc:docMk/>
            <pc:sldMk cId="842245208" sldId="323"/>
            <ac:picMk id="23" creationId="{7CD83CB4-783E-417D-8BD6-B0F9A6982538}"/>
          </ac:picMkLst>
        </pc:picChg>
      </pc:sldChg>
      <pc:sldChg chg="addSp delSp modSp add mod modNotesTx">
        <pc:chgData name="Henry Giorgi" userId="c3105d07af13c1a5" providerId="LiveId" clId="{180458E3-9E60-4796-8123-07D7C1249D45}" dt="2023-02-14T04:17:46.691" v="2591" actId="20577"/>
        <pc:sldMkLst>
          <pc:docMk/>
          <pc:sldMk cId="4013336067" sldId="324"/>
        </pc:sldMkLst>
        <pc:spChg chg="mod">
          <ac:chgData name="Henry Giorgi" userId="c3105d07af13c1a5" providerId="LiveId" clId="{180458E3-9E60-4796-8123-07D7C1249D45}" dt="2023-02-13T16:16:22.005" v="138" actId="20577"/>
          <ac:spMkLst>
            <pc:docMk/>
            <pc:sldMk cId="4013336067" sldId="324"/>
            <ac:spMk id="2" creationId="{00000000-0000-0000-0000-000000000000}"/>
          </ac:spMkLst>
        </pc:spChg>
        <pc:spChg chg="add mod">
          <ac:chgData name="Henry Giorgi" userId="c3105d07af13c1a5" providerId="LiveId" clId="{180458E3-9E60-4796-8123-07D7C1249D45}" dt="2023-02-13T22:04:17.372" v="1830" actId="20577"/>
          <ac:spMkLst>
            <pc:docMk/>
            <pc:sldMk cId="4013336067" sldId="324"/>
            <ac:spMk id="5" creationId="{9B60C19F-4B4D-4554-90BD-C24A6729A7B1}"/>
          </ac:spMkLst>
        </pc:spChg>
        <pc:spChg chg="add mod">
          <ac:chgData name="Henry Giorgi" userId="c3105d07af13c1a5" providerId="LiveId" clId="{180458E3-9E60-4796-8123-07D7C1249D45}" dt="2023-02-13T22:08:04.219" v="1991" actId="20577"/>
          <ac:spMkLst>
            <pc:docMk/>
            <pc:sldMk cId="4013336067" sldId="324"/>
            <ac:spMk id="9" creationId="{CFFA351C-9A17-47BE-910E-82A5A8E4EEB8}"/>
          </ac:spMkLst>
        </pc:spChg>
        <pc:spChg chg="add mod">
          <ac:chgData name="Henry Giorgi" userId="c3105d07af13c1a5" providerId="LiveId" clId="{180458E3-9E60-4796-8123-07D7C1249D45}" dt="2023-02-14T04:17:46.691" v="2591" actId="20577"/>
          <ac:spMkLst>
            <pc:docMk/>
            <pc:sldMk cId="4013336067" sldId="324"/>
            <ac:spMk id="10" creationId="{9F4B3421-D853-4967-9E5E-6E963DAB62A2}"/>
          </ac:spMkLst>
        </pc:spChg>
        <pc:spChg chg="mod">
          <ac:chgData name="Henry Giorgi" userId="c3105d07af13c1a5" providerId="LiveId" clId="{180458E3-9E60-4796-8123-07D7C1249D45}" dt="2023-02-13T22:08:11.857" v="1992" actId="113"/>
          <ac:spMkLst>
            <pc:docMk/>
            <pc:sldMk cId="4013336067" sldId="324"/>
            <ac:spMk id="22" creationId="{00000000-0000-0000-0000-000000000000}"/>
          </ac:spMkLst>
        </pc:spChg>
        <pc:picChg chg="add del mod">
          <ac:chgData name="Henry Giorgi" userId="c3105d07af13c1a5" providerId="LiveId" clId="{180458E3-9E60-4796-8123-07D7C1249D45}" dt="2023-02-13T21:56:32.068" v="1644"/>
          <ac:picMkLst>
            <pc:docMk/>
            <pc:sldMk cId="4013336067" sldId="324"/>
            <ac:picMk id="3" creationId="{3DEC4FA1-1747-4CA3-84DC-674E436162AE}"/>
          </ac:picMkLst>
        </pc:picChg>
        <pc:picChg chg="add mod">
          <ac:chgData name="Henry Giorgi" userId="c3105d07af13c1a5" providerId="LiveId" clId="{180458E3-9E60-4796-8123-07D7C1249D45}" dt="2023-02-14T02:20:47.332" v="2570" actId="14100"/>
          <ac:picMkLst>
            <pc:docMk/>
            <pc:sldMk cId="4013336067" sldId="324"/>
            <ac:picMk id="4" creationId="{4EB7728B-755D-4F50-A8F0-5E1C9D72FBD8}"/>
          </ac:picMkLst>
        </pc:picChg>
      </pc:sldChg>
      <pc:sldChg chg="addSp modSp add mod modNotesTx">
        <pc:chgData name="Henry Giorgi" userId="c3105d07af13c1a5" providerId="LiveId" clId="{180458E3-9E60-4796-8123-07D7C1249D45}" dt="2023-02-13T21:16:02.335" v="714" actId="6549"/>
        <pc:sldMkLst>
          <pc:docMk/>
          <pc:sldMk cId="738704929" sldId="325"/>
        </pc:sldMkLst>
        <pc:spChg chg="mod">
          <ac:chgData name="Henry Giorgi" userId="c3105d07af13c1a5" providerId="LiveId" clId="{180458E3-9E60-4796-8123-07D7C1249D45}" dt="2023-02-13T16:17:16" v="154" actId="20577"/>
          <ac:spMkLst>
            <pc:docMk/>
            <pc:sldMk cId="738704929" sldId="325"/>
            <ac:spMk id="2" creationId="{00000000-0000-0000-0000-000000000000}"/>
          </ac:spMkLst>
        </pc:spChg>
        <pc:spChg chg="add mod">
          <ac:chgData name="Henry Giorgi" userId="c3105d07af13c1a5" providerId="LiveId" clId="{180458E3-9E60-4796-8123-07D7C1249D45}" dt="2023-02-13T21:02:32.220" v="603" actId="20577"/>
          <ac:spMkLst>
            <pc:docMk/>
            <pc:sldMk cId="738704929" sldId="325"/>
            <ac:spMk id="8" creationId="{800E9FA8-71B7-4B4A-950A-8724AEAAD17E}"/>
          </ac:spMkLst>
        </pc:spChg>
        <pc:spChg chg="mod">
          <ac:chgData name="Henry Giorgi" userId="c3105d07af13c1a5" providerId="LiveId" clId="{180458E3-9E60-4796-8123-07D7C1249D45}" dt="2023-02-13T19:37:37.080" v="407" actId="1036"/>
          <ac:spMkLst>
            <pc:docMk/>
            <pc:sldMk cId="738704929" sldId="325"/>
            <ac:spMk id="22" creationId="{00000000-0000-0000-0000-000000000000}"/>
          </ac:spMkLst>
        </pc:spChg>
      </pc:sldChg>
      <pc:sldChg chg="addSp delSp modSp add mod modNotesTx">
        <pc:chgData name="Henry Giorgi" userId="c3105d07af13c1a5" providerId="LiveId" clId="{180458E3-9E60-4796-8123-07D7C1249D45}" dt="2023-02-13T22:41:29.711" v="2347" actId="20577"/>
        <pc:sldMkLst>
          <pc:docMk/>
          <pc:sldMk cId="3690035292" sldId="326"/>
        </pc:sldMkLst>
        <pc:spChg chg="mod topLvl">
          <ac:chgData name="Henry Giorgi" userId="c3105d07af13c1a5" providerId="LiveId" clId="{180458E3-9E60-4796-8123-07D7C1249D45}" dt="2023-02-13T22:38:57.324" v="2185" actId="1037"/>
          <ac:spMkLst>
            <pc:docMk/>
            <pc:sldMk cId="3690035292" sldId="326"/>
            <ac:spMk id="9" creationId="{D37D2BEC-F3FC-4EB4-B56B-9B9DA15234D7}"/>
          </ac:spMkLst>
        </pc:spChg>
        <pc:spChg chg="del mod topLvl">
          <ac:chgData name="Henry Giorgi" userId="c3105d07af13c1a5" providerId="LiveId" clId="{180458E3-9E60-4796-8123-07D7C1249D45}" dt="2023-02-13T21:35:31.558" v="806" actId="478"/>
          <ac:spMkLst>
            <pc:docMk/>
            <pc:sldMk cId="3690035292" sldId="326"/>
            <ac:spMk id="10" creationId="{DE8FFD86-0555-4884-93AD-5DFC9988C595}"/>
          </ac:spMkLst>
        </pc:spChg>
        <pc:spChg chg="del mod topLvl">
          <ac:chgData name="Henry Giorgi" userId="c3105d07af13c1a5" providerId="LiveId" clId="{180458E3-9E60-4796-8123-07D7C1249D45}" dt="2023-02-13T21:35:31.558" v="806" actId="478"/>
          <ac:spMkLst>
            <pc:docMk/>
            <pc:sldMk cId="3690035292" sldId="326"/>
            <ac:spMk id="11" creationId="{1C97DD8C-4FC2-4662-B4F0-0657E0F204ED}"/>
          </ac:spMkLst>
        </pc:spChg>
        <pc:spChg chg="del mod topLvl">
          <ac:chgData name="Henry Giorgi" userId="c3105d07af13c1a5" providerId="LiveId" clId="{180458E3-9E60-4796-8123-07D7C1249D45}" dt="2023-02-13T21:36:09.497" v="847" actId="478"/>
          <ac:spMkLst>
            <pc:docMk/>
            <pc:sldMk cId="3690035292" sldId="326"/>
            <ac:spMk id="12" creationId="{D34AAE4C-6D4F-4F2A-AA4D-EBEBAF7BCBF6}"/>
          </ac:spMkLst>
        </pc:spChg>
        <pc:spChg chg="del mod topLvl">
          <ac:chgData name="Henry Giorgi" userId="c3105d07af13c1a5" providerId="LiveId" clId="{180458E3-9E60-4796-8123-07D7C1249D45}" dt="2023-02-13T21:36:09.497" v="847" actId="478"/>
          <ac:spMkLst>
            <pc:docMk/>
            <pc:sldMk cId="3690035292" sldId="326"/>
            <ac:spMk id="13" creationId="{DB6FFCAB-323E-40E7-8179-0647C757A802}"/>
          </ac:spMkLst>
        </pc:spChg>
        <pc:spChg chg="mod topLvl">
          <ac:chgData name="Henry Giorgi" userId="c3105d07af13c1a5" providerId="LiveId" clId="{180458E3-9E60-4796-8123-07D7C1249D45}" dt="2023-02-13T22:38:57.324" v="2185" actId="1037"/>
          <ac:spMkLst>
            <pc:docMk/>
            <pc:sldMk cId="3690035292" sldId="326"/>
            <ac:spMk id="18" creationId="{AFAD4B8E-5A07-45B3-BFB4-5D47AD5699D4}"/>
          </ac:spMkLst>
        </pc:spChg>
        <pc:spChg chg="del mod topLvl">
          <ac:chgData name="Henry Giorgi" userId="c3105d07af13c1a5" providerId="LiveId" clId="{180458E3-9E60-4796-8123-07D7C1249D45}" dt="2023-02-13T21:35:31.558" v="806" actId="478"/>
          <ac:spMkLst>
            <pc:docMk/>
            <pc:sldMk cId="3690035292" sldId="326"/>
            <ac:spMk id="20" creationId="{E6342A23-C1B8-4286-B3E8-004CF930809D}"/>
          </ac:spMkLst>
        </pc:spChg>
        <pc:spChg chg="del mod topLvl">
          <ac:chgData name="Henry Giorgi" userId="c3105d07af13c1a5" providerId="LiveId" clId="{180458E3-9E60-4796-8123-07D7C1249D45}" dt="2023-02-13T21:36:09.497" v="847" actId="478"/>
          <ac:spMkLst>
            <pc:docMk/>
            <pc:sldMk cId="3690035292" sldId="326"/>
            <ac:spMk id="21" creationId="{AEE21680-9529-4874-985D-CA4A76949A3B}"/>
          </ac:spMkLst>
        </pc:spChg>
        <pc:spChg chg="del">
          <ac:chgData name="Henry Giorgi" userId="c3105d07af13c1a5" providerId="LiveId" clId="{180458E3-9E60-4796-8123-07D7C1249D45}" dt="2023-02-13T21:30:24.910" v="745" actId="478"/>
          <ac:spMkLst>
            <pc:docMk/>
            <pc:sldMk cId="3690035292" sldId="326"/>
            <ac:spMk id="22" creationId="{00000000-0000-0000-0000-000000000000}"/>
          </ac:spMkLst>
        </pc:spChg>
        <pc:spChg chg="del mod topLvl">
          <ac:chgData name="Henry Giorgi" userId="c3105d07af13c1a5" providerId="LiveId" clId="{180458E3-9E60-4796-8123-07D7C1249D45}" dt="2023-02-13T21:35:31.558" v="806" actId="478"/>
          <ac:spMkLst>
            <pc:docMk/>
            <pc:sldMk cId="3690035292" sldId="326"/>
            <ac:spMk id="27" creationId="{A6C11146-FED3-40CA-92C5-5F46A4CBE6BE}"/>
          </ac:spMkLst>
        </pc:spChg>
        <pc:spChg chg="del mod topLvl">
          <ac:chgData name="Henry Giorgi" userId="c3105d07af13c1a5" providerId="LiveId" clId="{180458E3-9E60-4796-8123-07D7C1249D45}" dt="2023-02-13T21:36:09.497" v="847" actId="478"/>
          <ac:spMkLst>
            <pc:docMk/>
            <pc:sldMk cId="3690035292" sldId="326"/>
            <ac:spMk id="30" creationId="{C8852EC0-3989-4055-A7E1-EE45BA20E525}"/>
          </ac:spMkLst>
        </pc:spChg>
        <pc:spChg chg="mod topLvl">
          <ac:chgData name="Henry Giorgi" userId="c3105d07af13c1a5" providerId="LiveId" clId="{180458E3-9E60-4796-8123-07D7C1249D45}" dt="2023-02-13T22:38:57.324" v="2185" actId="1037"/>
          <ac:spMkLst>
            <pc:docMk/>
            <pc:sldMk cId="3690035292" sldId="326"/>
            <ac:spMk id="33" creationId="{AA8C42C5-8B07-45A7-AE80-7721EDAC36A6}"/>
          </ac:spMkLst>
        </pc:spChg>
        <pc:spChg chg="mod topLvl">
          <ac:chgData name="Henry Giorgi" userId="c3105d07af13c1a5" providerId="LiveId" clId="{180458E3-9E60-4796-8123-07D7C1249D45}" dt="2023-02-13T22:38:57.324" v="2185" actId="1037"/>
          <ac:spMkLst>
            <pc:docMk/>
            <pc:sldMk cId="3690035292" sldId="326"/>
            <ac:spMk id="35" creationId="{AB762A0E-AC07-4778-BD3C-DA87868D3897}"/>
          </ac:spMkLst>
        </pc:spChg>
        <pc:spChg chg="del mod topLvl">
          <ac:chgData name="Henry Giorgi" userId="c3105d07af13c1a5" providerId="LiveId" clId="{180458E3-9E60-4796-8123-07D7C1249D45}" dt="2023-02-13T21:35:31.558" v="806" actId="478"/>
          <ac:spMkLst>
            <pc:docMk/>
            <pc:sldMk cId="3690035292" sldId="326"/>
            <ac:spMk id="36" creationId="{433986BC-6A32-4DF1-95B8-17E7876C3049}"/>
          </ac:spMkLst>
        </pc:spChg>
        <pc:spChg chg="del mod topLvl">
          <ac:chgData name="Henry Giorgi" userId="c3105d07af13c1a5" providerId="LiveId" clId="{180458E3-9E60-4796-8123-07D7C1249D45}" dt="2023-02-13T21:36:09.497" v="847" actId="478"/>
          <ac:spMkLst>
            <pc:docMk/>
            <pc:sldMk cId="3690035292" sldId="326"/>
            <ac:spMk id="37" creationId="{1B829E8B-254C-4A94-8C30-A56C6D63403B}"/>
          </ac:spMkLst>
        </pc:spChg>
        <pc:spChg chg="add del mod topLvl">
          <ac:chgData name="Henry Giorgi" userId="c3105d07af13c1a5" providerId="LiveId" clId="{180458E3-9E60-4796-8123-07D7C1249D45}" dt="2023-02-13T21:38:02.497" v="912" actId="478"/>
          <ac:spMkLst>
            <pc:docMk/>
            <pc:sldMk cId="3690035292" sldId="326"/>
            <ac:spMk id="41" creationId="{DECC5148-7010-422E-9E35-5326BB079BE1}"/>
          </ac:spMkLst>
        </pc:spChg>
        <pc:spChg chg="add del mod topLvl">
          <ac:chgData name="Henry Giorgi" userId="c3105d07af13c1a5" providerId="LiveId" clId="{180458E3-9E60-4796-8123-07D7C1249D45}" dt="2023-02-13T21:35:31.558" v="806" actId="478"/>
          <ac:spMkLst>
            <pc:docMk/>
            <pc:sldMk cId="3690035292" sldId="326"/>
            <ac:spMk id="42" creationId="{8854F0A2-80F0-4C64-8517-3A6799D92242}"/>
          </ac:spMkLst>
        </pc:spChg>
        <pc:spChg chg="add del mod topLvl">
          <ac:chgData name="Henry Giorgi" userId="c3105d07af13c1a5" providerId="LiveId" clId="{180458E3-9E60-4796-8123-07D7C1249D45}" dt="2023-02-13T21:36:09.497" v="847" actId="478"/>
          <ac:spMkLst>
            <pc:docMk/>
            <pc:sldMk cId="3690035292" sldId="326"/>
            <ac:spMk id="43" creationId="{4E2F6081-AD6F-4826-88A4-0594F3410980}"/>
          </ac:spMkLst>
        </pc:spChg>
        <pc:spChg chg="add del mod topLvl">
          <ac:chgData name="Henry Giorgi" userId="c3105d07af13c1a5" providerId="LiveId" clId="{180458E3-9E60-4796-8123-07D7C1249D45}" dt="2023-02-13T21:31:49.803" v="754" actId="6549"/>
          <ac:spMkLst>
            <pc:docMk/>
            <pc:sldMk cId="3690035292" sldId="326"/>
            <ac:spMk id="46" creationId="{5087A690-D6B1-4E7C-B6F9-A2AC3A2CD4BC}"/>
          </ac:spMkLst>
        </pc:spChg>
        <pc:spChg chg="add del mod topLvl">
          <ac:chgData name="Henry Giorgi" userId="c3105d07af13c1a5" providerId="LiveId" clId="{180458E3-9E60-4796-8123-07D7C1249D45}" dt="2023-02-13T21:34:03.002" v="804" actId="1076"/>
          <ac:spMkLst>
            <pc:docMk/>
            <pc:sldMk cId="3690035292" sldId="326"/>
            <ac:spMk id="47" creationId="{AEB16114-41A0-4E48-8B0F-4F8526860421}"/>
          </ac:spMkLst>
        </pc:spChg>
        <pc:spChg chg="mod">
          <ac:chgData name="Henry Giorgi" userId="c3105d07af13c1a5" providerId="LiveId" clId="{180458E3-9E60-4796-8123-07D7C1249D45}" dt="2023-02-13T21:32:29.398" v="788" actId="20577"/>
          <ac:spMkLst>
            <pc:docMk/>
            <pc:sldMk cId="3690035292" sldId="326"/>
            <ac:spMk id="48" creationId="{39B7F235-3C96-4FBE-AA35-5544071E3809}"/>
          </ac:spMkLst>
        </pc:spChg>
        <pc:spChg chg="add mod">
          <ac:chgData name="Henry Giorgi" userId="c3105d07af13c1a5" providerId="LiveId" clId="{180458E3-9E60-4796-8123-07D7C1249D45}" dt="2023-02-13T22:38:57.324" v="2185" actId="1037"/>
          <ac:spMkLst>
            <pc:docMk/>
            <pc:sldMk cId="3690035292" sldId="326"/>
            <ac:spMk id="50" creationId="{3794AF85-5D78-474C-9241-B5033A13F64C}"/>
          </ac:spMkLst>
        </pc:spChg>
        <pc:spChg chg="add mod">
          <ac:chgData name="Henry Giorgi" userId="c3105d07af13c1a5" providerId="LiveId" clId="{180458E3-9E60-4796-8123-07D7C1249D45}" dt="2023-02-13T22:38:57.324" v="2185" actId="1037"/>
          <ac:spMkLst>
            <pc:docMk/>
            <pc:sldMk cId="3690035292" sldId="326"/>
            <ac:spMk id="52" creationId="{F114EAF7-A059-468C-AD92-2270069B1F01}"/>
          </ac:spMkLst>
        </pc:spChg>
        <pc:spChg chg="add mod">
          <ac:chgData name="Henry Giorgi" userId="c3105d07af13c1a5" providerId="LiveId" clId="{180458E3-9E60-4796-8123-07D7C1249D45}" dt="2023-02-13T22:38:57.324" v="2185" actId="1037"/>
          <ac:spMkLst>
            <pc:docMk/>
            <pc:sldMk cId="3690035292" sldId="326"/>
            <ac:spMk id="54" creationId="{33871DA7-0B45-479E-B1E8-2901435BE52D}"/>
          </ac:spMkLst>
        </pc:spChg>
        <pc:spChg chg="add mod">
          <ac:chgData name="Henry Giorgi" userId="c3105d07af13c1a5" providerId="LiveId" clId="{180458E3-9E60-4796-8123-07D7C1249D45}" dt="2023-02-13T22:38:57.324" v="2185" actId="1037"/>
          <ac:spMkLst>
            <pc:docMk/>
            <pc:sldMk cId="3690035292" sldId="326"/>
            <ac:spMk id="56" creationId="{F3D12193-1C0F-4E8B-924A-397EBA32EE0D}"/>
          </ac:spMkLst>
        </pc:spChg>
        <pc:spChg chg="mod topLvl">
          <ac:chgData name="Henry Giorgi" userId="c3105d07af13c1a5" providerId="LiveId" clId="{180458E3-9E60-4796-8123-07D7C1249D45}" dt="2023-02-13T22:39:46.973" v="2228" actId="1076"/>
          <ac:spMkLst>
            <pc:docMk/>
            <pc:sldMk cId="3690035292" sldId="326"/>
            <ac:spMk id="58" creationId="{779DEF48-EB07-4C01-96A7-52928D321E14}"/>
          </ac:spMkLst>
        </pc:spChg>
        <pc:spChg chg="mod topLvl">
          <ac:chgData name="Henry Giorgi" userId="c3105d07af13c1a5" providerId="LiveId" clId="{180458E3-9E60-4796-8123-07D7C1249D45}" dt="2023-02-13T22:38:57.324" v="2185" actId="1037"/>
          <ac:spMkLst>
            <pc:docMk/>
            <pc:sldMk cId="3690035292" sldId="326"/>
            <ac:spMk id="59" creationId="{3F60AFE4-0A26-41C8-8F33-57CE7A82D8C2}"/>
          </ac:spMkLst>
        </pc:spChg>
        <pc:spChg chg="add del mod">
          <ac:chgData name="Henry Giorgi" userId="c3105d07af13c1a5" providerId="LiveId" clId="{180458E3-9E60-4796-8123-07D7C1249D45}" dt="2023-02-13T21:37:57.502" v="911" actId="478"/>
          <ac:spMkLst>
            <pc:docMk/>
            <pc:sldMk cId="3690035292" sldId="326"/>
            <ac:spMk id="60" creationId="{5400821D-D124-4CBB-9646-80B7D2CF6604}"/>
          </ac:spMkLst>
        </pc:spChg>
        <pc:spChg chg="add mod">
          <ac:chgData name="Henry Giorgi" userId="c3105d07af13c1a5" providerId="LiveId" clId="{180458E3-9E60-4796-8123-07D7C1249D45}" dt="2023-02-13T22:38:57.324" v="2185" actId="1037"/>
          <ac:spMkLst>
            <pc:docMk/>
            <pc:sldMk cId="3690035292" sldId="326"/>
            <ac:spMk id="61" creationId="{E2FB76A5-753C-4C15-8C5A-EF630F8E7B11}"/>
          </ac:spMkLst>
        </pc:spChg>
        <pc:spChg chg="add mod">
          <ac:chgData name="Henry Giorgi" userId="c3105d07af13c1a5" providerId="LiveId" clId="{180458E3-9E60-4796-8123-07D7C1249D45}" dt="2023-02-13T22:38:57.324" v="2185" actId="1037"/>
          <ac:spMkLst>
            <pc:docMk/>
            <pc:sldMk cId="3690035292" sldId="326"/>
            <ac:spMk id="63" creationId="{D2A1D26A-CBC8-42D1-9235-CDB9CD7D0148}"/>
          </ac:spMkLst>
        </pc:spChg>
        <pc:spChg chg="add mod">
          <ac:chgData name="Henry Giorgi" userId="c3105d07af13c1a5" providerId="LiveId" clId="{180458E3-9E60-4796-8123-07D7C1249D45}" dt="2023-02-13T22:40:35.022" v="2299"/>
          <ac:spMkLst>
            <pc:docMk/>
            <pc:sldMk cId="3690035292" sldId="326"/>
            <ac:spMk id="65" creationId="{D621D8D6-19B7-477B-8744-284FCAACD2D4}"/>
          </ac:spMkLst>
        </pc:spChg>
        <pc:spChg chg="add mod">
          <ac:chgData name="Henry Giorgi" userId="c3105d07af13c1a5" providerId="LiveId" clId="{180458E3-9E60-4796-8123-07D7C1249D45}" dt="2023-02-13T22:38:57.324" v="2185" actId="1037"/>
          <ac:spMkLst>
            <pc:docMk/>
            <pc:sldMk cId="3690035292" sldId="326"/>
            <ac:spMk id="67" creationId="{F25D0577-58B6-414E-A2F6-2AA4CEF986BD}"/>
          </ac:spMkLst>
        </pc:spChg>
        <pc:spChg chg="add del mod">
          <ac:chgData name="Henry Giorgi" userId="c3105d07af13c1a5" providerId="LiveId" clId="{180458E3-9E60-4796-8123-07D7C1249D45}" dt="2023-02-13T21:44:34.804" v="1123" actId="478"/>
          <ac:spMkLst>
            <pc:docMk/>
            <pc:sldMk cId="3690035292" sldId="326"/>
            <ac:spMk id="68" creationId="{D8FBB343-66A3-4EA7-B8DE-C6B557C9B38F}"/>
          </ac:spMkLst>
        </pc:spChg>
        <pc:spChg chg="add del mod">
          <ac:chgData name="Henry Giorgi" userId="c3105d07af13c1a5" providerId="LiveId" clId="{180458E3-9E60-4796-8123-07D7C1249D45}" dt="2023-02-13T21:44:31.565" v="1122" actId="478"/>
          <ac:spMkLst>
            <pc:docMk/>
            <pc:sldMk cId="3690035292" sldId="326"/>
            <ac:spMk id="69" creationId="{2B3023BF-7446-41C2-99FE-5FDC84DF0C5A}"/>
          </ac:spMkLst>
        </pc:spChg>
        <pc:spChg chg="add mod">
          <ac:chgData name="Henry Giorgi" userId="c3105d07af13c1a5" providerId="LiveId" clId="{180458E3-9E60-4796-8123-07D7C1249D45}" dt="2023-02-13T22:41:29.711" v="2347" actId="20577"/>
          <ac:spMkLst>
            <pc:docMk/>
            <pc:sldMk cId="3690035292" sldId="326"/>
            <ac:spMk id="73" creationId="{7BDA89FB-3A09-4E51-BE5B-42BF836F6ED7}"/>
          </ac:spMkLst>
        </pc:spChg>
        <pc:spChg chg="add mod">
          <ac:chgData name="Henry Giorgi" userId="c3105d07af13c1a5" providerId="LiveId" clId="{180458E3-9E60-4796-8123-07D7C1249D45}" dt="2023-02-13T22:39:11.944" v="2219" actId="1036"/>
          <ac:spMkLst>
            <pc:docMk/>
            <pc:sldMk cId="3690035292" sldId="326"/>
            <ac:spMk id="75" creationId="{41305A1B-7A05-4810-BEDF-1F1686B8F67D}"/>
          </ac:spMkLst>
        </pc:spChg>
        <pc:spChg chg="add mod">
          <ac:chgData name="Henry Giorgi" userId="c3105d07af13c1a5" providerId="LiveId" clId="{180458E3-9E60-4796-8123-07D7C1249D45}" dt="2023-02-13T22:39:11.944" v="2219" actId="1036"/>
          <ac:spMkLst>
            <pc:docMk/>
            <pc:sldMk cId="3690035292" sldId="326"/>
            <ac:spMk id="77" creationId="{1BA76FF6-F62E-4E1F-9EF1-DFF04D1F661D}"/>
          </ac:spMkLst>
        </pc:spChg>
        <pc:spChg chg="add mod">
          <ac:chgData name="Henry Giorgi" userId="c3105d07af13c1a5" providerId="LiveId" clId="{180458E3-9E60-4796-8123-07D7C1249D45}" dt="2023-02-13T22:39:11.944" v="2219" actId="1036"/>
          <ac:spMkLst>
            <pc:docMk/>
            <pc:sldMk cId="3690035292" sldId="326"/>
            <ac:spMk id="79" creationId="{2B858BCA-2EEE-456A-8167-ECD0DBACB63B}"/>
          </ac:spMkLst>
        </pc:spChg>
        <pc:spChg chg="del mod topLvl">
          <ac:chgData name="Henry Giorgi" userId="c3105d07af13c1a5" providerId="LiveId" clId="{180458E3-9E60-4796-8123-07D7C1249D45}" dt="2023-02-13T22:39:31.498" v="2224" actId="478"/>
          <ac:spMkLst>
            <pc:docMk/>
            <pc:sldMk cId="3690035292" sldId="326"/>
            <ac:spMk id="81" creationId="{9294186F-5101-4D02-88DD-37B28B490BE1}"/>
          </ac:spMkLst>
        </pc:spChg>
        <pc:spChg chg="del topLvl">
          <ac:chgData name="Henry Giorgi" userId="c3105d07af13c1a5" providerId="LiveId" clId="{180458E3-9E60-4796-8123-07D7C1249D45}" dt="2023-02-13T22:39:29.449" v="2223" actId="478"/>
          <ac:spMkLst>
            <pc:docMk/>
            <pc:sldMk cId="3690035292" sldId="326"/>
            <ac:spMk id="82" creationId="{B4B79E55-8F33-4CD1-BA78-AC9971C2BF2D}"/>
          </ac:spMkLst>
        </pc:spChg>
        <pc:spChg chg="add del mod">
          <ac:chgData name="Henry Giorgi" userId="c3105d07af13c1a5" providerId="LiveId" clId="{180458E3-9E60-4796-8123-07D7C1249D45}" dt="2023-02-13T22:39:49.974" v="2229" actId="478"/>
          <ac:spMkLst>
            <pc:docMk/>
            <pc:sldMk cId="3690035292" sldId="326"/>
            <ac:spMk id="83" creationId="{F9677C30-6B6D-41D7-A07D-6FD84FB4185A}"/>
          </ac:spMkLst>
        </pc:spChg>
        <pc:spChg chg="add mod">
          <ac:chgData name="Henry Giorgi" userId="c3105d07af13c1a5" providerId="LiveId" clId="{180458E3-9E60-4796-8123-07D7C1249D45}" dt="2023-02-13T22:41:02.417" v="2319" actId="1035"/>
          <ac:spMkLst>
            <pc:docMk/>
            <pc:sldMk cId="3690035292" sldId="326"/>
            <ac:spMk id="84" creationId="{7C3E3B51-6B77-4357-BDE4-39D92EB572D1}"/>
          </ac:spMkLst>
        </pc:spChg>
        <pc:spChg chg="add mod">
          <ac:chgData name="Henry Giorgi" userId="c3105d07af13c1a5" providerId="LiveId" clId="{180458E3-9E60-4796-8123-07D7C1249D45}" dt="2023-02-13T22:39:59.912" v="2295" actId="1035"/>
          <ac:spMkLst>
            <pc:docMk/>
            <pc:sldMk cId="3690035292" sldId="326"/>
            <ac:spMk id="85" creationId="{A7B03B75-BBC7-447C-97C2-79651A9479F1}"/>
          </ac:spMkLst>
        </pc:spChg>
        <pc:grpChg chg="add del">
          <ac:chgData name="Henry Giorgi" userId="c3105d07af13c1a5" providerId="LiveId" clId="{180458E3-9E60-4796-8123-07D7C1249D45}" dt="2023-02-13T21:30:40.769" v="747" actId="165"/>
          <ac:grpSpMkLst>
            <pc:docMk/>
            <pc:sldMk cId="3690035292" sldId="326"/>
            <ac:grpSpMk id="8" creationId="{AAFB4240-F9FD-46BF-8498-E6495AC196EF}"/>
          </ac:grpSpMkLst>
        </pc:grpChg>
        <pc:grpChg chg="add del mod topLvl">
          <ac:chgData name="Henry Giorgi" userId="c3105d07af13c1a5" providerId="LiveId" clId="{180458E3-9E60-4796-8123-07D7C1249D45}" dt="2023-02-13T22:38:57.324" v="2185" actId="1037"/>
          <ac:grpSpMkLst>
            <pc:docMk/>
            <pc:sldMk cId="3690035292" sldId="326"/>
            <ac:grpSpMk id="38" creationId="{A37EF772-3CC8-4F00-9CAB-8DBC40436CA0}"/>
          </ac:grpSpMkLst>
        </pc:grpChg>
        <pc:grpChg chg="add del mod topLvl">
          <ac:chgData name="Henry Giorgi" userId="c3105d07af13c1a5" providerId="LiveId" clId="{180458E3-9E60-4796-8123-07D7C1249D45}" dt="2023-02-13T21:35:31.558" v="806" actId="478"/>
          <ac:grpSpMkLst>
            <pc:docMk/>
            <pc:sldMk cId="3690035292" sldId="326"/>
            <ac:grpSpMk id="39" creationId="{3334DCCE-98F4-4068-9446-B137E3A277DA}"/>
          </ac:grpSpMkLst>
        </pc:grpChg>
        <pc:grpChg chg="add del mod topLvl">
          <ac:chgData name="Henry Giorgi" userId="c3105d07af13c1a5" providerId="LiveId" clId="{180458E3-9E60-4796-8123-07D7C1249D45}" dt="2023-02-13T21:36:09.497" v="847" actId="478"/>
          <ac:grpSpMkLst>
            <pc:docMk/>
            <pc:sldMk cId="3690035292" sldId="326"/>
            <ac:grpSpMk id="40" creationId="{E390E5FB-FD36-4AA3-B720-F6A005E10037}"/>
          </ac:grpSpMkLst>
        </pc:grpChg>
        <pc:grpChg chg="add del mod">
          <ac:chgData name="Henry Giorgi" userId="c3105d07af13c1a5" providerId="LiveId" clId="{180458E3-9E60-4796-8123-07D7C1249D45}" dt="2023-02-13T21:38:28.923" v="922" actId="165"/>
          <ac:grpSpMkLst>
            <pc:docMk/>
            <pc:sldMk cId="3690035292" sldId="326"/>
            <ac:grpSpMk id="57" creationId="{EBA55DD6-D6FE-4C3A-92BF-E4F20589F2A6}"/>
          </ac:grpSpMkLst>
        </pc:grpChg>
        <pc:grpChg chg="add mod">
          <ac:chgData name="Henry Giorgi" userId="c3105d07af13c1a5" providerId="LiveId" clId="{180458E3-9E60-4796-8123-07D7C1249D45}" dt="2023-02-13T22:38:57.324" v="2185" actId="1037"/>
          <ac:grpSpMkLst>
            <pc:docMk/>
            <pc:sldMk cId="3690035292" sldId="326"/>
            <ac:grpSpMk id="70" creationId="{D30E02F2-8970-422B-881B-7E29EB0A11CC}"/>
          </ac:grpSpMkLst>
        </pc:grpChg>
        <pc:grpChg chg="add del mod">
          <ac:chgData name="Henry Giorgi" userId="c3105d07af13c1a5" providerId="LiveId" clId="{180458E3-9E60-4796-8123-07D7C1249D45}" dt="2023-02-13T22:39:29.449" v="2223" actId="478"/>
          <ac:grpSpMkLst>
            <pc:docMk/>
            <pc:sldMk cId="3690035292" sldId="326"/>
            <ac:grpSpMk id="80" creationId="{CC3651C9-A338-4183-BAA1-44BD5FC01833}"/>
          </ac:grpSpMkLst>
        </pc:grpChg>
        <pc:cxnChg chg="mod topLvl">
          <ac:chgData name="Henry Giorgi" userId="c3105d07af13c1a5" providerId="LiveId" clId="{180458E3-9E60-4796-8123-07D7C1249D45}" dt="2023-02-13T22:38:57.324" v="2185" actId="1037"/>
          <ac:cxnSpMkLst>
            <pc:docMk/>
            <pc:sldMk cId="3690035292" sldId="326"/>
            <ac:cxnSpMk id="14" creationId="{86180DB2-C878-4BF0-B8E5-FD748C23C013}"/>
          </ac:cxnSpMkLst>
        </pc:cxnChg>
        <pc:cxnChg chg="del mod topLvl">
          <ac:chgData name="Henry Giorgi" userId="c3105d07af13c1a5" providerId="LiveId" clId="{180458E3-9E60-4796-8123-07D7C1249D45}" dt="2023-02-13T21:35:31.558" v="806" actId="478"/>
          <ac:cxnSpMkLst>
            <pc:docMk/>
            <pc:sldMk cId="3690035292" sldId="326"/>
            <ac:cxnSpMk id="15" creationId="{BD7380FF-46F9-44E3-A934-35149C914236}"/>
          </ac:cxnSpMkLst>
        </pc:cxnChg>
        <pc:cxnChg chg="del mod topLvl">
          <ac:chgData name="Henry Giorgi" userId="c3105d07af13c1a5" providerId="LiveId" clId="{180458E3-9E60-4796-8123-07D7C1249D45}" dt="2023-02-13T21:35:31.558" v="806" actId="478"/>
          <ac:cxnSpMkLst>
            <pc:docMk/>
            <pc:sldMk cId="3690035292" sldId="326"/>
            <ac:cxnSpMk id="16" creationId="{63FB928F-1EF6-4ECC-A50F-1F4E5E3676D8}"/>
          </ac:cxnSpMkLst>
        </pc:cxnChg>
        <pc:cxnChg chg="del mod topLvl">
          <ac:chgData name="Henry Giorgi" userId="c3105d07af13c1a5" providerId="LiveId" clId="{180458E3-9E60-4796-8123-07D7C1249D45}" dt="2023-02-13T21:36:09.497" v="847" actId="478"/>
          <ac:cxnSpMkLst>
            <pc:docMk/>
            <pc:sldMk cId="3690035292" sldId="326"/>
            <ac:cxnSpMk id="17" creationId="{5D9C0A09-9C1A-42FD-9473-DB39609470F3}"/>
          </ac:cxnSpMkLst>
        </pc:cxnChg>
        <pc:cxnChg chg="del mod topLvl">
          <ac:chgData name="Henry Giorgi" userId="c3105d07af13c1a5" providerId="LiveId" clId="{180458E3-9E60-4796-8123-07D7C1249D45}" dt="2023-02-13T21:36:09.497" v="847" actId="478"/>
          <ac:cxnSpMkLst>
            <pc:docMk/>
            <pc:sldMk cId="3690035292" sldId="326"/>
            <ac:cxnSpMk id="19" creationId="{15F05354-FDBB-4DF6-B0A7-46BFC006DDE1}"/>
          </ac:cxnSpMkLst>
        </pc:cxnChg>
        <pc:cxnChg chg="del mod topLvl">
          <ac:chgData name="Henry Giorgi" userId="c3105d07af13c1a5" providerId="LiveId" clId="{180458E3-9E60-4796-8123-07D7C1249D45}" dt="2023-02-13T21:36:09.497" v="847" actId="478"/>
          <ac:cxnSpMkLst>
            <pc:docMk/>
            <pc:sldMk cId="3690035292" sldId="326"/>
            <ac:cxnSpMk id="23" creationId="{E5F53922-44C5-4B34-A0D2-132CC75B1686}"/>
          </ac:cxnSpMkLst>
        </pc:cxnChg>
        <pc:cxnChg chg="del mod topLvl">
          <ac:chgData name="Henry Giorgi" userId="c3105d07af13c1a5" providerId="LiveId" clId="{180458E3-9E60-4796-8123-07D7C1249D45}" dt="2023-02-13T21:35:31.558" v="806" actId="478"/>
          <ac:cxnSpMkLst>
            <pc:docMk/>
            <pc:sldMk cId="3690035292" sldId="326"/>
            <ac:cxnSpMk id="24" creationId="{3A1E78EF-D9A7-4B25-A8CE-BF200B1019DB}"/>
          </ac:cxnSpMkLst>
        </pc:cxnChg>
        <pc:cxnChg chg="del mod topLvl">
          <ac:chgData name="Henry Giorgi" userId="c3105d07af13c1a5" providerId="LiveId" clId="{180458E3-9E60-4796-8123-07D7C1249D45}" dt="2023-02-13T21:35:31.558" v="806" actId="478"/>
          <ac:cxnSpMkLst>
            <pc:docMk/>
            <pc:sldMk cId="3690035292" sldId="326"/>
            <ac:cxnSpMk id="25" creationId="{0E16EC5F-B273-47D9-A553-4B2FF2751F6F}"/>
          </ac:cxnSpMkLst>
        </pc:cxnChg>
        <pc:cxnChg chg="mod topLvl">
          <ac:chgData name="Henry Giorgi" userId="c3105d07af13c1a5" providerId="LiveId" clId="{180458E3-9E60-4796-8123-07D7C1249D45}" dt="2023-02-13T22:38:57.324" v="2185" actId="1037"/>
          <ac:cxnSpMkLst>
            <pc:docMk/>
            <pc:sldMk cId="3690035292" sldId="326"/>
            <ac:cxnSpMk id="26" creationId="{7D84A1B6-C2EB-4F88-9196-F096D55835ED}"/>
          </ac:cxnSpMkLst>
        </pc:cxnChg>
        <pc:cxnChg chg="del mod topLvl">
          <ac:chgData name="Henry Giorgi" userId="c3105d07af13c1a5" providerId="LiveId" clId="{180458E3-9E60-4796-8123-07D7C1249D45}" dt="2023-02-13T21:35:31.558" v="806" actId="478"/>
          <ac:cxnSpMkLst>
            <pc:docMk/>
            <pc:sldMk cId="3690035292" sldId="326"/>
            <ac:cxnSpMk id="28" creationId="{B2725EA1-7C2C-4FC3-AB4D-6E19B9B5B752}"/>
          </ac:cxnSpMkLst>
        </pc:cxnChg>
        <pc:cxnChg chg="del mod topLvl">
          <ac:chgData name="Henry Giorgi" userId="c3105d07af13c1a5" providerId="LiveId" clId="{180458E3-9E60-4796-8123-07D7C1249D45}" dt="2023-02-13T21:35:31.558" v="806" actId="478"/>
          <ac:cxnSpMkLst>
            <pc:docMk/>
            <pc:sldMk cId="3690035292" sldId="326"/>
            <ac:cxnSpMk id="29" creationId="{F3144C7D-CDC7-4B57-BB4B-4B44FC0B8960}"/>
          </ac:cxnSpMkLst>
        </pc:cxnChg>
        <pc:cxnChg chg="del mod topLvl">
          <ac:chgData name="Henry Giorgi" userId="c3105d07af13c1a5" providerId="LiveId" clId="{180458E3-9E60-4796-8123-07D7C1249D45}" dt="2023-02-13T21:36:09.497" v="847" actId="478"/>
          <ac:cxnSpMkLst>
            <pc:docMk/>
            <pc:sldMk cId="3690035292" sldId="326"/>
            <ac:cxnSpMk id="31" creationId="{BF0DBD27-0A7C-40CE-BADC-4ADDB0A59DEF}"/>
          </ac:cxnSpMkLst>
        </pc:cxnChg>
        <pc:cxnChg chg="del mod topLvl">
          <ac:chgData name="Henry Giorgi" userId="c3105d07af13c1a5" providerId="LiveId" clId="{180458E3-9E60-4796-8123-07D7C1249D45}" dt="2023-02-13T21:36:09.497" v="847" actId="478"/>
          <ac:cxnSpMkLst>
            <pc:docMk/>
            <pc:sldMk cId="3690035292" sldId="326"/>
            <ac:cxnSpMk id="32" creationId="{2F16B144-FDD0-4F54-8783-B1B4344A778C}"/>
          </ac:cxnSpMkLst>
        </pc:cxnChg>
        <pc:cxnChg chg="mod topLvl">
          <ac:chgData name="Henry Giorgi" userId="c3105d07af13c1a5" providerId="LiveId" clId="{180458E3-9E60-4796-8123-07D7C1249D45}" dt="2023-02-13T22:38:57.324" v="2185" actId="1037"/>
          <ac:cxnSpMkLst>
            <pc:docMk/>
            <pc:sldMk cId="3690035292" sldId="326"/>
            <ac:cxnSpMk id="34" creationId="{72748E9D-7973-47A4-B4DC-2D384994E099}"/>
          </ac:cxnSpMkLst>
        </pc:cxnChg>
        <pc:cxnChg chg="add mod">
          <ac:chgData name="Henry Giorgi" userId="c3105d07af13c1a5" providerId="LiveId" clId="{180458E3-9E60-4796-8123-07D7C1249D45}" dt="2023-02-13T22:38:57.324" v="2185" actId="1037"/>
          <ac:cxnSpMkLst>
            <pc:docMk/>
            <pc:sldMk cId="3690035292" sldId="326"/>
            <ac:cxnSpMk id="51" creationId="{4156A4F8-85B4-4B9E-B5DB-D76D711B737D}"/>
          </ac:cxnSpMkLst>
        </pc:cxnChg>
        <pc:cxnChg chg="add mod">
          <ac:chgData name="Henry Giorgi" userId="c3105d07af13c1a5" providerId="LiveId" clId="{180458E3-9E60-4796-8123-07D7C1249D45}" dt="2023-02-13T22:38:57.324" v="2185" actId="1037"/>
          <ac:cxnSpMkLst>
            <pc:docMk/>
            <pc:sldMk cId="3690035292" sldId="326"/>
            <ac:cxnSpMk id="53" creationId="{D68F1E9D-4F54-46AB-8B94-582050220B02}"/>
          </ac:cxnSpMkLst>
        </pc:cxnChg>
        <pc:cxnChg chg="add mod">
          <ac:chgData name="Henry Giorgi" userId="c3105d07af13c1a5" providerId="LiveId" clId="{180458E3-9E60-4796-8123-07D7C1249D45}" dt="2023-02-13T22:38:57.324" v="2185" actId="1037"/>
          <ac:cxnSpMkLst>
            <pc:docMk/>
            <pc:sldMk cId="3690035292" sldId="326"/>
            <ac:cxnSpMk id="55" creationId="{57581539-4DAA-44B0-9E8A-F9BA55772DD2}"/>
          </ac:cxnSpMkLst>
        </pc:cxnChg>
        <pc:cxnChg chg="add mod">
          <ac:chgData name="Henry Giorgi" userId="c3105d07af13c1a5" providerId="LiveId" clId="{180458E3-9E60-4796-8123-07D7C1249D45}" dt="2023-02-13T22:38:57.324" v="2185" actId="1037"/>
          <ac:cxnSpMkLst>
            <pc:docMk/>
            <pc:sldMk cId="3690035292" sldId="326"/>
            <ac:cxnSpMk id="62" creationId="{B308A0ED-6772-4AFB-9A6D-C1A22F173B67}"/>
          </ac:cxnSpMkLst>
        </pc:cxnChg>
        <pc:cxnChg chg="add mod">
          <ac:chgData name="Henry Giorgi" userId="c3105d07af13c1a5" providerId="LiveId" clId="{180458E3-9E60-4796-8123-07D7C1249D45}" dt="2023-02-13T22:38:57.324" v="2185" actId="1037"/>
          <ac:cxnSpMkLst>
            <pc:docMk/>
            <pc:sldMk cId="3690035292" sldId="326"/>
            <ac:cxnSpMk id="64" creationId="{3DC9F744-761A-43B8-9DF6-A3BADE44A643}"/>
          </ac:cxnSpMkLst>
        </pc:cxnChg>
        <pc:cxnChg chg="add mod">
          <ac:chgData name="Henry Giorgi" userId="c3105d07af13c1a5" providerId="LiveId" clId="{180458E3-9E60-4796-8123-07D7C1249D45}" dt="2023-02-13T22:38:57.324" v="2185" actId="1037"/>
          <ac:cxnSpMkLst>
            <pc:docMk/>
            <pc:sldMk cId="3690035292" sldId="326"/>
            <ac:cxnSpMk id="66" creationId="{43050EE6-A2CC-4515-8C5F-136C29BB028F}"/>
          </ac:cxnSpMkLst>
        </pc:cxnChg>
        <pc:cxnChg chg="add del mod">
          <ac:chgData name="Henry Giorgi" userId="c3105d07af13c1a5" providerId="LiveId" clId="{180458E3-9E60-4796-8123-07D7C1249D45}" dt="2023-02-13T22:39:17.882" v="2220" actId="478"/>
          <ac:cxnSpMkLst>
            <pc:docMk/>
            <pc:sldMk cId="3690035292" sldId="326"/>
            <ac:cxnSpMk id="74" creationId="{B9361888-E160-4B8F-8E29-029933E163B0}"/>
          </ac:cxnSpMkLst>
        </pc:cxnChg>
        <pc:cxnChg chg="add mod">
          <ac:chgData name="Henry Giorgi" userId="c3105d07af13c1a5" providerId="LiveId" clId="{180458E3-9E60-4796-8123-07D7C1249D45}" dt="2023-02-13T22:39:11.944" v="2219" actId="1036"/>
          <ac:cxnSpMkLst>
            <pc:docMk/>
            <pc:sldMk cId="3690035292" sldId="326"/>
            <ac:cxnSpMk id="76" creationId="{89A1CDFF-53A6-4364-B653-D4DD09A41A07}"/>
          </ac:cxnSpMkLst>
        </pc:cxnChg>
        <pc:cxnChg chg="add mod">
          <ac:chgData name="Henry Giorgi" userId="c3105d07af13c1a5" providerId="LiveId" clId="{180458E3-9E60-4796-8123-07D7C1249D45}" dt="2023-02-13T22:39:11.944" v="2219" actId="1036"/>
          <ac:cxnSpMkLst>
            <pc:docMk/>
            <pc:sldMk cId="3690035292" sldId="326"/>
            <ac:cxnSpMk id="78" creationId="{5E74B867-BCDD-46EA-A182-4BF5700D52CF}"/>
          </ac:cxnSpMkLst>
        </pc:cxnChg>
      </pc:sldChg>
      <pc:sldChg chg="add del">
        <pc:chgData name="Henry Giorgi" userId="c3105d07af13c1a5" providerId="LiveId" clId="{180458E3-9E60-4796-8123-07D7C1249D45}" dt="2023-02-13T22:02:44.384" v="1749"/>
        <pc:sldMkLst>
          <pc:docMk/>
          <pc:sldMk cId="337201870"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CAFBAABE-3F90-461F-A323-F1F0ED97808F}" type="datetimeFigureOut">
              <a:rPr lang="es-CO" smtClean="0"/>
              <a:pPr/>
              <a:t>3/04/2023</a:t>
            </a:fld>
            <a:endParaRPr lang="es-CO"/>
          </a:p>
        </p:txBody>
      </p:sp>
      <p:sp>
        <p:nvSpPr>
          <p:cNvPr id="4" name="3 Marcador de pie de página"/>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270238E-85E9-4EFE-94B0-14ADB30A07E1}" type="slidenum">
              <a:rPr lang="es-CO" smtClean="0"/>
              <a:pPr/>
              <a:t>‹#›</a:t>
            </a:fld>
            <a:endParaRPr lang="es-CO"/>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380EA3-23FE-4239-8BD4-EE4337307DEA}" type="datetimeFigureOut">
              <a:rPr lang="es-CO" smtClean="0"/>
              <a:pPr/>
              <a:t>3/04/2023</a:t>
            </a:fld>
            <a:endParaRPr lang="es-CO"/>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689CB135-B253-4417-99AB-A72ECF45D33E}" type="slidenum">
              <a:rPr lang="es-CO" smtClean="0"/>
              <a:pPr/>
              <a:t>‹#›</a:t>
            </a:fld>
            <a:endParaRPr lang="es-CO"/>
          </a:p>
        </p:txBody>
      </p:sp>
    </p:spTree>
  </p:cSld>
  <p:clrMap bg1="lt1" tx1="dk1" bg2="lt2" tx2="dk2" accent1="accent1" accent2="accent2" accent3="accent3" accent4="accent4" accent5="accent5" accent6="accent6" hlink="hlink" folHlink="folHlink"/>
  <p:hf hdr="0" ftr="0" dt="0"/>
  <p:notesStyle>
    <a:lvl1pPr marL="0" algn="l" defTabSz="914298" rtl="0" eaLnBrk="1" latinLnBrk="0" hangingPunct="1">
      <a:defRPr sz="1200" kern="1200">
        <a:solidFill>
          <a:schemeClr val="tx1"/>
        </a:solidFill>
        <a:latin typeface="+mn-lt"/>
        <a:ea typeface="+mn-ea"/>
        <a:cs typeface="+mn-cs"/>
      </a:defRPr>
    </a:lvl1pPr>
    <a:lvl2pPr marL="457149" algn="l" defTabSz="914298" rtl="0" eaLnBrk="1" latinLnBrk="0" hangingPunct="1">
      <a:defRPr sz="1200" kern="1200">
        <a:solidFill>
          <a:schemeClr val="tx1"/>
        </a:solidFill>
        <a:latin typeface="+mn-lt"/>
        <a:ea typeface="+mn-ea"/>
        <a:cs typeface="+mn-cs"/>
      </a:defRPr>
    </a:lvl2pPr>
    <a:lvl3pPr marL="914298" algn="l" defTabSz="914298" rtl="0" eaLnBrk="1" latinLnBrk="0" hangingPunct="1">
      <a:defRPr sz="1200" kern="1200">
        <a:solidFill>
          <a:schemeClr val="tx1"/>
        </a:solidFill>
        <a:latin typeface="+mn-lt"/>
        <a:ea typeface="+mn-ea"/>
        <a:cs typeface="+mn-cs"/>
      </a:defRPr>
    </a:lvl3pPr>
    <a:lvl4pPr marL="1371446" algn="l" defTabSz="914298" rtl="0" eaLnBrk="1" latinLnBrk="0" hangingPunct="1">
      <a:defRPr sz="1200" kern="1200">
        <a:solidFill>
          <a:schemeClr val="tx1"/>
        </a:solidFill>
        <a:latin typeface="+mn-lt"/>
        <a:ea typeface="+mn-ea"/>
        <a:cs typeface="+mn-cs"/>
      </a:defRPr>
    </a:lvl4pPr>
    <a:lvl5pPr marL="1828595" algn="l" defTabSz="914298" rtl="0" eaLnBrk="1" latinLnBrk="0" hangingPunct="1">
      <a:defRPr sz="1200" kern="1200">
        <a:solidFill>
          <a:schemeClr val="tx1"/>
        </a:solidFill>
        <a:latin typeface="+mn-lt"/>
        <a:ea typeface="+mn-ea"/>
        <a:cs typeface="+mn-cs"/>
      </a:defRPr>
    </a:lvl5pPr>
    <a:lvl6pPr marL="2285744" algn="l" defTabSz="914298" rtl="0" eaLnBrk="1" latinLnBrk="0" hangingPunct="1">
      <a:defRPr sz="1200" kern="1200">
        <a:solidFill>
          <a:schemeClr val="tx1"/>
        </a:solidFill>
        <a:latin typeface="+mn-lt"/>
        <a:ea typeface="+mn-ea"/>
        <a:cs typeface="+mn-cs"/>
      </a:defRPr>
    </a:lvl6pPr>
    <a:lvl7pPr marL="2742893" algn="l" defTabSz="914298" rtl="0" eaLnBrk="1" latinLnBrk="0" hangingPunct="1">
      <a:defRPr sz="1200" kern="1200">
        <a:solidFill>
          <a:schemeClr val="tx1"/>
        </a:solidFill>
        <a:latin typeface="+mn-lt"/>
        <a:ea typeface="+mn-ea"/>
        <a:cs typeface="+mn-cs"/>
      </a:defRPr>
    </a:lvl7pPr>
    <a:lvl8pPr marL="3200042" algn="l" defTabSz="914298" rtl="0" eaLnBrk="1" latinLnBrk="0" hangingPunct="1">
      <a:defRPr sz="1200" kern="1200">
        <a:solidFill>
          <a:schemeClr val="tx1"/>
        </a:solidFill>
        <a:latin typeface="+mn-lt"/>
        <a:ea typeface="+mn-ea"/>
        <a:cs typeface="+mn-cs"/>
      </a:defRPr>
    </a:lvl8pPr>
    <a:lvl9pPr marL="3657190" algn="l" defTabSz="9142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92188" y="768350"/>
            <a:ext cx="5114925" cy="3836988"/>
          </a:xfrm>
        </p:spPr>
      </p:sp>
      <p:sp>
        <p:nvSpPr>
          <p:cNvPr id="3" name="2 Marcador de notas"/>
          <p:cNvSpPr>
            <a:spLocks noGrp="1"/>
          </p:cNvSpPr>
          <p:nvPr>
            <p:ph type="body" idx="1"/>
          </p:nvPr>
        </p:nvSpPr>
        <p:spPr/>
        <p:txBody>
          <a:bodyPr>
            <a:normAutofit/>
          </a:bodyPr>
          <a:lstStyle/>
          <a:p>
            <a:endParaRPr lang="es-CO" sz="1200" kern="1200" dirty="0">
              <a:solidFill>
                <a:schemeClr val="tx1"/>
              </a:solidFill>
              <a:latin typeface="Arial" pitchFamily="34" charset="0"/>
              <a:ea typeface="+mn-ea"/>
              <a:cs typeface="Arial" pitchFamily="34" charset="0"/>
            </a:endParaRPr>
          </a:p>
        </p:txBody>
      </p:sp>
      <p:sp>
        <p:nvSpPr>
          <p:cNvPr id="4" name="3 Marcador de número de diapositiva"/>
          <p:cNvSpPr>
            <a:spLocks noGrp="1"/>
          </p:cNvSpPr>
          <p:nvPr>
            <p:ph type="sldNum" sz="quarter" idx="10"/>
          </p:nvPr>
        </p:nvSpPr>
        <p:spPr/>
        <p:txBody>
          <a:bodyPr/>
          <a:lstStyle/>
          <a:p>
            <a:fld id="{689CB135-B253-4417-99AB-A72ECF45D33E}" type="slidenum">
              <a:rPr lang="es-CO" smtClean="0"/>
              <a:pPr/>
              <a:t>1</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89CB135-B253-4417-99AB-A72ECF45D33E}" type="slidenum">
              <a:rPr lang="es-CO" smtClean="0"/>
              <a:pPr/>
              <a:t>2</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CA" noProof="1"/>
          </a:p>
        </p:txBody>
      </p:sp>
      <p:sp>
        <p:nvSpPr>
          <p:cNvPr id="4" name="3 Marcador de número de diapositiva"/>
          <p:cNvSpPr>
            <a:spLocks noGrp="1"/>
          </p:cNvSpPr>
          <p:nvPr>
            <p:ph type="sldNum" sz="quarter" idx="10"/>
          </p:nvPr>
        </p:nvSpPr>
        <p:spPr/>
        <p:txBody>
          <a:bodyPr/>
          <a:lstStyle/>
          <a:p>
            <a:fld id="{689CB135-B253-4417-99AB-A72ECF45D33E}" type="slidenum">
              <a:rPr lang="es-CO" smtClean="0"/>
              <a:pPr/>
              <a:t>3</a:t>
            </a:fld>
            <a:endParaRPr lang="es-CO"/>
          </a:p>
        </p:txBody>
      </p:sp>
    </p:spTree>
    <p:extLst>
      <p:ext uri="{BB962C8B-B14F-4D97-AF65-F5344CB8AC3E}">
        <p14:creationId xmlns:p14="http://schemas.microsoft.com/office/powerpoint/2010/main" val="230694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89CB135-B253-4417-99AB-A72ECF45D33E}" type="slidenum">
              <a:rPr lang="es-CO" smtClean="0"/>
              <a:pPr/>
              <a:t>4</a:t>
            </a:fld>
            <a:endParaRPr lang="es-CO"/>
          </a:p>
        </p:txBody>
      </p:sp>
    </p:spTree>
    <p:extLst>
      <p:ext uri="{BB962C8B-B14F-4D97-AF65-F5344CB8AC3E}">
        <p14:creationId xmlns:p14="http://schemas.microsoft.com/office/powerpoint/2010/main" val="115348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89CB135-B253-4417-99AB-A72ECF45D33E}" type="slidenum">
              <a:rPr lang="es-CO" smtClean="0"/>
              <a:pPr/>
              <a:t>5</a:t>
            </a:fld>
            <a:endParaRPr lang="es-CO"/>
          </a:p>
        </p:txBody>
      </p:sp>
    </p:spTree>
    <p:extLst>
      <p:ext uri="{BB962C8B-B14F-4D97-AF65-F5344CB8AC3E}">
        <p14:creationId xmlns:p14="http://schemas.microsoft.com/office/powerpoint/2010/main" val="3665285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89CB135-B253-4417-99AB-A72ECF45D33E}" type="slidenum">
              <a:rPr lang="es-CO" smtClean="0"/>
              <a:pPr/>
              <a:t>6</a:t>
            </a:fld>
            <a:endParaRPr lang="es-CO"/>
          </a:p>
        </p:txBody>
      </p:sp>
    </p:spTree>
    <p:extLst>
      <p:ext uri="{BB962C8B-B14F-4D97-AF65-F5344CB8AC3E}">
        <p14:creationId xmlns:p14="http://schemas.microsoft.com/office/powerpoint/2010/main" val="10777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1"/>
            <a:ext cx="6858000" cy="533400"/>
          </a:xfrm>
        </p:spPr>
        <p:txBody>
          <a:bodyPr/>
          <a:lstStyle>
            <a:lvl1pPr marL="0" indent="0" algn="r">
              <a:buNone/>
              <a:defRPr sz="2000">
                <a:solidFill>
                  <a:schemeClr val="tx2"/>
                </a:solidFill>
                <a:latin typeface="+mj-lt"/>
                <a:ea typeface="+mj-ea"/>
                <a:cs typeface="+mj-cs"/>
              </a:defRPr>
            </a:lvl1pPr>
            <a:lvl2pPr marL="457149" indent="0" algn="ctr">
              <a:buNone/>
            </a:lvl2pPr>
            <a:lvl3pPr marL="914298" indent="0" algn="ctr">
              <a:buNone/>
            </a:lvl3pPr>
            <a:lvl4pPr marL="1371446" indent="0" algn="ctr">
              <a:buNone/>
            </a:lvl4pPr>
            <a:lvl5pPr marL="1828595" indent="0" algn="ctr">
              <a:buNone/>
            </a:lvl5pPr>
            <a:lvl6pPr marL="2285744" indent="0" algn="ctr">
              <a:buNone/>
            </a:lvl6pPr>
            <a:lvl7pPr marL="2742893" indent="0" algn="ctr">
              <a:buNone/>
            </a:lvl7pPr>
            <a:lvl8pPr marL="3200042" indent="0" algn="ctr">
              <a:buNone/>
            </a:lvl8pPr>
            <a:lvl9pPr marL="365719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pPr>
              <a:defRPr/>
            </a:pPr>
            <a:fld id="{A924F547-066B-437E-9377-18E415802C40}" type="datetime1">
              <a:rPr lang="es-ES" smtClean="0"/>
              <a:pPr>
                <a:defRPr/>
              </a:pPr>
              <a:t>03/04/2023</a:t>
            </a:fld>
            <a:endParaRPr lang="es-ES" dirty="0"/>
          </a:p>
        </p:txBody>
      </p:sp>
      <p:sp>
        <p:nvSpPr>
          <p:cNvPr id="17" name="16 Marcador de pie de página"/>
          <p:cNvSpPr>
            <a:spLocks noGrp="1"/>
          </p:cNvSpPr>
          <p:nvPr>
            <p:ph type="ftr" sz="quarter" idx="11"/>
          </p:nvPr>
        </p:nvSpPr>
        <p:spPr>
          <a:xfrm>
            <a:off x="2898649" y="6355080"/>
            <a:ext cx="3474720" cy="365760"/>
          </a:xfrm>
        </p:spPr>
        <p:txBody>
          <a:bodyPr/>
          <a:lstStyle/>
          <a:p>
            <a:pPr>
              <a:defRPr/>
            </a:pPr>
            <a:endParaRPr lang="es-ES"/>
          </a:p>
        </p:txBody>
      </p:sp>
      <p:sp>
        <p:nvSpPr>
          <p:cNvPr id="29" name="28 Marcador de número de diapositiva"/>
          <p:cNvSpPr>
            <a:spLocks noGrp="1"/>
          </p:cNvSpPr>
          <p:nvPr>
            <p:ph type="sldNum" sz="quarter" idx="12"/>
          </p:nvPr>
        </p:nvSpPr>
        <p:spPr>
          <a:xfrm>
            <a:off x="1216153" y="6355080"/>
            <a:ext cx="1219200" cy="365760"/>
          </a:xfrm>
        </p:spPr>
        <p:txBody>
          <a:bodyPr/>
          <a:lstStyle/>
          <a:p>
            <a:pPr>
              <a:defRPr/>
            </a:pPr>
            <a:fld id="{66544997-49CA-4F6B-AA7A-9482D7E830F9}" type="slidenum">
              <a:rPr lang="es-ES" smtClean="0"/>
              <a:pPr>
                <a:defRPr/>
              </a:pPr>
              <a:t>‹#›</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33" name="32 Rectángulo"/>
          <p:cNvSpPr/>
          <p:nvPr/>
        </p:nvSpPr>
        <p:spPr>
          <a:xfrm>
            <a:off x="914400" y="5048251"/>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32" name="31 Rectángulo"/>
          <p:cNvSpPr/>
          <p:nvPr/>
        </p:nvSpPr>
        <p:spPr>
          <a:xfrm>
            <a:off x="914401" y="5048251"/>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pPr>
              <a:defRPr/>
            </a:pPr>
            <a:fld id="{21279F91-BA98-4D3B-AAA0-0EF26F0FAE75}" type="datetime1">
              <a:rPr lang="es-ES" smtClean="0"/>
              <a:pPr>
                <a:defRPr/>
              </a:pPr>
              <a:t>03/04/2023</a:t>
            </a:fld>
            <a:endParaRPr lang="es-ES" dirty="0"/>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103A9FB8-DC1A-445A-8706-2C0B6934A73E}" type="slidenum">
              <a:rPr lang="es-ES" smtClean="0"/>
              <a:pPr>
                <a:defRPr/>
              </a:pPr>
              <a:t>‹#›</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1" y="274640"/>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pPr>
              <a:defRPr/>
            </a:pPr>
            <a:fld id="{2E21E1F1-66CA-4F5E-B143-FCD7673A597A}" type="datetime1">
              <a:rPr lang="es-ES" smtClean="0"/>
              <a:pPr>
                <a:defRPr/>
              </a:pPr>
              <a:t>03/04/2023</a:t>
            </a:fld>
            <a:endParaRPr lang="es-ES" dirty="0"/>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6F506EDF-5FD4-4155-9738-5C5DA823BE05}" type="slidenum">
              <a:rPr lang="es-ES" smtClean="0"/>
              <a:pPr>
                <a:defRPr/>
              </a:pPr>
              <a:t>‹#›</a:t>
            </a:fld>
            <a:endParaRPr lang="es-ES" dirty="0"/>
          </a:p>
        </p:txBody>
      </p:sp>
      <p:sp>
        <p:nvSpPr>
          <p:cNvPr id="7" name="6 Conector recto"/>
          <p:cNvSpPr>
            <a:spLocks noChangeShapeType="1"/>
          </p:cNvSpPr>
          <p:nvPr/>
        </p:nvSpPr>
        <p:spPr bwMode="auto">
          <a:xfrm>
            <a:off x="457201"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
        <p:nvSpPr>
          <p:cNvPr id="8" name="7 Triángulo isósceles"/>
          <p:cNvSpPr>
            <a:spLocks noChangeAspect="1"/>
          </p:cNvSpPr>
          <p:nvPr/>
        </p:nvSpPr>
        <p:spPr>
          <a:xfrm rot="5400000">
            <a:off x="419103"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pPr>
              <a:defRPr/>
            </a:pPr>
            <a:fld id="{F11FBEA3-8E9F-4F66-85A9-10201958FADB}" type="datetime1">
              <a:rPr lang="es-ES" smtClean="0"/>
              <a:pPr>
                <a:defRPr/>
              </a:pPr>
              <a:t>03/04/2023</a:t>
            </a:fld>
            <a:endParaRPr lang="es-ES" dirty="0"/>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ED2CE491-774E-422B-86DF-FF691897CD7E}" type="slidenum">
              <a:rPr lang="es-ES" smtClean="0"/>
              <a:pPr>
                <a:defRPr/>
              </a:pPr>
              <a:t>‹#›</a:t>
            </a:fld>
            <a:endParaRPr lang="es-ES" dirty="0"/>
          </a:p>
        </p:txBody>
      </p:sp>
      <p:sp>
        <p:nvSpPr>
          <p:cNvPr id="8" name="7 Marcador de contenido"/>
          <p:cNvSpPr>
            <a:spLocks noGrp="1"/>
          </p:cNvSpPr>
          <p:nvPr>
            <p:ph sz="quarter" idx="1"/>
          </p:nvPr>
        </p:nvSpPr>
        <p:spPr>
          <a:xfrm>
            <a:off x="457201"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pPr>
              <a:defRPr/>
            </a:pPr>
            <a:fld id="{28673861-C862-4C16-BA63-B9C6997F9E27}" type="datetime1">
              <a:rPr lang="es-ES" smtClean="0"/>
              <a:pPr>
                <a:defRPr/>
              </a:pPr>
              <a:t>03/04/2023</a:t>
            </a:fld>
            <a:endParaRPr lang="es-ES" dirty="0"/>
          </a:p>
        </p:txBody>
      </p:sp>
      <p:sp>
        <p:nvSpPr>
          <p:cNvPr id="5" name="4 Marcador de pie de página"/>
          <p:cNvSpPr>
            <a:spLocks noGrp="1"/>
          </p:cNvSpPr>
          <p:nvPr>
            <p:ph type="ftr" sz="quarter" idx="11"/>
          </p:nvPr>
        </p:nvSpPr>
        <p:spPr>
          <a:xfrm>
            <a:off x="2898649" y="6355080"/>
            <a:ext cx="3474720" cy="365760"/>
          </a:xfrm>
        </p:spPr>
        <p:txBody>
          <a:bodyPr/>
          <a:lstStyle/>
          <a:p>
            <a:pPr>
              <a:defRPr/>
            </a:pPr>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pPr>
              <a:defRPr/>
            </a:pPr>
            <a:fld id="{1CF74882-259F-4A03-A3CC-8CE7D8355B90}" type="slidenum">
              <a:rPr lang="es-ES" smtClean="0"/>
              <a:pPr>
                <a:defRPr/>
              </a:pPr>
              <a:t>‹#›</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8" name="7 Rectángulo"/>
          <p:cNvSpPr/>
          <p:nvPr/>
        </p:nvSpPr>
        <p:spPr>
          <a:xfrm>
            <a:off x="914401"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1" y="228601"/>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fld id="{8771967F-6377-4158-9223-5F8D81AABEBC}" type="datetime1">
              <a:rPr lang="es-ES" smtClean="0"/>
              <a:pPr>
                <a:defRPr/>
              </a:pPr>
              <a:t>03/04/2023</a:t>
            </a:fld>
            <a:endParaRPr lang="es-ES" dirty="0"/>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BE097CE4-D5AA-4365-8071-3D077FE17D32}" type="slidenum">
              <a:rPr lang="es-ES" smtClean="0"/>
              <a:pPr>
                <a:defRPr/>
              </a:pPr>
              <a:t>‹#›</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1" y="228601"/>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3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3" y="1295400"/>
            <a:ext cx="4041775" cy="685800"/>
          </a:xfrm>
          <a:noFill/>
          <a:ln>
            <a:noFill/>
          </a:ln>
        </p:spPr>
        <p:txBody>
          <a:bodyPr lIns="9143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pPr>
              <a:defRPr/>
            </a:pPr>
            <a:fld id="{1370381A-6680-44FE-9B8C-3CB1322C1806}" type="datetime1">
              <a:rPr lang="es-ES" smtClean="0"/>
              <a:pPr>
                <a:defRPr/>
              </a:pPr>
              <a:t>03/04/2023</a:t>
            </a:fld>
            <a:endParaRPr lang="es-ES" dirty="0"/>
          </a:p>
        </p:txBody>
      </p:sp>
      <p:sp>
        <p:nvSpPr>
          <p:cNvPr id="8" name="7 Marcador de pie de página"/>
          <p:cNvSpPr>
            <a:spLocks noGrp="1"/>
          </p:cNvSpPr>
          <p:nvPr>
            <p:ph type="ftr" sz="quarter" idx="11"/>
          </p:nvPr>
        </p:nvSpPr>
        <p:spPr/>
        <p:txBody>
          <a:bodyPr/>
          <a:lstStyle/>
          <a:p>
            <a:pPr>
              <a:defRPr/>
            </a:pPr>
            <a:endParaRPr lang="es-ES"/>
          </a:p>
        </p:txBody>
      </p:sp>
      <p:sp>
        <p:nvSpPr>
          <p:cNvPr id="9" name="8 Marcador de número de diapositiva"/>
          <p:cNvSpPr>
            <a:spLocks noGrp="1"/>
          </p:cNvSpPr>
          <p:nvPr>
            <p:ph type="sldNum" sz="quarter" idx="12"/>
          </p:nvPr>
        </p:nvSpPr>
        <p:spPr/>
        <p:txBody>
          <a:bodyPr/>
          <a:lstStyle/>
          <a:p>
            <a:pPr>
              <a:defRPr/>
            </a:pPr>
            <a:fld id="{167FDE50-DA0E-400E-ACD1-B4247CC40219}" type="slidenum">
              <a:rPr lang="es-ES" smtClean="0"/>
              <a:pPr>
                <a:defRPr/>
              </a:pPr>
              <a:t>‹#›</a:t>
            </a:fld>
            <a:endParaRPr lang="es-ES" dirty="0"/>
          </a:p>
        </p:txBody>
      </p:sp>
      <p:sp>
        <p:nvSpPr>
          <p:cNvPr id="11" name="10 Marcador de contenido"/>
          <p:cNvSpPr>
            <a:spLocks noGrp="1"/>
          </p:cNvSpPr>
          <p:nvPr>
            <p:ph sz="quarter" idx="2"/>
          </p:nvPr>
        </p:nvSpPr>
        <p:spPr>
          <a:xfrm>
            <a:off x="457200" y="2133601"/>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1" y="2133601"/>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28601"/>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fld id="{18714BE6-C3B8-4186-9574-78107248A385}" type="datetime1">
              <a:rPr lang="es-ES" smtClean="0"/>
              <a:pPr>
                <a:defRPr/>
              </a:pPr>
              <a:t>03/04/2023</a:t>
            </a:fld>
            <a:endParaRPr lang="es-ES" dirty="0"/>
          </a:p>
        </p:txBody>
      </p:sp>
      <p:sp>
        <p:nvSpPr>
          <p:cNvPr id="4" name="3 Marcador de pie de página"/>
          <p:cNvSpPr>
            <a:spLocks noGrp="1"/>
          </p:cNvSpPr>
          <p:nvPr>
            <p:ph type="ftr" sz="quarter" idx="11"/>
          </p:nvPr>
        </p:nvSpPr>
        <p:spPr/>
        <p:txBody>
          <a:bodyPr/>
          <a:lstStyle/>
          <a:p>
            <a:pPr>
              <a:defRPr/>
            </a:pPr>
            <a:endParaRPr lang="es-ES"/>
          </a:p>
        </p:txBody>
      </p:sp>
      <p:sp>
        <p:nvSpPr>
          <p:cNvPr id="5" name="4 Marcador de número de diapositiva"/>
          <p:cNvSpPr>
            <a:spLocks noGrp="1"/>
          </p:cNvSpPr>
          <p:nvPr>
            <p:ph type="sldNum" sz="quarter" idx="12"/>
          </p:nvPr>
        </p:nvSpPr>
        <p:spPr/>
        <p:txBody>
          <a:bodyPr/>
          <a:lstStyle/>
          <a:p>
            <a:pPr>
              <a:defRPr/>
            </a:pPr>
            <a:fld id="{FC894E8F-D30D-417F-8C99-A2057125C573}" type="slidenum">
              <a:rPr lang="es-ES" smtClean="0"/>
              <a:pPr>
                <a:defRPr/>
              </a:pPr>
              <a:t>‹#›</a:t>
            </a:fld>
            <a:endParaRPr lang="es-ES" dirty="0"/>
          </a:p>
        </p:txBody>
      </p:sp>
      <p:sp>
        <p:nvSpPr>
          <p:cNvPr id="6" name="5 Triángulo isósceles"/>
          <p:cNvSpPr>
            <a:spLocks noChangeAspect="1"/>
          </p:cNvSpPr>
          <p:nvPr/>
        </p:nvSpPr>
        <p:spPr>
          <a:xfrm rot="5400000">
            <a:off x="419103"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fld id="{868950A3-DC43-485F-8FB4-F37AFE8B7C9F}" type="datetime1">
              <a:rPr lang="es-ES" smtClean="0"/>
              <a:pPr>
                <a:defRPr/>
              </a:pPr>
              <a:t>03/04/2023</a:t>
            </a:fld>
            <a:endParaRPr lang="es-ES" dirty="0"/>
          </a:p>
        </p:txBody>
      </p:sp>
      <p:sp>
        <p:nvSpPr>
          <p:cNvPr id="3" name="2 Marcador de pie de página"/>
          <p:cNvSpPr>
            <a:spLocks noGrp="1"/>
          </p:cNvSpPr>
          <p:nvPr>
            <p:ph type="ftr" sz="quarter" idx="11"/>
          </p:nvPr>
        </p:nvSpPr>
        <p:spPr/>
        <p:txBody>
          <a:bodyPr/>
          <a:lstStyle/>
          <a:p>
            <a:pPr>
              <a:defRPr/>
            </a:pPr>
            <a:endParaRPr lang="es-ES"/>
          </a:p>
        </p:txBody>
      </p:sp>
      <p:sp>
        <p:nvSpPr>
          <p:cNvPr id="4" name="3 Marcador de número de diapositiva"/>
          <p:cNvSpPr>
            <a:spLocks noGrp="1"/>
          </p:cNvSpPr>
          <p:nvPr>
            <p:ph type="sldNum" sz="quarter" idx="12"/>
          </p:nvPr>
        </p:nvSpPr>
        <p:spPr/>
        <p:txBody>
          <a:bodyPr/>
          <a:lstStyle/>
          <a:p>
            <a:pPr>
              <a:defRPr/>
            </a:pPr>
            <a:fld id="{72CFE6BC-C86F-4B39-982C-65CBF966CF18}" type="slidenum">
              <a:rPr lang="es-ES" smtClean="0"/>
              <a:pPr>
                <a:defRPr/>
              </a:pPr>
              <a:t>‹#›</a:t>
            </a:fld>
            <a:endParaRPr lang="es-ES" dirty="0"/>
          </a:p>
        </p:txBody>
      </p:sp>
      <p:sp>
        <p:nvSpPr>
          <p:cNvPr id="5" name="4 Conector recto"/>
          <p:cNvSpPr>
            <a:spLocks noChangeShapeType="1"/>
          </p:cNvSpPr>
          <p:nvPr/>
        </p:nvSpPr>
        <p:spPr bwMode="auto">
          <a:xfrm>
            <a:off x="457201"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
        <p:nvSpPr>
          <p:cNvPr id="6" name="5 Triángulo isósceles"/>
          <p:cNvSpPr>
            <a:spLocks noChangeAspect="1"/>
          </p:cNvSpPr>
          <p:nvPr/>
        </p:nvSpPr>
        <p:spPr>
          <a:xfrm rot="5400000">
            <a:off x="419103"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3"/>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pPr>
              <a:defRPr/>
            </a:pPr>
            <a:fld id="{A2A8C5F7-E395-42C8-A454-1EE3C33AC7FB}" type="datetime1">
              <a:rPr lang="es-ES" smtClean="0"/>
              <a:pPr>
                <a:defRPr/>
              </a:pPr>
              <a:t>03/04/2023</a:t>
            </a:fld>
            <a:endParaRPr lang="es-ES" dirty="0"/>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D79CEAB5-927E-4C57-8AB4-E05EEA935DFA}" type="slidenum">
              <a:rPr lang="es-ES" smtClean="0"/>
              <a:pPr>
                <a:defRPr/>
              </a:pPr>
              <a:t>‹#›</a:t>
            </a:fld>
            <a:endParaRPr lang="es-ES" dirty="0"/>
          </a:p>
        </p:txBody>
      </p:sp>
      <p:sp>
        <p:nvSpPr>
          <p:cNvPr id="8" name="7 Conector recto"/>
          <p:cNvSpPr>
            <a:spLocks noChangeShapeType="1"/>
          </p:cNvSpPr>
          <p:nvPr/>
        </p:nvSpPr>
        <p:spPr bwMode="auto">
          <a:xfrm>
            <a:off x="457201"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dirty="0"/>
          </a:p>
        </p:txBody>
      </p:sp>
      <p:sp>
        <p:nvSpPr>
          <p:cNvPr id="9" name="8 Triángulo isósceles"/>
          <p:cNvSpPr>
            <a:spLocks noChangeAspect="1"/>
          </p:cNvSpPr>
          <p:nvPr/>
        </p:nvSpPr>
        <p:spPr>
          <a:xfrm rot="5400000">
            <a:off x="419103"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12" name="11 Marcador de contenido"/>
          <p:cNvSpPr>
            <a:spLocks noGrp="1"/>
          </p:cNvSpPr>
          <p:nvPr>
            <p:ph sz="quarter" idx="1"/>
          </p:nvPr>
        </p:nvSpPr>
        <p:spPr>
          <a:xfrm>
            <a:off x="304801" y="304801"/>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1" y="500857"/>
            <a:ext cx="8229600" cy="674688"/>
          </a:xfrm>
          <a:ln>
            <a:solidFill>
              <a:schemeClr val="accent1"/>
            </a:solidFill>
          </a:ln>
        </p:spPr>
        <p:txBody>
          <a:bodyPr lIns="274289"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1" y="1905001"/>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1"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pPr>
              <a:defRPr/>
            </a:pPr>
            <a:fld id="{B79AD2FA-4CBB-4C73-9386-83D09641E82C}" type="datetime1">
              <a:rPr lang="es-ES" smtClean="0"/>
              <a:pPr>
                <a:defRPr/>
              </a:pPr>
              <a:t>03/04/2023</a:t>
            </a:fld>
            <a:endParaRPr lang="es-ES" dirty="0"/>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01E3822F-27E7-423D-AEBF-004D5CB6458B}" type="slidenum">
              <a:rPr lang="es-ES" smtClean="0"/>
              <a:pPr>
                <a:defRPr/>
              </a:pPr>
              <a:t>‹#›</a:t>
            </a:fld>
            <a:endParaRPr lang="es-ES" dirty="0"/>
          </a:p>
        </p:txBody>
      </p:sp>
      <p:sp>
        <p:nvSpPr>
          <p:cNvPr id="8" name="7 Conector recto"/>
          <p:cNvSpPr>
            <a:spLocks noChangeShapeType="1"/>
          </p:cNvSpPr>
          <p:nvPr/>
        </p:nvSpPr>
        <p:spPr bwMode="auto">
          <a:xfrm>
            <a:off x="457201"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
        <p:nvSpPr>
          <p:cNvPr id="9" name="8 Triángulo isósceles"/>
          <p:cNvSpPr>
            <a:spLocks noChangeAspect="1"/>
          </p:cNvSpPr>
          <p:nvPr/>
        </p:nvSpPr>
        <p:spPr>
          <a:xfrm rot="5400000">
            <a:off x="419103"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
        <p:nvSpPr>
          <p:cNvPr id="10" name="9 Rectángulo"/>
          <p:cNvSpPr/>
          <p:nvPr/>
        </p:nvSpPr>
        <p:spPr>
          <a:xfrm>
            <a:off x="457201"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1" y="152400"/>
            <a:ext cx="8229600" cy="990600"/>
          </a:xfrm>
          <a:prstGeom prst="rect">
            <a:avLst/>
          </a:prstGeom>
        </p:spPr>
        <p:txBody>
          <a:bodyPr vert="horz" lIns="91430" tIns="45714" rIns="91430" bIns="45714"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1" y="1219201"/>
            <a:ext cx="8229600" cy="4910328"/>
          </a:xfrm>
          <a:prstGeom prst="rect">
            <a:avLst/>
          </a:prstGeom>
        </p:spPr>
        <p:txBody>
          <a:bodyPr vert="horz" lIns="91430" tIns="45714" rIns="91430" bIns="45714">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1"/>
            <a:ext cx="2289048" cy="365760"/>
          </a:xfrm>
          <a:prstGeom prst="rect">
            <a:avLst/>
          </a:prstGeom>
        </p:spPr>
        <p:txBody>
          <a:bodyPr vert="horz" lIns="91430" tIns="45714" rIns="91430" bIns="45714"/>
          <a:lstStyle>
            <a:lvl1pPr algn="l" eaLnBrk="1" latinLnBrk="0" hangingPunct="1">
              <a:defRPr kumimoji="0" sz="1400">
                <a:solidFill>
                  <a:schemeClr val="tx2"/>
                </a:solidFill>
              </a:defRPr>
            </a:lvl1pPr>
          </a:lstStyle>
          <a:p>
            <a:pPr>
              <a:defRPr/>
            </a:pPr>
            <a:fld id="{6DC54DFF-BB94-48D8-AA4C-354C39A96B2C}" type="datetime1">
              <a:rPr lang="es-ES" smtClean="0"/>
              <a:pPr>
                <a:defRPr/>
              </a:pPr>
              <a:t>03/04/2023</a:t>
            </a:fld>
            <a:endParaRPr lang="es-ES" dirty="0"/>
          </a:p>
        </p:txBody>
      </p:sp>
      <p:sp>
        <p:nvSpPr>
          <p:cNvPr id="3" name="2 Marcador de pie de página"/>
          <p:cNvSpPr>
            <a:spLocks noGrp="1"/>
          </p:cNvSpPr>
          <p:nvPr>
            <p:ph type="ftr" sz="quarter" idx="3"/>
          </p:nvPr>
        </p:nvSpPr>
        <p:spPr>
          <a:xfrm>
            <a:off x="2898648" y="6356351"/>
            <a:ext cx="3505200" cy="365760"/>
          </a:xfrm>
          <a:prstGeom prst="rect">
            <a:avLst/>
          </a:prstGeom>
        </p:spPr>
        <p:txBody>
          <a:bodyPr vert="horz" lIns="91430" tIns="45714" rIns="91430" bIns="45714"/>
          <a:lstStyle>
            <a:lvl1pPr algn="r" eaLnBrk="1" latinLnBrk="0" hangingPunct="1">
              <a:defRPr kumimoji="0" sz="1400">
                <a:solidFill>
                  <a:schemeClr val="tx2"/>
                </a:solidFill>
              </a:defRPr>
            </a:lvl1pPr>
          </a:lstStyle>
          <a:p>
            <a:pPr>
              <a:defRPr/>
            </a:pPr>
            <a:endParaRPr lang="es-ES"/>
          </a:p>
        </p:txBody>
      </p:sp>
      <p:sp>
        <p:nvSpPr>
          <p:cNvPr id="23" name="22 Marcador de número de diapositiva"/>
          <p:cNvSpPr>
            <a:spLocks noGrp="1"/>
          </p:cNvSpPr>
          <p:nvPr>
            <p:ph type="sldNum" sz="quarter" idx="4"/>
          </p:nvPr>
        </p:nvSpPr>
        <p:spPr>
          <a:xfrm>
            <a:off x="612648" y="6356351"/>
            <a:ext cx="1981200" cy="365760"/>
          </a:xfrm>
          <a:prstGeom prst="rect">
            <a:avLst/>
          </a:prstGeom>
        </p:spPr>
        <p:txBody>
          <a:bodyPr vert="horz" lIns="91430" tIns="45714" rIns="91430" bIns="45714"/>
          <a:lstStyle>
            <a:lvl1pPr algn="l" eaLnBrk="1" latinLnBrk="0" hangingPunct="1">
              <a:defRPr kumimoji="0" sz="1400">
                <a:solidFill>
                  <a:schemeClr val="tx2"/>
                </a:solidFill>
              </a:defRPr>
            </a:lvl1pPr>
          </a:lstStyle>
          <a:p>
            <a:pPr>
              <a:defRPr/>
            </a:pPr>
            <a:fld id="{FEDD8723-CE1D-44A0-9049-ED7C4EAD4728}" type="slidenum">
              <a:rPr lang="es-ES" smtClean="0"/>
              <a:pPr>
                <a:defRPr/>
              </a:pPr>
              <a:t>‹#›</a:t>
            </a:fld>
            <a:endParaRPr lang="es-ES" dirty="0"/>
          </a:p>
        </p:txBody>
      </p:sp>
      <p:sp>
        <p:nvSpPr>
          <p:cNvPr id="28" name="27 Conector recto"/>
          <p:cNvSpPr>
            <a:spLocks noChangeShapeType="1"/>
          </p:cNvSpPr>
          <p:nvPr/>
        </p:nvSpPr>
        <p:spPr bwMode="auto">
          <a:xfrm>
            <a:off x="457201"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
        <p:nvSpPr>
          <p:cNvPr id="29" name="28 Conector recto"/>
          <p:cNvSpPr>
            <a:spLocks noChangeShapeType="1"/>
          </p:cNvSpPr>
          <p:nvPr/>
        </p:nvSpPr>
        <p:spPr bwMode="auto">
          <a:xfrm>
            <a:off x="457201"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4" rIns="91430" bIns="45714" anchor="t" compatLnSpc="1"/>
          <a:lstStyle/>
          <a:p>
            <a:endParaRPr kumimoji="0" lang="en-US"/>
          </a:p>
        </p:txBody>
      </p:sp>
      <p:sp>
        <p:nvSpPr>
          <p:cNvPr id="10" name="9 Triángulo isósceles"/>
          <p:cNvSpPr>
            <a:spLocks noChangeAspect="1"/>
          </p:cNvSpPr>
          <p:nvPr/>
        </p:nvSpPr>
        <p:spPr>
          <a:xfrm rot="5400000">
            <a:off x="419103"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4" rIns="91430" bIns="45714"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289" indent="-274289"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579" indent="-274289"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868" indent="-228574"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158" indent="-228574"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446" indent="-228574"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735" indent="-18286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595" indent="-18286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455" indent="-18286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314" indent="-18286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49" algn="l" rtl="0" eaLnBrk="1" latinLnBrk="0" hangingPunct="1">
        <a:defRPr kumimoji="0" kern="1200">
          <a:solidFill>
            <a:schemeClr val="tx1"/>
          </a:solidFill>
          <a:latin typeface="+mn-lt"/>
          <a:ea typeface="+mn-ea"/>
          <a:cs typeface="+mn-cs"/>
        </a:defRPr>
      </a:lvl2pPr>
      <a:lvl3pPr marL="914298" algn="l" rtl="0" eaLnBrk="1" latinLnBrk="0" hangingPunct="1">
        <a:defRPr kumimoji="0" kern="1200">
          <a:solidFill>
            <a:schemeClr val="tx1"/>
          </a:solidFill>
          <a:latin typeface="+mn-lt"/>
          <a:ea typeface="+mn-ea"/>
          <a:cs typeface="+mn-cs"/>
        </a:defRPr>
      </a:lvl3pPr>
      <a:lvl4pPr marL="1371446" algn="l" rtl="0" eaLnBrk="1" latinLnBrk="0" hangingPunct="1">
        <a:defRPr kumimoji="0" kern="1200">
          <a:solidFill>
            <a:schemeClr val="tx1"/>
          </a:solidFill>
          <a:latin typeface="+mn-lt"/>
          <a:ea typeface="+mn-ea"/>
          <a:cs typeface="+mn-cs"/>
        </a:defRPr>
      </a:lvl4pPr>
      <a:lvl5pPr marL="1828595" algn="l" rtl="0" eaLnBrk="1" latinLnBrk="0" hangingPunct="1">
        <a:defRPr kumimoji="0" kern="1200">
          <a:solidFill>
            <a:schemeClr val="tx1"/>
          </a:solidFill>
          <a:latin typeface="+mn-lt"/>
          <a:ea typeface="+mn-ea"/>
          <a:cs typeface="+mn-cs"/>
        </a:defRPr>
      </a:lvl5pPr>
      <a:lvl6pPr marL="2285744" algn="l" rtl="0" eaLnBrk="1" latinLnBrk="0" hangingPunct="1">
        <a:defRPr kumimoji="0" kern="1200">
          <a:solidFill>
            <a:schemeClr val="tx1"/>
          </a:solidFill>
          <a:latin typeface="+mn-lt"/>
          <a:ea typeface="+mn-ea"/>
          <a:cs typeface="+mn-cs"/>
        </a:defRPr>
      </a:lvl6pPr>
      <a:lvl7pPr marL="2742893" algn="l" rtl="0" eaLnBrk="1" latinLnBrk="0" hangingPunct="1">
        <a:defRPr kumimoji="0" kern="1200">
          <a:solidFill>
            <a:schemeClr val="tx1"/>
          </a:solidFill>
          <a:latin typeface="+mn-lt"/>
          <a:ea typeface="+mn-ea"/>
          <a:cs typeface="+mn-cs"/>
        </a:defRPr>
      </a:lvl7pPr>
      <a:lvl8pPr marL="3200042" algn="l" rtl="0" eaLnBrk="1" latinLnBrk="0" hangingPunct="1">
        <a:defRPr kumimoji="0" kern="1200">
          <a:solidFill>
            <a:schemeClr val="tx1"/>
          </a:solidFill>
          <a:latin typeface="+mn-lt"/>
          <a:ea typeface="+mn-ea"/>
          <a:cs typeface="+mn-cs"/>
        </a:defRPr>
      </a:lvl8pPr>
      <a:lvl9pPr marL="365719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348880"/>
            <a:ext cx="8784976" cy="648072"/>
          </a:xfrm>
        </p:spPr>
        <p:txBody>
          <a:bodyPr>
            <a:noAutofit/>
          </a:bodyPr>
          <a:lstStyle/>
          <a:p>
            <a:pPr algn="ctr"/>
            <a:r>
              <a:rPr lang="en-CA" b="1" dirty="0">
                <a:latin typeface="Arial" pitchFamily="34" charset="0"/>
                <a:cs typeface="Arial" pitchFamily="34" charset="0"/>
              </a:rPr>
              <a:t>Data Visualization Project </a:t>
            </a:r>
            <a:endParaRPr lang="en-CA" i="1" cap="all" dirty="0">
              <a:latin typeface="Arial" pitchFamily="34" charset="0"/>
              <a:cs typeface="Arial" pitchFamily="34" charset="0"/>
            </a:endParaRPr>
          </a:p>
        </p:txBody>
      </p:sp>
      <p:sp>
        <p:nvSpPr>
          <p:cNvPr id="3" name="2 Subtítulo"/>
          <p:cNvSpPr>
            <a:spLocks noGrp="1"/>
          </p:cNvSpPr>
          <p:nvPr>
            <p:ph type="subTitle" idx="1"/>
          </p:nvPr>
        </p:nvSpPr>
        <p:spPr>
          <a:xfrm>
            <a:off x="899592" y="3717032"/>
            <a:ext cx="7344816" cy="1152128"/>
          </a:xfrm>
        </p:spPr>
        <p:txBody>
          <a:bodyPr>
            <a:noAutofit/>
          </a:bodyPr>
          <a:lstStyle/>
          <a:p>
            <a:pPr algn="ctr"/>
            <a:endParaRPr lang="es-ES" sz="1800" b="1" dirty="0">
              <a:solidFill>
                <a:schemeClr val="tx1"/>
              </a:solidFill>
              <a:latin typeface="Arial" pitchFamily="34" charset="0"/>
              <a:cs typeface="Arial" pitchFamily="34" charset="0"/>
            </a:endParaRPr>
          </a:p>
          <a:p>
            <a:pPr algn="ctr"/>
            <a:r>
              <a:rPr lang="es-ES" sz="1800" b="1" dirty="0">
                <a:solidFill>
                  <a:schemeClr val="tx1"/>
                </a:solidFill>
                <a:latin typeface="Arial" pitchFamily="34" charset="0"/>
                <a:cs typeface="Arial" pitchFamily="34" charset="0"/>
              </a:rPr>
              <a:t>HENRY GIORGI</a:t>
            </a:r>
          </a:p>
          <a:p>
            <a:pPr algn="ctr"/>
            <a:endParaRPr lang="es-ES" sz="1800" b="1" dirty="0">
              <a:solidFill>
                <a:schemeClr val="tx1"/>
              </a:solidFill>
              <a:latin typeface="Arial" pitchFamily="34" charset="0"/>
              <a:cs typeface="Arial" pitchFamily="34" charset="0"/>
            </a:endParaRPr>
          </a:p>
        </p:txBody>
      </p:sp>
      <p:sp>
        <p:nvSpPr>
          <p:cNvPr id="4" name="3 Rectángulo"/>
          <p:cNvSpPr/>
          <p:nvPr/>
        </p:nvSpPr>
        <p:spPr>
          <a:xfrm>
            <a:off x="899592" y="5219920"/>
            <a:ext cx="7344816" cy="369320"/>
          </a:xfrm>
          <a:prstGeom prst="rect">
            <a:avLst/>
          </a:prstGeom>
        </p:spPr>
        <p:txBody>
          <a:bodyPr wrap="square" lIns="91430" tIns="45714" rIns="91430" bIns="45714">
            <a:spAutoFit/>
          </a:bodyPr>
          <a:lstStyle/>
          <a:p>
            <a:pPr algn="ctr"/>
            <a:r>
              <a:rPr lang="en-CA" dirty="0">
                <a:latin typeface="Arial" pitchFamily="34" charset="0"/>
                <a:cs typeface="Arial" pitchFamily="34" charset="0"/>
              </a:rPr>
              <a:t>Data Science Bootcamp</a:t>
            </a:r>
          </a:p>
        </p:txBody>
      </p:sp>
      <p:pic>
        <p:nvPicPr>
          <p:cNvPr id="125956" name="Picture 4" descr="Canada's Leading Coding Bootcamp - Lighthouse Labs">
            <a:extLst>
              <a:ext uri="{FF2B5EF4-FFF2-40B4-BE49-F238E27FC236}">
                <a16:creationId xmlns:a16="http://schemas.microsoft.com/office/drawing/2014/main" id="{7A8EE266-D5D5-4802-8A70-BEE65A0E1D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31056"/>
            <a:ext cx="1472952" cy="14729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188605-7CF6-42C0-8AA7-943B6551CFBA}"/>
              </a:ext>
            </a:extLst>
          </p:cNvPr>
          <p:cNvPicPr>
            <a:picLocks noChangeAspect="1"/>
          </p:cNvPicPr>
          <p:nvPr/>
        </p:nvPicPr>
        <p:blipFill>
          <a:blip r:embed="rId4"/>
          <a:stretch>
            <a:fillRect/>
          </a:stretch>
        </p:blipFill>
        <p:spPr>
          <a:xfrm>
            <a:off x="4769730" y="548680"/>
            <a:ext cx="3834718" cy="7974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anchor="b" anchorCtr="0">
            <a:normAutofit/>
          </a:bodyPr>
          <a:lstStyle/>
          <a:p>
            <a:pPr>
              <a:defRPr/>
            </a:pPr>
            <a:r>
              <a:rPr lang="es-CO" sz="40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Agenda</a:t>
            </a:r>
          </a:p>
        </p:txBody>
      </p:sp>
      <p:sp>
        <p:nvSpPr>
          <p:cNvPr id="3" name="2 Marcador de número de diapositiva"/>
          <p:cNvSpPr>
            <a:spLocks noGrp="1"/>
          </p:cNvSpPr>
          <p:nvPr>
            <p:ph type="sldNum" sz="quarter" idx="12"/>
          </p:nvPr>
        </p:nvSpPr>
        <p:spPr/>
        <p:txBody>
          <a:bodyPr/>
          <a:lstStyle/>
          <a:p>
            <a:pPr>
              <a:defRPr/>
            </a:pPr>
            <a:fld id="{ED2CE491-774E-422B-86DF-FF691897CD7E}" type="slidenum">
              <a:rPr lang="es-ES" sz="1500" b="1" smtClean="0"/>
              <a:pPr>
                <a:defRPr/>
              </a:pPr>
              <a:t>2</a:t>
            </a:fld>
            <a:endParaRPr lang="es-ES" sz="1500" b="1" dirty="0"/>
          </a:p>
        </p:txBody>
      </p:sp>
      <p:sp>
        <p:nvSpPr>
          <p:cNvPr id="4" name="3 Marcador de contenido"/>
          <p:cNvSpPr>
            <a:spLocks noGrp="1"/>
          </p:cNvSpPr>
          <p:nvPr>
            <p:ph sz="quarter" idx="1"/>
          </p:nvPr>
        </p:nvSpPr>
        <p:spPr>
          <a:xfrm>
            <a:off x="457201" y="1556794"/>
            <a:ext cx="8229600" cy="2808301"/>
          </a:xfrm>
        </p:spPr>
        <p:txBody>
          <a:bodyPr>
            <a:normAutofit/>
          </a:bodyPr>
          <a:lstStyle/>
          <a:p>
            <a:pPr>
              <a:lnSpc>
                <a:spcPct val="150000"/>
              </a:lnSpc>
            </a:pPr>
            <a:r>
              <a:rPr lang="en-CA" sz="3200" dirty="0">
                <a:latin typeface="Arial" pitchFamily="34" charset="0"/>
                <a:cs typeface="Arial" pitchFamily="34" charset="0"/>
              </a:rPr>
              <a:t>1. Project Flow Structure</a:t>
            </a:r>
          </a:p>
          <a:p>
            <a:pPr>
              <a:lnSpc>
                <a:spcPct val="150000"/>
              </a:lnSpc>
            </a:pPr>
            <a:r>
              <a:rPr lang="en-CA" sz="3200" dirty="0">
                <a:latin typeface="Arial" pitchFamily="34" charset="0"/>
                <a:cs typeface="Arial" pitchFamily="34" charset="0"/>
              </a:rPr>
              <a:t>2. Results</a:t>
            </a:r>
          </a:p>
          <a:p>
            <a:pPr>
              <a:lnSpc>
                <a:spcPct val="150000"/>
              </a:lnSpc>
            </a:pPr>
            <a:r>
              <a:rPr lang="en-CA" sz="3200" dirty="0">
                <a:latin typeface="Arial" pitchFamily="34" charset="0"/>
                <a:cs typeface="Arial" pitchFamily="34" charset="0"/>
              </a:rPr>
              <a:t>3. Biggest Challenges</a:t>
            </a:r>
          </a:p>
        </p:txBody>
      </p:sp>
      <p:sp>
        <p:nvSpPr>
          <p:cNvPr id="6" name="Line 7"/>
          <p:cNvSpPr>
            <a:spLocks noChangeShapeType="1"/>
          </p:cNvSpPr>
          <p:nvPr/>
        </p:nvSpPr>
        <p:spPr bwMode="auto">
          <a:xfrm flipH="1">
            <a:off x="0" y="6381328"/>
            <a:ext cx="9144000" cy="0"/>
          </a:xfrm>
          <a:prstGeom prst="line">
            <a:avLst/>
          </a:prstGeom>
          <a:noFill/>
          <a:ln w="57150" cmpd="thickThin">
            <a:solidFill>
              <a:srgbClr val="3187C1"/>
            </a:solidFill>
            <a:round/>
            <a:headEnd/>
            <a:tailEnd/>
          </a:ln>
        </p:spPr>
        <p:txBody>
          <a:bodyPr lIns="91430" tIns="45714" rIns="91430" bIns="45714"/>
          <a:lstStyle/>
          <a:p>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363273" cy="720080"/>
          </a:xfrm>
        </p:spPr>
        <p:txBody>
          <a:bodyPr vert="horz" anchor="b" anchorCtr="0">
            <a:noAutofit/>
          </a:bodyPr>
          <a:lstStyle/>
          <a:p>
            <a:pPr algn="ctr">
              <a:defRPr/>
            </a:pPr>
            <a:r>
              <a:rPr lang="es-ES"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1. PROJECT FLOW STRUCTURE</a:t>
            </a:r>
          </a:p>
        </p:txBody>
      </p:sp>
      <p:sp>
        <p:nvSpPr>
          <p:cNvPr id="6" name="5 Marcador de número de diapositiva"/>
          <p:cNvSpPr>
            <a:spLocks noGrp="1"/>
          </p:cNvSpPr>
          <p:nvPr>
            <p:ph type="sldNum" sz="quarter" idx="12"/>
          </p:nvPr>
        </p:nvSpPr>
        <p:spPr>
          <a:xfrm>
            <a:off x="612648" y="6381328"/>
            <a:ext cx="1981200" cy="365760"/>
          </a:xfrm>
        </p:spPr>
        <p:txBody>
          <a:bodyPr/>
          <a:lstStyle/>
          <a:p>
            <a:pPr>
              <a:defRPr/>
            </a:pPr>
            <a:fld id="{ED2CE491-774E-422B-86DF-FF691897CD7E}" type="slidenum">
              <a:rPr lang="es-ES" sz="1500" b="1" smtClean="0"/>
              <a:pPr>
                <a:defRPr/>
              </a:pPr>
              <a:t>3</a:t>
            </a:fld>
            <a:endParaRPr lang="es-ES" sz="1500" b="1" dirty="0"/>
          </a:p>
        </p:txBody>
      </p:sp>
      <p:sp>
        <p:nvSpPr>
          <p:cNvPr id="7" name="Line 7"/>
          <p:cNvSpPr>
            <a:spLocks noChangeShapeType="1"/>
          </p:cNvSpPr>
          <p:nvPr/>
        </p:nvSpPr>
        <p:spPr bwMode="auto">
          <a:xfrm flipH="1">
            <a:off x="107504" y="6453336"/>
            <a:ext cx="9144000" cy="0"/>
          </a:xfrm>
          <a:prstGeom prst="line">
            <a:avLst/>
          </a:prstGeom>
          <a:noFill/>
          <a:ln w="57150" cmpd="thickThin">
            <a:solidFill>
              <a:srgbClr val="3187C1"/>
            </a:solidFill>
            <a:round/>
            <a:headEnd/>
            <a:tailEnd/>
          </a:ln>
        </p:spPr>
        <p:txBody>
          <a:bodyPr lIns="91430" tIns="45714" rIns="91430" bIns="45714"/>
          <a:lstStyle/>
          <a:p>
            <a:endParaRPr lang="es-ES"/>
          </a:p>
        </p:txBody>
      </p:sp>
      <p:sp>
        <p:nvSpPr>
          <p:cNvPr id="9" name="Rounded Rectangle 11">
            <a:extLst>
              <a:ext uri="{FF2B5EF4-FFF2-40B4-BE49-F238E27FC236}">
                <a16:creationId xmlns:a16="http://schemas.microsoft.com/office/drawing/2014/main" id="{D37D2BEC-F3FC-4EB4-B56B-9B9DA15234D7}"/>
              </a:ext>
            </a:extLst>
          </p:cNvPr>
          <p:cNvSpPr/>
          <p:nvPr/>
        </p:nvSpPr>
        <p:spPr>
          <a:xfrm>
            <a:off x="360050" y="3212976"/>
            <a:ext cx="1619662" cy="1224941"/>
          </a:xfrm>
          <a:prstGeom prst="roundRect">
            <a:avLst/>
          </a:prstGeom>
          <a:solidFill>
            <a:srgbClr val="33CAFF"/>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400" b="1" dirty="0">
                <a:solidFill>
                  <a:schemeClr val="tx1"/>
                </a:solidFill>
                <a:latin typeface="Arial" pitchFamily="34" charset="0"/>
                <a:cs typeface="Arial" pitchFamily="34" charset="0"/>
              </a:rPr>
              <a:t>*Connecting to data (Airbnb Excel file)</a:t>
            </a:r>
          </a:p>
          <a:p>
            <a:pPr algn="ctr"/>
            <a:endParaRPr lang="en-US" sz="800" b="1" dirty="0">
              <a:solidFill>
                <a:schemeClr val="tx1"/>
              </a:solidFill>
              <a:latin typeface="Arial" pitchFamily="34" charset="0"/>
              <a:cs typeface="Arial" pitchFamily="34" charset="0"/>
            </a:endParaRPr>
          </a:p>
          <a:p>
            <a:pPr algn="ctr"/>
            <a:r>
              <a:rPr lang="en-US" sz="1400" b="1" dirty="0">
                <a:solidFill>
                  <a:schemeClr val="tx1"/>
                </a:solidFill>
                <a:latin typeface="Arial" pitchFamily="34" charset="0"/>
                <a:cs typeface="Arial" pitchFamily="34" charset="0"/>
              </a:rPr>
              <a:t>*Detecting data types</a:t>
            </a:r>
          </a:p>
        </p:txBody>
      </p:sp>
      <p:cxnSp>
        <p:nvCxnSpPr>
          <p:cNvPr id="14" name="Straight Arrow Connector 17">
            <a:extLst>
              <a:ext uri="{FF2B5EF4-FFF2-40B4-BE49-F238E27FC236}">
                <a16:creationId xmlns:a16="http://schemas.microsoft.com/office/drawing/2014/main" id="{86180DB2-C878-4BF0-B8E5-FD748C23C013}"/>
              </a:ext>
            </a:extLst>
          </p:cNvPr>
          <p:cNvCxnSpPr>
            <a:cxnSpLocks/>
          </p:cNvCxnSpPr>
          <p:nvPr/>
        </p:nvCxnSpPr>
        <p:spPr>
          <a:xfrm>
            <a:off x="1979712" y="3796684"/>
            <a:ext cx="389521" cy="0"/>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AFAD4B8E-5A07-45B3-BFB4-5D47AD5699D4}"/>
              </a:ext>
            </a:extLst>
          </p:cNvPr>
          <p:cNvSpPr/>
          <p:nvPr/>
        </p:nvSpPr>
        <p:spPr>
          <a:xfrm>
            <a:off x="395544" y="2703200"/>
            <a:ext cx="1584168" cy="293752"/>
          </a:xfrm>
          <a:prstGeom prst="roundRect">
            <a:avLst/>
          </a:prstGeom>
          <a:solidFill>
            <a:schemeClr val="bg1">
              <a:lumMod val="75000"/>
            </a:schemeClr>
          </a:solidFill>
          <a:ln>
            <a:solidFill>
              <a:schemeClr val="tx1"/>
            </a:solidFill>
          </a:ln>
        </p:spPr>
        <p:style>
          <a:lnRef idx="0">
            <a:schemeClr val="accent1"/>
          </a:lnRef>
          <a:fillRef idx="1002">
            <a:schemeClr val="lt1"/>
          </a:fillRef>
          <a:effectRef idx="3">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latin typeface="Arial" pitchFamily="34" charset="0"/>
                <a:cs typeface="Arial" pitchFamily="34" charset="0"/>
              </a:rPr>
              <a:t>Data Source</a:t>
            </a:r>
          </a:p>
        </p:txBody>
      </p:sp>
      <p:cxnSp>
        <p:nvCxnSpPr>
          <p:cNvPr id="26" name="Straight Connector 52">
            <a:extLst>
              <a:ext uri="{FF2B5EF4-FFF2-40B4-BE49-F238E27FC236}">
                <a16:creationId xmlns:a16="http://schemas.microsoft.com/office/drawing/2014/main" id="{7D84A1B6-C2EB-4F88-9196-F096D55835ED}"/>
              </a:ext>
            </a:extLst>
          </p:cNvPr>
          <p:cNvCxnSpPr>
            <a:cxnSpLocks/>
          </p:cNvCxnSpPr>
          <p:nvPr/>
        </p:nvCxnSpPr>
        <p:spPr>
          <a:xfrm>
            <a:off x="1169881" y="2978577"/>
            <a:ext cx="1" cy="23439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32 Rectángulo redondeado">
            <a:extLst>
              <a:ext uri="{FF2B5EF4-FFF2-40B4-BE49-F238E27FC236}">
                <a16:creationId xmlns:a16="http://schemas.microsoft.com/office/drawing/2014/main" id="{AB762A0E-AC07-4778-BD3C-DA87868D3897}"/>
              </a:ext>
            </a:extLst>
          </p:cNvPr>
          <p:cNvSpPr/>
          <p:nvPr/>
        </p:nvSpPr>
        <p:spPr>
          <a:xfrm>
            <a:off x="251520" y="2559184"/>
            <a:ext cx="1865685" cy="2093481"/>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ounded Rectangle 11">
            <a:extLst>
              <a:ext uri="{FF2B5EF4-FFF2-40B4-BE49-F238E27FC236}">
                <a16:creationId xmlns:a16="http://schemas.microsoft.com/office/drawing/2014/main" id="{3794AF85-5D78-474C-9241-B5033A13F64C}"/>
              </a:ext>
            </a:extLst>
          </p:cNvPr>
          <p:cNvSpPr/>
          <p:nvPr/>
        </p:nvSpPr>
        <p:spPr>
          <a:xfrm>
            <a:off x="2285499" y="3140965"/>
            <a:ext cx="2214494" cy="1584177"/>
          </a:xfrm>
          <a:prstGeom prst="roundRect">
            <a:avLst/>
          </a:prstGeom>
          <a:solidFill>
            <a:srgbClr val="33CAFF"/>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CA" sz="1300" b="1" dirty="0">
                <a:solidFill>
                  <a:schemeClr val="tx1"/>
                </a:solidFill>
                <a:latin typeface="Arial" pitchFamily="34" charset="0"/>
                <a:cs typeface="Arial" pitchFamily="34" charset="0"/>
              </a:rPr>
              <a:t>Features: </a:t>
            </a:r>
          </a:p>
          <a:p>
            <a:pPr algn="ctr"/>
            <a:r>
              <a:rPr lang="en-CA" sz="1300" b="1" dirty="0">
                <a:solidFill>
                  <a:schemeClr val="tx1"/>
                </a:solidFill>
                <a:latin typeface="Arial" pitchFamily="34" charset="0"/>
                <a:cs typeface="Arial" pitchFamily="34" charset="0"/>
              </a:rPr>
              <a:t>*Accommodation (Beds and Room Types)</a:t>
            </a:r>
          </a:p>
          <a:p>
            <a:pPr algn="ctr"/>
            <a:r>
              <a:rPr lang="en-CA" sz="1300" b="1" dirty="0">
                <a:solidFill>
                  <a:schemeClr val="tx1"/>
                </a:solidFill>
                <a:latin typeface="Arial" pitchFamily="34" charset="0"/>
                <a:cs typeface="Arial" pitchFamily="34" charset="0"/>
              </a:rPr>
              <a:t>*Price (Beds and Room Types)</a:t>
            </a:r>
          </a:p>
          <a:p>
            <a:pPr algn="ctr"/>
            <a:r>
              <a:rPr lang="en-CA" sz="1300" b="1" dirty="0">
                <a:solidFill>
                  <a:schemeClr val="tx1"/>
                </a:solidFill>
                <a:latin typeface="Arial" pitchFamily="34" charset="0"/>
                <a:cs typeface="Arial" pitchFamily="34" charset="0"/>
              </a:rPr>
              <a:t>*Hosts (Number and rating)</a:t>
            </a:r>
          </a:p>
        </p:txBody>
      </p:sp>
      <p:cxnSp>
        <p:nvCxnSpPr>
          <p:cNvPr id="51" name="Straight Arrow Connector 17">
            <a:extLst>
              <a:ext uri="{FF2B5EF4-FFF2-40B4-BE49-F238E27FC236}">
                <a16:creationId xmlns:a16="http://schemas.microsoft.com/office/drawing/2014/main" id="{4156A4F8-85B4-4B9E-B5DB-D76D711B737D}"/>
              </a:ext>
            </a:extLst>
          </p:cNvPr>
          <p:cNvCxnSpPr>
            <a:cxnSpLocks/>
          </p:cNvCxnSpPr>
          <p:nvPr/>
        </p:nvCxnSpPr>
        <p:spPr>
          <a:xfrm>
            <a:off x="4482751" y="3778044"/>
            <a:ext cx="377284" cy="0"/>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22">
            <a:extLst>
              <a:ext uri="{FF2B5EF4-FFF2-40B4-BE49-F238E27FC236}">
                <a16:creationId xmlns:a16="http://schemas.microsoft.com/office/drawing/2014/main" id="{F114EAF7-A059-468C-AD92-2270069B1F01}"/>
              </a:ext>
            </a:extLst>
          </p:cNvPr>
          <p:cNvSpPr/>
          <p:nvPr/>
        </p:nvSpPr>
        <p:spPr>
          <a:xfrm>
            <a:off x="2521842" y="2420889"/>
            <a:ext cx="1762126" cy="557688"/>
          </a:xfrm>
          <a:prstGeom prst="roundRect">
            <a:avLst/>
          </a:prstGeom>
          <a:solidFill>
            <a:schemeClr val="bg1">
              <a:lumMod val="75000"/>
            </a:schemeClr>
          </a:solidFill>
          <a:ln>
            <a:solidFill>
              <a:schemeClr val="tx1"/>
            </a:solidFill>
          </a:ln>
        </p:spPr>
        <p:style>
          <a:lnRef idx="0">
            <a:schemeClr val="accent1"/>
          </a:lnRef>
          <a:fillRef idx="1002">
            <a:schemeClr val="lt1"/>
          </a:fillRef>
          <a:effectRef idx="3">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latin typeface="Arial" pitchFamily="34" charset="0"/>
                <a:cs typeface="Arial" pitchFamily="34" charset="0"/>
              </a:rPr>
              <a:t>Main Features + KPIs</a:t>
            </a:r>
          </a:p>
        </p:txBody>
      </p:sp>
      <p:cxnSp>
        <p:nvCxnSpPr>
          <p:cNvPr id="53" name="Straight Connector 52">
            <a:extLst>
              <a:ext uri="{FF2B5EF4-FFF2-40B4-BE49-F238E27FC236}">
                <a16:creationId xmlns:a16="http://schemas.microsoft.com/office/drawing/2014/main" id="{D68F1E9D-4F54-46AB-8B94-582050220B02}"/>
              </a:ext>
            </a:extLst>
          </p:cNvPr>
          <p:cNvCxnSpPr>
            <a:cxnSpLocks/>
          </p:cNvCxnSpPr>
          <p:nvPr/>
        </p:nvCxnSpPr>
        <p:spPr>
          <a:xfrm>
            <a:off x="3419872" y="2978578"/>
            <a:ext cx="0" cy="16239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32 Rectángulo redondeado">
            <a:extLst>
              <a:ext uri="{FF2B5EF4-FFF2-40B4-BE49-F238E27FC236}">
                <a16:creationId xmlns:a16="http://schemas.microsoft.com/office/drawing/2014/main" id="{F3D12193-1C0F-4E8B-924A-397EBA32EE0D}"/>
              </a:ext>
            </a:extLst>
          </p:cNvPr>
          <p:cNvSpPr/>
          <p:nvPr/>
        </p:nvSpPr>
        <p:spPr>
          <a:xfrm>
            <a:off x="2267744" y="2213491"/>
            <a:ext cx="2346784" cy="2727677"/>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ounded Rectangle 11">
            <a:extLst>
              <a:ext uri="{FF2B5EF4-FFF2-40B4-BE49-F238E27FC236}">
                <a16:creationId xmlns:a16="http://schemas.microsoft.com/office/drawing/2014/main" id="{E2FB76A5-753C-4C15-8C5A-EF630F8E7B11}"/>
              </a:ext>
            </a:extLst>
          </p:cNvPr>
          <p:cNvSpPr/>
          <p:nvPr/>
        </p:nvSpPr>
        <p:spPr>
          <a:xfrm>
            <a:off x="4860035" y="3077570"/>
            <a:ext cx="1800197" cy="1230356"/>
          </a:xfrm>
          <a:prstGeom prst="roundRect">
            <a:avLst/>
          </a:prstGeom>
          <a:solidFill>
            <a:srgbClr val="33CAFF"/>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CA" sz="1200" b="1" dirty="0">
                <a:solidFill>
                  <a:schemeClr val="tx1"/>
                </a:solidFill>
                <a:latin typeface="Arial" pitchFamily="34" charset="0"/>
                <a:cs typeface="Arial" pitchFamily="34" charset="0"/>
              </a:rPr>
              <a:t>*Accommodation (2)</a:t>
            </a:r>
          </a:p>
          <a:p>
            <a:pPr algn="ctr"/>
            <a:r>
              <a:rPr lang="en-CA" sz="1200" b="1" dirty="0">
                <a:solidFill>
                  <a:schemeClr val="tx1"/>
                </a:solidFill>
                <a:latin typeface="Arial" pitchFamily="34" charset="0"/>
                <a:cs typeface="Arial" pitchFamily="34" charset="0"/>
              </a:rPr>
              <a:t>*Price (2)</a:t>
            </a:r>
          </a:p>
          <a:p>
            <a:pPr algn="ctr"/>
            <a:r>
              <a:rPr lang="en-CA" sz="1200" b="1" dirty="0">
                <a:solidFill>
                  <a:schemeClr val="tx1"/>
                </a:solidFill>
                <a:latin typeface="Arial" pitchFamily="34" charset="0"/>
                <a:cs typeface="Arial" pitchFamily="34" charset="0"/>
              </a:rPr>
              <a:t>*Hosts (2)</a:t>
            </a:r>
          </a:p>
          <a:p>
            <a:pPr algn="ctr"/>
            <a:r>
              <a:rPr lang="en-CA" sz="1200" b="1" dirty="0">
                <a:solidFill>
                  <a:schemeClr val="tx1"/>
                </a:solidFill>
                <a:latin typeface="Arial" pitchFamily="34" charset="0"/>
                <a:cs typeface="Arial" pitchFamily="34" charset="0"/>
              </a:rPr>
              <a:t>Analytics (3)</a:t>
            </a:r>
          </a:p>
          <a:p>
            <a:pPr algn="ctr"/>
            <a:r>
              <a:rPr lang="en-CA" sz="1200" b="1" dirty="0">
                <a:solidFill>
                  <a:schemeClr val="tx1"/>
                </a:solidFill>
                <a:latin typeface="Arial" pitchFamily="34" charset="0"/>
                <a:cs typeface="Arial" pitchFamily="34" charset="0"/>
              </a:rPr>
              <a:t>*Geolocation (1)</a:t>
            </a:r>
          </a:p>
        </p:txBody>
      </p:sp>
      <p:cxnSp>
        <p:nvCxnSpPr>
          <p:cNvPr id="62" name="Straight Arrow Connector 17">
            <a:extLst>
              <a:ext uri="{FF2B5EF4-FFF2-40B4-BE49-F238E27FC236}">
                <a16:creationId xmlns:a16="http://schemas.microsoft.com/office/drawing/2014/main" id="{B308A0ED-6772-4AFB-9A6D-C1A22F173B67}"/>
              </a:ext>
            </a:extLst>
          </p:cNvPr>
          <p:cNvCxnSpPr>
            <a:cxnSpLocks/>
          </p:cNvCxnSpPr>
          <p:nvPr/>
        </p:nvCxnSpPr>
        <p:spPr>
          <a:xfrm>
            <a:off x="6660232" y="3717032"/>
            <a:ext cx="341784" cy="0"/>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ounded Rectangle 22">
            <a:extLst>
              <a:ext uri="{FF2B5EF4-FFF2-40B4-BE49-F238E27FC236}">
                <a16:creationId xmlns:a16="http://schemas.microsoft.com/office/drawing/2014/main" id="{D2A1D26A-CBC8-42D1-9235-CDB9CD7D0148}"/>
              </a:ext>
            </a:extLst>
          </p:cNvPr>
          <p:cNvSpPr/>
          <p:nvPr/>
        </p:nvSpPr>
        <p:spPr>
          <a:xfrm>
            <a:off x="4981600" y="2559184"/>
            <a:ext cx="1606624" cy="285141"/>
          </a:xfrm>
          <a:prstGeom prst="roundRect">
            <a:avLst/>
          </a:prstGeom>
          <a:solidFill>
            <a:schemeClr val="bg1">
              <a:lumMod val="75000"/>
            </a:schemeClr>
          </a:solidFill>
          <a:ln>
            <a:solidFill>
              <a:schemeClr val="tx1"/>
            </a:solidFill>
          </a:ln>
        </p:spPr>
        <p:style>
          <a:lnRef idx="0">
            <a:schemeClr val="accent1"/>
          </a:lnRef>
          <a:fillRef idx="1002">
            <a:schemeClr val="lt1"/>
          </a:fillRef>
          <a:effectRef idx="3">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latin typeface="Arial" pitchFamily="34" charset="0"/>
                <a:cs typeface="Arial" pitchFamily="34" charset="0"/>
              </a:rPr>
              <a:t>Visualizations</a:t>
            </a:r>
          </a:p>
        </p:txBody>
      </p:sp>
      <p:sp>
        <p:nvSpPr>
          <p:cNvPr id="65" name="Rounded Rectangle 22">
            <a:extLst>
              <a:ext uri="{FF2B5EF4-FFF2-40B4-BE49-F238E27FC236}">
                <a16:creationId xmlns:a16="http://schemas.microsoft.com/office/drawing/2014/main" id="{D621D8D6-19B7-477B-8744-284FCAACD2D4}"/>
              </a:ext>
            </a:extLst>
          </p:cNvPr>
          <p:cNvSpPr/>
          <p:nvPr/>
        </p:nvSpPr>
        <p:spPr>
          <a:xfrm>
            <a:off x="5220072" y="4517730"/>
            <a:ext cx="1080120" cy="271616"/>
          </a:xfrm>
          <a:prstGeom prst="roundRect">
            <a:avLst/>
          </a:prstGeom>
          <a:solidFill>
            <a:schemeClr val="bg1"/>
          </a:solidFill>
          <a:ln>
            <a:solidFill>
              <a:schemeClr val="tx1"/>
            </a:solidFill>
          </a:ln>
        </p:spPr>
        <p:style>
          <a:lnRef idx="0">
            <a:schemeClr val="accent1"/>
          </a:lnRef>
          <a:fillRef idx="1002">
            <a:schemeClr val="lt1"/>
          </a:fillRef>
          <a:effectRef idx="3">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dirty="0">
                <a:solidFill>
                  <a:schemeClr val="tx1"/>
                </a:solidFill>
                <a:latin typeface="Arial" pitchFamily="34" charset="0"/>
                <a:cs typeface="Arial" pitchFamily="34" charset="0"/>
              </a:rPr>
              <a:t>10 Graphs</a:t>
            </a:r>
          </a:p>
        </p:txBody>
      </p:sp>
      <p:sp>
        <p:nvSpPr>
          <p:cNvPr id="67" name="32 Rectángulo redondeado">
            <a:extLst>
              <a:ext uri="{FF2B5EF4-FFF2-40B4-BE49-F238E27FC236}">
                <a16:creationId xmlns:a16="http://schemas.microsoft.com/office/drawing/2014/main" id="{F25D0577-58B6-414E-A2F6-2AA4CEF986BD}"/>
              </a:ext>
            </a:extLst>
          </p:cNvPr>
          <p:cNvSpPr/>
          <p:nvPr/>
        </p:nvSpPr>
        <p:spPr>
          <a:xfrm>
            <a:off x="4787008" y="2420888"/>
            <a:ext cx="1952264" cy="2448273"/>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ounded Rectangle 11">
            <a:extLst>
              <a:ext uri="{FF2B5EF4-FFF2-40B4-BE49-F238E27FC236}">
                <a16:creationId xmlns:a16="http://schemas.microsoft.com/office/drawing/2014/main" id="{7BDA89FB-3A09-4E51-BE5B-42BF836F6ED7}"/>
              </a:ext>
            </a:extLst>
          </p:cNvPr>
          <p:cNvSpPr/>
          <p:nvPr/>
        </p:nvSpPr>
        <p:spPr>
          <a:xfrm>
            <a:off x="7002016" y="3212976"/>
            <a:ext cx="1873224" cy="921425"/>
          </a:xfrm>
          <a:prstGeom prst="roundRect">
            <a:avLst/>
          </a:prstGeom>
          <a:solidFill>
            <a:srgbClr val="33CAFF"/>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CA" sz="1400" b="1" dirty="0">
                <a:solidFill>
                  <a:schemeClr val="tx1"/>
                </a:solidFill>
                <a:latin typeface="Arial" pitchFamily="34" charset="0"/>
                <a:cs typeface="Arial" pitchFamily="34" charset="0"/>
              </a:rPr>
              <a:t>5 Graphs + 2 Global Params</a:t>
            </a:r>
          </a:p>
        </p:txBody>
      </p:sp>
      <p:sp>
        <p:nvSpPr>
          <p:cNvPr id="75" name="Rounded Rectangle 22">
            <a:extLst>
              <a:ext uri="{FF2B5EF4-FFF2-40B4-BE49-F238E27FC236}">
                <a16:creationId xmlns:a16="http://schemas.microsoft.com/office/drawing/2014/main" id="{41305A1B-7A05-4810-BEDF-1F1686B8F67D}"/>
              </a:ext>
            </a:extLst>
          </p:cNvPr>
          <p:cNvSpPr/>
          <p:nvPr/>
        </p:nvSpPr>
        <p:spPr>
          <a:xfrm>
            <a:off x="7092788" y="2744924"/>
            <a:ext cx="1691680" cy="324036"/>
          </a:xfrm>
          <a:prstGeom prst="roundRect">
            <a:avLst/>
          </a:prstGeom>
          <a:solidFill>
            <a:schemeClr val="bg1">
              <a:lumMod val="75000"/>
            </a:schemeClr>
          </a:solidFill>
          <a:ln>
            <a:solidFill>
              <a:schemeClr val="tx1"/>
            </a:solidFill>
          </a:ln>
        </p:spPr>
        <p:style>
          <a:lnRef idx="0">
            <a:schemeClr val="accent1"/>
          </a:lnRef>
          <a:fillRef idx="1002">
            <a:schemeClr val="lt1"/>
          </a:fillRef>
          <a:effectRef idx="3">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b="1" dirty="0">
                <a:solidFill>
                  <a:schemeClr val="tx1"/>
                </a:solidFill>
                <a:latin typeface="Arial" pitchFamily="34" charset="0"/>
                <a:cs typeface="Arial" pitchFamily="34" charset="0"/>
              </a:rPr>
              <a:t>Dashboard</a:t>
            </a:r>
          </a:p>
        </p:txBody>
      </p:sp>
      <p:cxnSp>
        <p:nvCxnSpPr>
          <p:cNvPr id="76" name="Straight Connector 75">
            <a:extLst>
              <a:ext uri="{FF2B5EF4-FFF2-40B4-BE49-F238E27FC236}">
                <a16:creationId xmlns:a16="http://schemas.microsoft.com/office/drawing/2014/main" id="{89A1CDFF-53A6-4364-B653-D4DD09A41A07}"/>
              </a:ext>
            </a:extLst>
          </p:cNvPr>
          <p:cNvCxnSpPr>
            <a:cxnSpLocks/>
            <a:endCxn id="73" idx="0"/>
          </p:cNvCxnSpPr>
          <p:nvPr/>
        </p:nvCxnSpPr>
        <p:spPr>
          <a:xfrm>
            <a:off x="7938628" y="3025617"/>
            <a:ext cx="0" cy="18735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ounded Rectangle 22">
            <a:extLst>
              <a:ext uri="{FF2B5EF4-FFF2-40B4-BE49-F238E27FC236}">
                <a16:creationId xmlns:a16="http://schemas.microsoft.com/office/drawing/2014/main" id="{1BA76FF6-F62E-4E1F-9EF1-DFF04D1F661D}"/>
              </a:ext>
            </a:extLst>
          </p:cNvPr>
          <p:cNvSpPr/>
          <p:nvPr/>
        </p:nvSpPr>
        <p:spPr>
          <a:xfrm>
            <a:off x="6972536" y="4308392"/>
            <a:ext cx="1919944" cy="344744"/>
          </a:xfrm>
          <a:prstGeom prst="roundRect">
            <a:avLst/>
          </a:prstGeom>
          <a:solidFill>
            <a:schemeClr val="bg1"/>
          </a:solidFill>
          <a:ln>
            <a:solidFill>
              <a:schemeClr val="tx1"/>
            </a:solidFill>
          </a:ln>
        </p:spPr>
        <p:style>
          <a:lnRef idx="0">
            <a:schemeClr val="accent1"/>
          </a:lnRef>
          <a:fillRef idx="1002">
            <a:schemeClr val="lt1"/>
          </a:fillRef>
          <a:effectRef idx="3">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dirty="0">
                <a:solidFill>
                  <a:schemeClr val="tx1"/>
                </a:solidFill>
                <a:latin typeface="Arial" pitchFamily="34" charset="0"/>
                <a:cs typeface="Arial" pitchFamily="34" charset="0"/>
              </a:rPr>
              <a:t>Airbnb NYC Dashboard</a:t>
            </a:r>
          </a:p>
        </p:txBody>
      </p:sp>
      <p:cxnSp>
        <p:nvCxnSpPr>
          <p:cNvPr id="78" name="Straight Connector 52">
            <a:extLst>
              <a:ext uri="{FF2B5EF4-FFF2-40B4-BE49-F238E27FC236}">
                <a16:creationId xmlns:a16="http://schemas.microsoft.com/office/drawing/2014/main" id="{5E74B867-BCDD-46EA-A182-4BF5700D52CF}"/>
              </a:ext>
            </a:extLst>
          </p:cNvPr>
          <p:cNvCxnSpPr>
            <a:cxnSpLocks/>
          </p:cNvCxnSpPr>
          <p:nvPr/>
        </p:nvCxnSpPr>
        <p:spPr>
          <a:xfrm>
            <a:off x="7956376" y="4149080"/>
            <a:ext cx="0" cy="16782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32 Rectángulo redondeado">
            <a:extLst>
              <a:ext uri="{FF2B5EF4-FFF2-40B4-BE49-F238E27FC236}">
                <a16:creationId xmlns:a16="http://schemas.microsoft.com/office/drawing/2014/main" id="{2B858BCA-2EEE-456A-8167-ECD0DBACB63B}"/>
              </a:ext>
            </a:extLst>
          </p:cNvPr>
          <p:cNvSpPr/>
          <p:nvPr/>
        </p:nvSpPr>
        <p:spPr>
          <a:xfrm>
            <a:off x="6840760" y="2492903"/>
            <a:ext cx="2195736" cy="237625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Straight Connector 47">
            <a:extLst>
              <a:ext uri="{FF2B5EF4-FFF2-40B4-BE49-F238E27FC236}">
                <a16:creationId xmlns:a16="http://schemas.microsoft.com/office/drawing/2014/main" id="{86CB92A8-4470-4D74-8790-BF89140478BF}"/>
              </a:ext>
            </a:extLst>
          </p:cNvPr>
          <p:cNvCxnSpPr>
            <a:cxnSpLocks/>
          </p:cNvCxnSpPr>
          <p:nvPr/>
        </p:nvCxnSpPr>
        <p:spPr>
          <a:xfrm>
            <a:off x="5795120" y="4293096"/>
            <a:ext cx="0" cy="23439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E4B6E0-4CD2-4174-B7E2-46BDADD9F817}"/>
              </a:ext>
            </a:extLst>
          </p:cNvPr>
          <p:cNvCxnSpPr>
            <a:cxnSpLocks/>
          </p:cNvCxnSpPr>
          <p:nvPr/>
        </p:nvCxnSpPr>
        <p:spPr>
          <a:xfrm>
            <a:off x="5795120" y="2852936"/>
            <a:ext cx="0" cy="21602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16D1DAB-DBA1-449F-8188-F0B3A6DA866C}"/>
              </a:ext>
            </a:extLst>
          </p:cNvPr>
          <p:cNvSpPr txBox="1"/>
          <p:nvPr/>
        </p:nvSpPr>
        <p:spPr>
          <a:xfrm>
            <a:off x="2043012" y="1455167"/>
            <a:ext cx="4977260" cy="461665"/>
          </a:xfrm>
          <a:prstGeom prst="rect">
            <a:avLst/>
          </a:prstGeom>
          <a:noFill/>
        </p:spPr>
        <p:txBody>
          <a:bodyPr wrap="none" rtlCol="0">
            <a:spAutoFit/>
          </a:bodyPr>
          <a:lstStyle/>
          <a:p>
            <a:r>
              <a:rPr lang="en-CA" sz="2400" b="1" i="1" dirty="0">
                <a:effectLst>
                  <a:outerShdw blurRad="38100" dist="38100" dir="2700000" algn="tl">
                    <a:srgbClr val="000000">
                      <a:alpha val="43137"/>
                    </a:srgbClr>
                  </a:outerShdw>
                </a:effectLst>
              </a:rPr>
              <a:t>Project Topic: Option 2 - Airbnb</a:t>
            </a:r>
          </a:p>
        </p:txBody>
      </p:sp>
    </p:spTree>
    <p:extLst>
      <p:ext uri="{BB962C8B-B14F-4D97-AF65-F5344CB8AC3E}">
        <p14:creationId xmlns:p14="http://schemas.microsoft.com/office/powerpoint/2010/main" val="369003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363273" cy="720080"/>
          </a:xfrm>
        </p:spPr>
        <p:txBody>
          <a:bodyPr vert="horz" anchor="b" anchorCtr="0">
            <a:noAutofit/>
          </a:bodyPr>
          <a:lstStyle/>
          <a:p>
            <a:pPr algn="ctr">
              <a:defRPr/>
            </a:pPr>
            <a:r>
              <a:rPr lang="es-ES"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2. </a:t>
            </a:r>
            <a:r>
              <a:rPr lang="en-CA"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results</a:t>
            </a:r>
          </a:p>
        </p:txBody>
      </p:sp>
      <p:sp>
        <p:nvSpPr>
          <p:cNvPr id="6" name="5 Marcador de número de diapositiva"/>
          <p:cNvSpPr>
            <a:spLocks noGrp="1"/>
          </p:cNvSpPr>
          <p:nvPr>
            <p:ph type="sldNum" sz="quarter" idx="12"/>
          </p:nvPr>
        </p:nvSpPr>
        <p:spPr>
          <a:xfrm>
            <a:off x="612648" y="6381328"/>
            <a:ext cx="1981200" cy="365760"/>
          </a:xfrm>
        </p:spPr>
        <p:txBody>
          <a:bodyPr/>
          <a:lstStyle/>
          <a:p>
            <a:pPr>
              <a:defRPr/>
            </a:pPr>
            <a:fld id="{ED2CE491-774E-422B-86DF-FF691897CD7E}" type="slidenum">
              <a:rPr lang="es-ES" sz="1500" b="1" smtClean="0"/>
              <a:pPr>
                <a:defRPr/>
              </a:pPr>
              <a:t>4</a:t>
            </a:fld>
            <a:endParaRPr lang="es-ES" sz="1500" b="1" dirty="0"/>
          </a:p>
        </p:txBody>
      </p:sp>
      <p:sp>
        <p:nvSpPr>
          <p:cNvPr id="7" name="Line 7"/>
          <p:cNvSpPr>
            <a:spLocks noChangeShapeType="1"/>
          </p:cNvSpPr>
          <p:nvPr/>
        </p:nvSpPr>
        <p:spPr bwMode="auto">
          <a:xfrm flipH="1">
            <a:off x="0" y="6381328"/>
            <a:ext cx="9144000" cy="0"/>
          </a:xfrm>
          <a:prstGeom prst="line">
            <a:avLst/>
          </a:prstGeom>
          <a:noFill/>
          <a:ln w="57150" cmpd="thickThin">
            <a:solidFill>
              <a:srgbClr val="3187C1"/>
            </a:solidFill>
            <a:round/>
            <a:headEnd/>
            <a:tailEnd/>
          </a:ln>
        </p:spPr>
        <p:txBody>
          <a:bodyPr lIns="91430" tIns="45714" rIns="91430" bIns="45714"/>
          <a:lstStyle/>
          <a:p>
            <a:endParaRPr lang="es-ES"/>
          </a:p>
        </p:txBody>
      </p:sp>
      <p:sp>
        <p:nvSpPr>
          <p:cNvPr id="8" name="TextBox 7">
            <a:extLst>
              <a:ext uri="{FF2B5EF4-FFF2-40B4-BE49-F238E27FC236}">
                <a16:creationId xmlns:a16="http://schemas.microsoft.com/office/drawing/2014/main" id="{ACC220BD-C67A-4A6B-891A-86C35697501E}"/>
              </a:ext>
            </a:extLst>
          </p:cNvPr>
          <p:cNvSpPr txBox="1"/>
          <p:nvPr/>
        </p:nvSpPr>
        <p:spPr>
          <a:xfrm>
            <a:off x="467544" y="1196752"/>
            <a:ext cx="8363273" cy="4832092"/>
          </a:xfrm>
          <a:prstGeom prst="rect">
            <a:avLst/>
          </a:prstGeom>
          <a:noFill/>
        </p:spPr>
        <p:txBody>
          <a:bodyPr wrap="square" rtlCol="0">
            <a:spAutoFit/>
          </a:bodyPr>
          <a:lstStyle/>
          <a:p>
            <a:pPr algn="ctr"/>
            <a:r>
              <a:rPr lang="en-CA" sz="2000" b="1" dirty="0"/>
              <a:t>Questions</a:t>
            </a:r>
          </a:p>
          <a:p>
            <a:pPr algn="ctr"/>
            <a:endParaRPr lang="en-CA" dirty="0"/>
          </a:p>
          <a:p>
            <a:r>
              <a:rPr lang="en-CA" b="1" i="1" dirty="0"/>
              <a:t>Price:</a:t>
            </a:r>
            <a:endParaRPr lang="en-CA" dirty="0"/>
          </a:p>
          <a:p>
            <a:pPr marL="285750" indent="-285750">
              <a:buFont typeface="Arial" panose="020B0604020202020204" pitchFamily="34" charset="0"/>
              <a:buChar char="•"/>
            </a:pPr>
            <a:r>
              <a:rPr lang="en-CA" dirty="0"/>
              <a:t>What is the average price per room type and per bed across the neighborhoods in New York?</a:t>
            </a:r>
          </a:p>
          <a:p>
            <a:r>
              <a:rPr lang="en-CA" dirty="0"/>
              <a:t> </a:t>
            </a:r>
          </a:p>
          <a:p>
            <a:r>
              <a:rPr lang="en-CA" b="1" i="1" dirty="0"/>
              <a:t>Accommodation:</a:t>
            </a:r>
            <a:endParaRPr lang="en-CA" dirty="0"/>
          </a:p>
          <a:p>
            <a:pPr marL="285750" indent="-285750">
              <a:buFont typeface="Arial" panose="020B0604020202020204" pitchFamily="34" charset="0"/>
              <a:buChar char="•"/>
            </a:pPr>
            <a:r>
              <a:rPr lang="en-CA" dirty="0"/>
              <a:t>What is the availability in terms of number of beds and room types across the neighborhoods in New York?</a:t>
            </a:r>
          </a:p>
          <a:p>
            <a:r>
              <a:rPr lang="en-CA" dirty="0"/>
              <a:t> </a:t>
            </a:r>
          </a:p>
          <a:p>
            <a:r>
              <a:rPr lang="en-CA" b="1" i="1" dirty="0"/>
              <a:t>Hosts:</a:t>
            </a:r>
            <a:endParaRPr lang="en-CA" dirty="0"/>
          </a:p>
          <a:p>
            <a:pPr marL="285750" indent="-285750">
              <a:buFont typeface="Arial" panose="020B0604020202020204" pitchFamily="34" charset="0"/>
              <a:buChar char="•"/>
            </a:pPr>
            <a:r>
              <a:rPr lang="en-CA" dirty="0"/>
              <a:t>What is the number of Airbnb hosts in the different neighborhoods of New York that joined the company from 2008 to 2015? </a:t>
            </a:r>
          </a:p>
          <a:p>
            <a:endParaRPr lang="en-CA" dirty="0"/>
          </a:p>
          <a:p>
            <a:pPr marL="285750" indent="-285750">
              <a:buFont typeface="Arial" panose="020B0604020202020204" pitchFamily="34" charset="0"/>
              <a:buChar char="•"/>
            </a:pPr>
            <a:r>
              <a:rPr lang="en-CA" dirty="0"/>
              <a:t>What is the top Airbnb most reliable hosts? (For reliability it was considered the better the higher amount of reviews in conjunction with the higher average review score rating).</a:t>
            </a:r>
          </a:p>
        </p:txBody>
      </p:sp>
    </p:spTree>
    <p:extLst>
      <p:ext uri="{BB962C8B-B14F-4D97-AF65-F5344CB8AC3E}">
        <p14:creationId xmlns:p14="http://schemas.microsoft.com/office/powerpoint/2010/main" val="264258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363273" cy="720080"/>
          </a:xfrm>
        </p:spPr>
        <p:txBody>
          <a:bodyPr vert="horz" anchor="b" anchorCtr="0">
            <a:noAutofit/>
          </a:bodyPr>
          <a:lstStyle/>
          <a:p>
            <a:pPr algn="ctr">
              <a:defRPr/>
            </a:pPr>
            <a:r>
              <a:rPr lang="es-ES"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2. </a:t>
            </a:r>
            <a:r>
              <a:rPr lang="en-CA"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results</a:t>
            </a:r>
          </a:p>
        </p:txBody>
      </p:sp>
      <p:sp>
        <p:nvSpPr>
          <p:cNvPr id="6" name="5 Marcador de número de diapositiva"/>
          <p:cNvSpPr>
            <a:spLocks noGrp="1"/>
          </p:cNvSpPr>
          <p:nvPr>
            <p:ph type="sldNum" sz="quarter" idx="12"/>
          </p:nvPr>
        </p:nvSpPr>
        <p:spPr>
          <a:xfrm>
            <a:off x="612648" y="6381328"/>
            <a:ext cx="1981200" cy="365760"/>
          </a:xfrm>
        </p:spPr>
        <p:txBody>
          <a:bodyPr/>
          <a:lstStyle/>
          <a:p>
            <a:pPr>
              <a:defRPr/>
            </a:pPr>
            <a:fld id="{ED2CE491-774E-422B-86DF-FF691897CD7E}" type="slidenum">
              <a:rPr lang="es-ES" sz="1500" b="1" smtClean="0"/>
              <a:pPr>
                <a:defRPr/>
              </a:pPr>
              <a:t>5</a:t>
            </a:fld>
            <a:endParaRPr lang="es-ES" sz="1500" b="1" dirty="0"/>
          </a:p>
        </p:txBody>
      </p:sp>
      <p:sp>
        <p:nvSpPr>
          <p:cNvPr id="7" name="Line 7"/>
          <p:cNvSpPr>
            <a:spLocks noChangeShapeType="1"/>
          </p:cNvSpPr>
          <p:nvPr/>
        </p:nvSpPr>
        <p:spPr bwMode="auto">
          <a:xfrm flipH="1">
            <a:off x="0" y="6381328"/>
            <a:ext cx="9144000" cy="0"/>
          </a:xfrm>
          <a:prstGeom prst="line">
            <a:avLst/>
          </a:prstGeom>
          <a:noFill/>
          <a:ln w="57150" cmpd="thickThin">
            <a:solidFill>
              <a:srgbClr val="3187C1"/>
            </a:solidFill>
            <a:round/>
            <a:headEnd/>
            <a:tailEnd/>
          </a:ln>
        </p:spPr>
        <p:txBody>
          <a:bodyPr lIns="91430" tIns="45714" rIns="91430" bIns="45714"/>
          <a:lstStyle/>
          <a:p>
            <a:endParaRPr lang="es-ES"/>
          </a:p>
        </p:txBody>
      </p:sp>
      <p:pic>
        <p:nvPicPr>
          <p:cNvPr id="3" name="Picture 2">
            <a:extLst>
              <a:ext uri="{FF2B5EF4-FFF2-40B4-BE49-F238E27FC236}">
                <a16:creationId xmlns:a16="http://schemas.microsoft.com/office/drawing/2014/main" id="{62FDF0DD-CBA9-4A58-A5FD-DD8BA418CBC8}"/>
              </a:ext>
            </a:extLst>
          </p:cNvPr>
          <p:cNvPicPr>
            <a:picLocks noChangeAspect="1"/>
          </p:cNvPicPr>
          <p:nvPr/>
        </p:nvPicPr>
        <p:blipFill>
          <a:blip r:embed="rId3"/>
          <a:stretch>
            <a:fillRect/>
          </a:stretch>
        </p:blipFill>
        <p:spPr>
          <a:xfrm>
            <a:off x="971600" y="935910"/>
            <a:ext cx="7236804" cy="5411370"/>
          </a:xfrm>
          <a:prstGeom prst="rect">
            <a:avLst/>
          </a:prstGeom>
        </p:spPr>
      </p:pic>
    </p:spTree>
    <p:extLst>
      <p:ext uri="{BB962C8B-B14F-4D97-AF65-F5344CB8AC3E}">
        <p14:creationId xmlns:p14="http://schemas.microsoft.com/office/powerpoint/2010/main" val="197706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363273" cy="720080"/>
          </a:xfrm>
        </p:spPr>
        <p:txBody>
          <a:bodyPr vert="horz" anchor="b" anchorCtr="0">
            <a:noAutofit/>
          </a:bodyPr>
          <a:lstStyle/>
          <a:p>
            <a:pPr algn="ctr">
              <a:defRPr/>
            </a:pPr>
            <a:r>
              <a:rPr lang="es-ES"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3. </a:t>
            </a:r>
            <a:r>
              <a:rPr lang="en-CA" sz="3500" b="1" cap="all" dirty="0">
                <a:solidFill>
                  <a:srgbClr val="0070C0"/>
                </a:solidFill>
                <a:effectLst>
                  <a:outerShdw blurRad="38100" dist="38100" dir="2700000" algn="tl">
                    <a:srgbClr val="000000">
                      <a:alpha val="43137"/>
                    </a:srgbClr>
                  </a:outerShdw>
                </a:effectLst>
                <a:latin typeface="Arial" pitchFamily="34" charset="0"/>
                <a:cs typeface="Arial" pitchFamily="34" charset="0"/>
              </a:rPr>
              <a:t>Challenges</a:t>
            </a:r>
          </a:p>
        </p:txBody>
      </p:sp>
      <p:sp>
        <p:nvSpPr>
          <p:cNvPr id="6" name="5 Marcador de número de diapositiva"/>
          <p:cNvSpPr>
            <a:spLocks noGrp="1"/>
          </p:cNvSpPr>
          <p:nvPr>
            <p:ph type="sldNum" sz="quarter" idx="12"/>
          </p:nvPr>
        </p:nvSpPr>
        <p:spPr>
          <a:xfrm>
            <a:off x="612648" y="6381328"/>
            <a:ext cx="1981200" cy="365760"/>
          </a:xfrm>
        </p:spPr>
        <p:txBody>
          <a:bodyPr/>
          <a:lstStyle/>
          <a:p>
            <a:pPr>
              <a:defRPr/>
            </a:pPr>
            <a:fld id="{ED2CE491-774E-422B-86DF-FF691897CD7E}" type="slidenum">
              <a:rPr lang="es-ES" sz="1500" b="1" smtClean="0"/>
              <a:pPr>
                <a:defRPr/>
              </a:pPr>
              <a:t>6</a:t>
            </a:fld>
            <a:endParaRPr lang="es-ES" sz="1500" b="1" dirty="0"/>
          </a:p>
        </p:txBody>
      </p:sp>
      <p:sp>
        <p:nvSpPr>
          <p:cNvPr id="7" name="Line 7"/>
          <p:cNvSpPr>
            <a:spLocks noChangeShapeType="1"/>
          </p:cNvSpPr>
          <p:nvPr/>
        </p:nvSpPr>
        <p:spPr bwMode="auto">
          <a:xfrm flipH="1">
            <a:off x="0" y="6381328"/>
            <a:ext cx="9144000" cy="0"/>
          </a:xfrm>
          <a:prstGeom prst="line">
            <a:avLst/>
          </a:prstGeom>
          <a:noFill/>
          <a:ln w="57150" cmpd="thickThin">
            <a:solidFill>
              <a:srgbClr val="3187C1"/>
            </a:solidFill>
            <a:round/>
            <a:headEnd/>
            <a:tailEnd/>
          </a:ln>
        </p:spPr>
        <p:txBody>
          <a:bodyPr lIns="91430" tIns="45714" rIns="91430" bIns="45714"/>
          <a:lstStyle/>
          <a:p>
            <a:endParaRPr lang="es-ES"/>
          </a:p>
        </p:txBody>
      </p:sp>
      <p:sp>
        <p:nvSpPr>
          <p:cNvPr id="8" name="TextBox 7">
            <a:extLst>
              <a:ext uri="{FF2B5EF4-FFF2-40B4-BE49-F238E27FC236}">
                <a16:creationId xmlns:a16="http://schemas.microsoft.com/office/drawing/2014/main" id="{8022879B-4523-45D8-851A-5AD0A3AFB516}"/>
              </a:ext>
            </a:extLst>
          </p:cNvPr>
          <p:cNvSpPr txBox="1"/>
          <p:nvPr/>
        </p:nvSpPr>
        <p:spPr>
          <a:xfrm>
            <a:off x="348999" y="1412776"/>
            <a:ext cx="836327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data available restricted the possibility of defining better KPIs for the Airbnb business case like: Occupancy rate, Average daily rate, Average length of stay, Revenue per available room, Net operation income, among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Restrictions of the Tableau public version to save files and use some tools.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Presence of nulls and data with the wrong format (Ex. Neighborhoods column).</a:t>
            </a:r>
          </a:p>
          <a:p>
            <a:pPr marL="285750" indent="-285750">
              <a:buFont typeface="Arial" panose="020B0604020202020204" pitchFamily="34" charset="0"/>
              <a:buChar char="•"/>
            </a:pPr>
            <a:endParaRPr lang="en-US" dirty="0"/>
          </a:p>
          <a:p>
            <a:r>
              <a:rPr lang="en-US" b="1" i="1" dirty="0"/>
              <a:t>Having additional time:</a:t>
            </a:r>
          </a:p>
          <a:p>
            <a:endParaRPr lang="en-US" dirty="0"/>
          </a:p>
          <a:p>
            <a:pPr marL="285750" indent="-285750">
              <a:buFont typeface="Arial" panose="020B0604020202020204" pitchFamily="34" charset="0"/>
              <a:buChar char="•"/>
            </a:pPr>
            <a:r>
              <a:rPr lang="en-US" dirty="0"/>
              <a:t>I would enrich the data source in order to be able to calculate the KPIs that are commonly used in the Airbnb business (Occupancy rate, Average daily rate, Average length of stay, Revenue per available room, Net operation income, among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85472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861049"/>
            <a:ext cx="7128792" cy="720080"/>
          </a:xfrm>
        </p:spPr>
        <p:txBody>
          <a:bodyPr>
            <a:normAutofit/>
          </a:bodyPr>
          <a:lstStyle/>
          <a:p>
            <a:pPr algn="ctr"/>
            <a:r>
              <a:rPr lang="es-CO" sz="4000" b="1" cap="all" dirty="0" err="1">
                <a:latin typeface="Arial" pitchFamily="34" charset="0"/>
                <a:cs typeface="Arial" pitchFamily="34" charset="0"/>
              </a:rPr>
              <a:t>Thank</a:t>
            </a:r>
            <a:r>
              <a:rPr lang="es-CO" sz="4000" b="1" cap="all" dirty="0">
                <a:latin typeface="Arial" pitchFamily="34" charset="0"/>
                <a:cs typeface="Arial" pitchFamily="34" charset="0"/>
              </a:rPr>
              <a:t> </a:t>
            </a:r>
            <a:r>
              <a:rPr lang="es-CO" sz="4000" b="1" cap="all" dirty="0" err="1">
                <a:latin typeface="Arial" pitchFamily="34" charset="0"/>
                <a:cs typeface="Arial" pitchFamily="34" charset="0"/>
              </a:rPr>
              <a:t>you</a:t>
            </a:r>
            <a:endParaRPr lang="es-CO" sz="4000" b="1"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8820</TotalTime>
  <Words>360</Words>
  <Application>Microsoft Office PowerPoint</Application>
  <PresentationFormat>On-screen Show (4:3)</PresentationFormat>
  <Paragraphs>65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Gill Sans MT</vt:lpstr>
      <vt:lpstr>Wingdings</vt:lpstr>
      <vt:lpstr>Wingdings 3</vt:lpstr>
      <vt:lpstr>Origen</vt:lpstr>
      <vt:lpstr>Data Visualization Project </vt:lpstr>
      <vt:lpstr>Agenda</vt:lpstr>
      <vt:lpstr>1. PROJECT FLOW STRUCTURE</vt:lpstr>
      <vt:lpstr>2. results</vt:lpstr>
      <vt:lpstr>2. results</vt:lpstr>
      <vt:lpstr>3. Challenges</vt:lpstr>
      <vt:lpstr>Thank you</vt:lpstr>
    </vt:vector>
  </TitlesOfParts>
  <Company>FONADE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Mceballo</dc:creator>
  <cp:lastModifiedBy>Henry Giorgi</cp:lastModifiedBy>
  <cp:revision>587</cp:revision>
  <dcterms:created xsi:type="dcterms:W3CDTF">2009-10-21T20:02:21Z</dcterms:created>
  <dcterms:modified xsi:type="dcterms:W3CDTF">2023-04-03T23:18:33Z</dcterms:modified>
</cp:coreProperties>
</file>