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8" r:id="rId9"/>
    <p:sldId id="269" r:id="rId10"/>
    <p:sldId id="271" r:id="rId11"/>
    <p:sldId id="270" r:id="rId12"/>
    <p:sldId id="261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B473E-FFBB-45C8-AEFB-F7CC1417087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C81525-1570-4888-B25E-210DE9AC1ACC}">
      <dgm:prSet phldrT="[文本]"/>
      <dgm:spPr/>
      <dgm:t>
        <a:bodyPr/>
        <a:lstStyle/>
        <a:p>
          <a:r>
            <a:rPr lang="zh-CN" altLang="en-US" dirty="0"/>
            <a:t>为什么要向量化</a:t>
          </a:r>
        </a:p>
      </dgm:t>
    </dgm:pt>
    <dgm:pt modelId="{5B5440E8-C8B9-4EC6-8AD8-02E5DE42BC00}" type="parTrans" cxnId="{EDE0E5DB-117D-4E44-8054-4D23F54DFDD4}">
      <dgm:prSet/>
      <dgm:spPr/>
      <dgm:t>
        <a:bodyPr/>
        <a:lstStyle/>
        <a:p>
          <a:endParaRPr lang="zh-CN" altLang="en-US"/>
        </a:p>
      </dgm:t>
    </dgm:pt>
    <dgm:pt modelId="{B345624B-5F6C-448B-AFCB-EECAF47C360E}" type="sibTrans" cxnId="{EDE0E5DB-117D-4E44-8054-4D23F54DFDD4}">
      <dgm:prSet/>
      <dgm:spPr/>
      <dgm:t>
        <a:bodyPr/>
        <a:lstStyle/>
        <a:p>
          <a:endParaRPr lang="zh-CN" altLang="en-US"/>
        </a:p>
      </dgm:t>
    </dgm:pt>
    <dgm:pt modelId="{3B74A098-C3B9-4EF7-A004-416BA6383108}">
      <dgm:prSet/>
      <dgm:spPr/>
      <dgm:t>
        <a:bodyPr/>
        <a:lstStyle/>
        <a:p>
          <a:r>
            <a:rPr lang="zh-CN" altLang="en-US" dirty="0"/>
            <a:t>来点例子？</a:t>
          </a:r>
        </a:p>
      </dgm:t>
    </dgm:pt>
    <dgm:pt modelId="{5F1AD661-17C1-4F68-8442-7E30C38E82FD}" type="parTrans" cxnId="{F28DA072-640C-4858-8EC4-1FAC83BA8ED4}">
      <dgm:prSet/>
      <dgm:spPr/>
      <dgm:t>
        <a:bodyPr/>
        <a:lstStyle/>
        <a:p>
          <a:endParaRPr lang="zh-CN" altLang="en-US"/>
        </a:p>
      </dgm:t>
    </dgm:pt>
    <dgm:pt modelId="{A7F2DD66-46EC-4FD0-861A-1A4524311074}" type="sibTrans" cxnId="{F28DA072-640C-4858-8EC4-1FAC83BA8ED4}">
      <dgm:prSet/>
      <dgm:spPr/>
      <dgm:t>
        <a:bodyPr/>
        <a:lstStyle/>
        <a:p>
          <a:endParaRPr lang="zh-CN" altLang="en-US"/>
        </a:p>
      </dgm:t>
    </dgm:pt>
    <dgm:pt modelId="{A2AD02BB-A42D-4142-88A4-2A451497F09E}">
      <dgm:prSet/>
      <dgm:spPr/>
      <dgm:t>
        <a:bodyPr/>
        <a:lstStyle/>
        <a:p>
          <a:r>
            <a:rPr lang="zh-CN" altLang="en-US" dirty="0"/>
            <a:t>逻辑回归简介</a:t>
          </a:r>
        </a:p>
      </dgm:t>
    </dgm:pt>
    <dgm:pt modelId="{D958B29F-4B8B-464F-9CCA-320832251CD1}" type="parTrans" cxnId="{5674905F-E4AA-4107-9CEA-1A012E161880}">
      <dgm:prSet/>
      <dgm:spPr/>
      <dgm:t>
        <a:bodyPr/>
        <a:lstStyle/>
        <a:p>
          <a:endParaRPr lang="zh-CN" altLang="en-US"/>
        </a:p>
      </dgm:t>
    </dgm:pt>
    <dgm:pt modelId="{1C809FB2-A6CA-4DB1-8E6E-9F963CB7F143}" type="sibTrans" cxnId="{5674905F-E4AA-4107-9CEA-1A012E161880}">
      <dgm:prSet/>
      <dgm:spPr/>
      <dgm:t>
        <a:bodyPr/>
        <a:lstStyle/>
        <a:p>
          <a:endParaRPr lang="zh-CN" altLang="en-US"/>
        </a:p>
      </dgm:t>
    </dgm:pt>
    <dgm:pt modelId="{4601808C-DC65-4A5D-BB8D-FB26ECFB13D9}">
      <dgm:prSet/>
      <dgm:spPr/>
      <dgm:t>
        <a:bodyPr/>
        <a:lstStyle/>
        <a:p>
          <a:r>
            <a:rPr lang="zh-CN" altLang="en-US"/>
            <a:t>将逻辑回归算法向量化</a:t>
          </a:r>
          <a:endParaRPr lang="zh-CN" altLang="en-US" dirty="0"/>
        </a:p>
      </dgm:t>
    </dgm:pt>
    <dgm:pt modelId="{300BE9E4-FC8E-4237-8B54-8902A703D299}" type="parTrans" cxnId="{A1F2D6B1-85A4-4F3C-8200-72B630D49A58}">
      <dgm:prSet/>
      <dgm:spPr/>
      <dgm:t>
        <a:bodyPr/>
        <a:lstStyle/>
        <a:p>
          <a:endParaRPr lang="zh-CN" altLang="en-US"/>
        </a:p>
      </dgm:t>
    </dgm:pt>
    <dgm:pt modelId="{7D8D8E51-46F3-4E56-9778-A693E15C23E9}" type="sibTrans" cxnId="{A1F2D6B1-85A4-4F3C-8200-72B630D49A58}">
      <dgm:prSet/>
      <dgm:spPr/>
      <dgm:t>
        <a:bodyPr/>
        <a:lstStyle/>
        <a:p>
          <a:endParaRPr lang="zh-CN" altLang="en-US"/>
        </a:p>
      </dgm:t>
    </dgm:pt>
    <dgm:pt modelId="{101A62D6-7F28-4766-A154-30BD7123C63B}" type="pres">
      <dgm:prSet presAssocID="{99FB473E-FFBB-45C8-AEFB-F7CC14170875}" presName="Name0" presStyleCnt="0">
        <dgm:presLayoutVars>
          <dgm:dir/>
          <dgm:resizeHandles val="exact"/>
        </dgm:presLayoutVars>
      </dgm:prSet>
      <dgm:spPr/>
    </dgm:pt>
    <dgm:pt modelId="{AB44BD78-B900-4614-83DC-568668DEB405}" type="pres">
      <dgm:prSet presAssocID="{F1C81525-1570-4888-B25E-210DE9AC1ACC}" presName="node" presStyleLbl="node1" presStyleIdx="0" presStyleCnt="4">
        <dgm:presLayoutVars>
          <dgm:bulletEnabled val="1"/>
        </dgm:presLayoutVars>
      </dgm:prSet>
      <dgm:spPr/>
    </dgm:pt>
    <dgm:pt modelId="{DB1B2574-BA5C-4830-9600-3D669FCC610E}" type="pres">
      <dgm:prSet presAssocID="{B345624B-5F6C-448B-AFCB-EECAF47C360E}" presName="sibTrans" presStyleLbl="sibTrans2D1" presStyleIdx="0" presStyleCnt="3"/>
      <dgm:spPr/>
    </dgm:pt>
    <dgm:pt modelId="{78820062-A042-4FEE-AE0C-46E8738077BB}" type="pres">
      <dgm:prSet presAssocID="{B345624B-5F6C-448B-AFCB-EECAF47C360E}" presName="connectorText" presStyleLbl="sibTrans2D1" presStyleIdx="0" presStyleCnt="3"/>
      <dgm:spPr/>
    </dgm:pt>
    <dgm:pt modelId="{61D7A9FB-C9F2-4B17-B570-A60795494726}" type="pres">
      <dgm:prSet presAssocID="{3B74A098-C3B9-4EF7-A004-416BA6383108}" presName="node" presStyleLbl="node1" presStyleIdx="1" presStyleCnt="4">
        <dgm:presLayoutVars>
          <dgm:bulletEnabled val="1"/>
        </dgm:presLayoutVars>
      </dgm:prSet>
      <dgm:spPr/>
    </dgm:pt>
    <dgm:pt modelId="{1E82B6D8-E03F-45B9-B4DC-B033354F1219}" type="pres">
      <dgm:prSet presAssocID="{A7F2DD66-46EC-4FD0-861A-1A4524311074}" presName="sibTrans" presStyleLbl="sibTrans2D1" presStyleIdx="1" presStyleCnt="3"/>
      <dgm:spPr/>
    </dgm:pt>
    <dgm:pt modelId="{22D78784-0888-45BA-A353-7A9DCE4938D4}" type="pres">
      <dgm:prSet presAssocID="{A7F2DD66-46EC-4FD0-861A-1A4524311074}" presName="connectorText" presStyleLbl="sibTrans2D1" presStyleIdx="1" presStyleCnt="3"/>
      <dgm:spPr/>
    </dgm:pt>
    <dgm:pt modelId="{35C88332-5470-4214-BE2B-884A185BA801}" type="pres">
      <dgm:prSet presAssocID="{A2AD02BB-A42D-4142-88A4-2A451497F09E}" presName="node" presStyleLbl="node1" presStyleIdx="2" presStyleCnt="4">
        <dgm:presLayoutVars>
          <dgm:bulletEnabled val="1"/>
        </dgm:presLayoutVars>
      </dgm:prSet>
      <dgm:spPr/>
    </dgm:pt>
    <dgm:pt modelId="{618DF02D-1441-40B8-86A4-55020BF3A6B0}" type="pres">
      <dgm:prSet presAssocID="{1C809FB2-A6CA-4DB1-8E6E-9F963CB7F143}" presName="sibTrans" presStyleLbl="sibTrans2D1" presStyleIdx="2" presStyleCnt="3"/>
      <dgm:spPr/>
    </dgm:pt>
    <dgm:pt modelId="{016C0034-C450-4B38-BFB9-B17325F47EB4}" type="pres">
      <dgm:prSet presAssocID="{1C809FB2-A6CA-4DB1-8E6E-9F963CB7F143}" presName="connectorText" presStyleLbl="sibTrans2D1" presStyleIdx="2" presStyleCnt="3"/>
      <dgm:spPr/>
    </dgm:pt>
    <dgm:pt modelId="{19BF7A7D-AE8B-45EF-857A-2B1F58018FA5}" type="pres">
      <dgm:prSet presAssocID="{4601808C-DC65-4A5D-BB8D-FB26ECFB13D9}" presName="node" presStyleLbl="node1" presStyleIdx="3" presStyleCnt="4">
        <dgm:presLayoutVars>
          <dgm:bulletEnabled val="1"/>
        </dgm:presLayoutVars>
      </dgm:prSet>
      <dgm:spPr/>
    </dgm:pt>
  </dgm:ptLst>
  <dgm:cxnLst>
    <dgm:cxn modelId="{1A7EC801-F846-46F3-BFA9-C356BD1EBD4F}" type="presOf" srcId="{1C809FB2-A6CA-4DB1-8E6E-9F963CB7F143}" destId="{016C0034-C450-4B38-BFB9-B17325F47EB4}" srcOrd="1" destOrd="0" presId="urn:microsoft.com/office/officeart/2005/8/layout/process1"/>
    <dgm:cxn modelId="{7210D95B-EF25-4155-B743-0C30546B6B9B}" type="presOf" srcId="{A7F2DD66-46EC-4FD0-861A-1A4524311074}" destId="{22D78784-0888-45BA-A353-7A9DCE4938D4}" srcOrd="1" destOrd="0" presId="urn:microsoft.com/office/officeart/2005/8/layout/process1"/>
    <dgm:cxn modelId="{5674905F-E4AA-4107-9CEA-1A012E161880}" srcId="{99FB473E-FFBB-45C8-AEFB-F7CC14170875}" destId="{A2AD02BB-A42D-4142-88A4-2A451497F09E}" srcOrd="2" destOrd="0" parTransId="{D958B29F-4B8B-464F-9CCA-320832251CD1}" sibTransId="{1C809FB2-A6CA-4DB1-8E6E-9F963CB7F143}"/>
    <dgm:cxn modelId="{D56FE06C-7DEB-48C7-8F4D-00951C9B0D5B}" type="presOf" srcId="{A2AD02BB-A42D-4142-88A4-2A451497F09E}" destId="{35C88332-5470-4214-BE2B-884A185BA801}" srcOrd="0" destOrd="0" presId="urn:microsoft.com/office/officeart/2005/8/layout/process1"/>
    <dgm:cxn modelId="{7160C551-BDD5-41DB-87E7-B316CE12A379}" type="presOf" srcId="{3B74A098-C3B9-4EF7-A004-416BA6383108}" destId="{61D7A9FB-C9F2-4B17-B570-A60795494726}" srcOrd="0" destOrd="0" presId="urn:microsoft.com/office/officeart/2005/8/layout/process1"/>
    <dgm:cxn modelId="{F28DA072-640C-4858-8EC4-1FAC83BA8ED4}" srcId="{99FB473E-FFBB-45C8-AEFB-F7CC14170875}" destId="{3B74A098-C3B9-4EF7-A004-416BA6383108}" srcOrd="1" destOrd="0" parTransId="{5F1AD661-17C1-4F68-8442-7E30C38E82FD}" sibTransId="{A7F2DD66-46EC-4FD0-861A-1A4524311074}"/>
    <dgm:cxn modelId="{A693D772-0F68-41C9-B541-E2F9221541F8}" type="presOf" srcId="{99FB473E-FFBB-45C8-AEFB-F7CC14170875}" destId="{101A62D6-7F28-4766-A154-30BD7123C63B}" srcOrd="0" destOrd="0" presId="urn:microsoft.com/office/officeart/2005/8/layout/process1"/>
    <dgm:cxn modelId="{D87BEC80-830D-4037-8B4E-98E4167D14B8}" type="presOf" srcId="{A7F2DD66-46EC-4FD0-861A-1A4524311074}" destId="{1E82B6D8-E03F-45B9-B4DC-B033354F1219}" srcOrd="0" destOrd="0" presId="urn:microsoft.com/office/officeart/2005/8/layout/process1"/>
    <dgm:cxn modelId="{3352328D-EC26-4E84-8949-DEB30C3876BC}" type="presOf" srcId="{B345624B-5F6C-448B-AFCB-EECAF47C360E}" destId="{DB1B2574-BA5C-4830-9600-3D669FCC610E}" srcOrd="0" destOrd="0" presId="urn:microsoft.com/office/officeart/2005/8/layout/process1"/>
    <dgm:cxn modelId="{A1F2D6B1-85A4-4F3C-8200-72B630D49A58}" srcId="{99FB473E-FFBB-45C8-AEFB-F7CC14170875}" destId="{4601808C-DC65-4A5D-BB8D-FB26ECFB13D9}" srcOrd="3" destOrd="0" parTransId="{300BE9E4-FC8E-4237-8B54-8902A703D299}" sibTransId="{7D8D8E51-46F3-4E56-9778-A693E15C23E9}"/>
    <dgm:cxn modelId="{EDEF90B2-DE57-4BAE-A0FB-544EFD63295C}" type="presOf" srcId="{B345624B-5F6C-448B-AFCB-EECAF47C360E}" destId="{78820062-A042-4FEE-AE0C-46E8738077BB}" srcOrd="1" destOrd="0" presId="urn:microsoft.com/office/officeart/2005/8/layout/process1"/>
    <dgm:cxn modelId="{5A5BE3BA-E270-4334-A9DB-6644319D6389}" type="presOf" srcId="{1C809FB2-A6CA-4DB1-8E6E-9F963CB7F143}" destId="{618DF02D-1441-40B8-86A4-55020BF3A6B0}" srcOrd="0" destOrd="0" presId="urn:microsoft.com/office/officeart/2005/8/layout/process1"/>
    <dgm:cxn modelId="{258D4EBF-E370-4491-BB6F-C8940C17AB9D}" type="presOf" srcId="{F1C81525-1570-4888-B25E-210DE9AC1ACC}" destId="{AB44BD78-B900-4614-83DC-568668DEB405}" srcOrd="0" destOrd="0" presId="urn:microsoft.com/office/officeart/2005/8/layout/process1"/>
    <dgm:cxn modelId="{4F237EC7-1053-4F66-9FB9-9E54F6B67CDB}" type="presOf" srcId="{4601808C-DC65-4A5D-BB8D-FB26ECFB13D9}" destId="{19BF7A7D-AE8B-45EF-857A-2B1F58018FA5}" srcOrd="0" destOrd="0" presId="urn:microsoft.com/office/officeart/2005/8/layout/process1"/>
    <dgm:cxn modelId="{EDE0E5DB-117D-4E44-8054-4D23F54DFDD4}" srcId="{99FB473E-FFBB-45C8-AEFB-F7CC14170875}" destId="{F1C81525-1570-4888-B25E-210DE9AC1ACC}" srcOrd="0" destOrd="0" parTransId="{5B5440E8-C8B9-4EC6-8AD8-02E5DE42BC00}" sibTransId="{B345624B-5F6C-448B-AFCB-EECAF47C360E}"/>
    <dgm:cxn modelId="{06C7AF2F-19E2-43A1-BF5F-181FAD8EE4EF}" type="presParOf" srcId="{101A62D6-7F28-4766-A154-30BD7123C63B}" destId="{AB44BD78-B900-4614-83DC-568668DEB405}" srcOrd="0" destOrd="0" presId="urn:microsoft.com/office/officeart/2005/8/layout/process1"/>
    <dgm:cxn modelId="{BFF3D4FB-8B4C-4CD9-9525-3EB5F4F5DDFD}" type="presParOf" srcId="{101A62D6-7F28-4766-A154-30BD7123C63B}" destId="{DB1B2574-BA5C-4830-9600-3D669FCC610E}" srcOrd="1" destOrd="0" presId="urn:microsoft.com/office/officeart/2005/8/layout/process1"/>
    <dgm:cxn modelId="{67C91AE1-34D7-42A7-BFB6-66356DE4987A}" type="presParOf" srcId="{DB1B2574-BA5C-4830-9600-3D669FCC610E}" destId="{78820062-A042-4FEE-AE0C-46E8738077BB}" srcOrd="0" destOrd="0" presId="urn:microsoft.com/office/officeart/2005/8/layout/process1"/>
    <dgm:cxn modelId="{8FF3A155-123B-4D66-93B9-F32148B41C10}" type="presParOf" srcId="{101A62D6-7F28-4766-A154-30BD7123C63B}" destId="{61D7A9FB-C9F2-4B17-B570-A60795494726}" srcOrd="2" destOrd="0" presId="urn:microsoft.com/office/officeart/2005/8/layout/process1"/>
    <dgm:cxn modelId="{82F50CDC-4A53-4E7F-910A-1C5A34AE6CA6}" type="presParOf" srcId="{101A62D6-7F28-4766-A154-30BD7123C63B}" destId="{1E82B6D8-E03F-45B9-B4DC-B033354F1219}" srcOrd="3" destOrd="0" presId="urn:microsoft.com/office/officeart/2005/8/layout/process1"/>
    <dgm:cxn modelId="{9E7AF0CA-218A-4E2B-ADA2-EDC8376F5957}" type="presParOf" srcId="{1E82B6D8-E03F-45B9-B4DC-B033354F1219}" destId="{22D78784-0888-45BA-A353-7A9DCE4938D4}" srcOrd="0" destOrd="0" presId="urn:microsoft.com/office/officeart/2005/8/layout/process1"/>
    <dgm:cxn modelId="{813708AE-8CF2-4E03-928C-FE65C0FAB8F4}" type="presParOf" srcId="{101A62D6-7F28-4766-A154-30BD7123C63B}" destId="{35C88332-5470-4214-BE2B-884A185BA801}" srcOrd="4" destOrd="0" presId="urn:microsoft.com/office/officeart/2005/8/layout/process1"/>
    <dgm:cxn modelId="{A255581F-D816-4D58-BC75-B6C306A3D4C6}" type="presParOf" srcId="{101A62D6-7F28-4766-A154-30BD7123C63B}" destId="{618DF02D-1441-40B8-86A4-55020BF3A6B0}" srcOrd="5" destOrd="0" presId="urn:microsoft.com/office/officeart/2005/8/layout/process1"/>
    <dgm:cxn modelId="{684ACEF8-FB11-4070-9E94-10F5578B152A}" type="presParOf" srcId="{618DF02D-1441-40B8-86A4-55020BF3A6B0}" destId="{016C0034-C450-4B38-BFB9-B17325F47EB4}" srcOrd="0" destOrd="0" presId="urn:microsoft.com/office/officeart/2005/8/layout/process1"/>
    <dgm:cxn modelId="{41C7CF17-F679-48CD-9780-463E4A174BEA}" type="presParOf" srcId="{101A62D6-7F28-4766-A154-30BD7123C63B}" destId="{19BF7A7D-AE8B-45EF-857A-2B1F58018FA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EF6A8-63BE-4EDA-A8EA-905E9A96FDA0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F2AE0A4D-18FD-4972-A192-B7AD5871367A}">
      <dgm:prSet phldrT="[文本]"/>
      <dgm:spPr/>
      <dgm:t>
        <a:bodyPr/>
        <a:lstStyle/>
        <a:p>
          <a:r>
            <a:rPr lang="zh-CN" altLang="en-US" dirty="0"/>
            <a:t>输入</a:t>
          </a:r>
        </a:p>
      </dgm:t>
    </dgm:pt>
    <dgm:pt modelId="{EA2B8E48-5BDF-43C1-B8C2-3DE30E95EE69}" type="parTrans" cxnId="{1DD3FB5E-7036-486A-A519-01CD003C9E96}">
      <dgm:prSet/>
      <dgm:spPr/>
      <dgm:t>
        <a:bodyPr/>
        <a:lstStyle/>
        <a:p>
          <a:endParaRPr lang="zh-CN" altLang="en-US"/>
        </a:p>
      </dgm:t>
    </dgm:pt>
    <dgm:pt modelId="{8CC76373-7E00-44B2-AB14-BEC1A7FB9266}" type="sibTrans" cxnId="{1DD3FB5E-7036-486A-A519-01CD003C9E96}">
      <dgm:prSet/>
      <dgm:spPr/>
      <dgm:t>
        <a:bodyPr/>
        <a:lstStyle/>
        <a:p>
          <a:endParaRPr lang="zh-CN" altLang="en-US"/>
        </a:p>
      </dgm:t>
    </dgm:pt>
    <dgm:pt modelId="{40616042-8569-4C08-A4B8-1E91A0114149}">
      <dgm:prSet phldrT="[文本]"/>
      <dgm:spPr/>
      <dgm:t>
        <a:bodyPr/>
        <a:lstStyle/>
        <a:p>
          <a:r>
            <a:rPr lang="zh-CN" altLang="en-US" dirty="0"/>
            <a:t>参数</a:t>
          </a:r>
        </a:p>
      </dgm:t>
    </dgm:pt>
    <dgm:pt modelId="{22F14710-4A55-4A8F-8E18-AB51B04A752B}" type="parTrans" cxnId="{10CBC116-81CC-44D8-B969-E12FFF9BBEAA}">
      <dgm:prSet/>
      <dgm:spPr/>
      <dgm:t>
        <a:bodyPr/>
        <a:lstStyle/>
        <a:p>
          <a:endParaRPr lang="zh-CN" altLang="en-US"/>
        </a:p>
      </dgm:t>
    </dgm:pt>
    <dgm:pt modelId="{1797D0B0-F278-41C4-924B-EB3B719EE113}" type="sibTrans" cxnId="{10CBC116-81CC-44D8-B969-E12FFF9BBEAA}">
      <dgm:prSet/>
      <dgm:spPr/>
      <dgm:t>
        <a:bodyPr/>
        <a:lstStyle/>
        <a:p>
          <a:endParaRPr lang="zh-CN" altLang="en-US"/>
        </a:p>
      </dgm:t>
    </dgm:pt>
    <dgm:pt modelId="{0C420037-10AA-4A27-BFBE-E9865B693667}">
      <dgm:prSet phldrT="[文本]"/>
      <dgm:spPr/>
      <dgm:t>
        <a:bodyPr/>
        <a:lstStyle/>
        <a:p>
          <a:r>
            <a:rPr lang="zh-CN" altLang="en-US" dirty="0"/>
            <a:t>预测结果</a:t>
          </a:r>
        </a:p>
      </dgm:t>
    </dgm:pt>
    <dgm:pt modelId="{155575FF-5921-4F85-9230-FE74BDF1A713}" type="parTrans" cxnId="{AD4E7A2E-4C98-4138-AB15-8E1B03C4823B}">
      <dgm:prSet/>
      <dgm:spPr/>
      <dgm:t>
        <a:bodyPr/>
        <a:lstStyle/>
        <a:p>
          <a:endParaRPr lang="zh-CN" altLang="en-US"/>
        </a:p>
      </dgm:t>
    </dgm:pt>
    <dgm:pt modelId="{9D6D9FE6-307A-4C7C-BF2F-44D15FD2AEAE}" type="sibTrans" cxnId="{AD4E7A2E-4C98-4138-AB15-8E1B03C4823B}">
      <dgm:prSet/>
      <dgm:spPr/>
      <dgm:t>
        <a:bodyPr/>
        <a:lstStyle/>
        <a:p>
          <a:endParaRPr lang="zh-CN" altLang="en-US"/>
        </a:p>
      </dgm:t>
    </dgm:pt>
    <dgm:pt modelId="{FEA9BC22-1482-4AE0-8FE9-996864918B4D}" type="pres">
      <dgm:prSet presAssocID="{C4AEF6A8-63BE-4EDA-A8EA-905E9A96FDA0}" presName="Name0" presStyleCnt="0">
        <dgm:presLayoutVars>
          <dgm:dir/>
          <dgm:resizeHandles val="exact"/>
        </dgm:presLayoutVars>
      </dgm:prSet>
      <dgm:spPr/>
    </dgm:pt>
    <dgm:pt modelId="{CE8DB4CC-888E-4889-BAEF-FD24FBCDE157}" type="pres">
      <dgm:prSet presAssocID="{C4AEF6A8-63BE-4EDA-A8EA-905E9A96FDA0}" presName="vNodes" presStyleCnt="0"/>
      <dgm:spPr/>
    </dgm:pt>
    <dgm:pt modelId="{FA967630-A42B-456D-91BD-FD446D9B1AE6}" type="pres">
      <dgm:prSet presAssocID="{F2AE0A4D-18FD-4972-A192-B7AD5871367A}" presName="node" presStyleLbl="node1" presStyleIdx="0" presStyleCnt="3">
        <dgm:presLayoutVars>
          <dgm:bulletEnabled val="1"/>
        </dgm:presLayoutVars>
      </dgm:prSet>
      <dgm:spPr/>
    </dgm:pt>
    <dgm:pt modelId="{CDB3F7B9-7067-4BBF-AA17-4758F659277C}" type="pres">
      <dgm:prSet presAssocID="{8CC76373-7E00-44B2-AB14-BEC1A7FB9266}" presName="spacerT" presStyleCnt="0"/>
      <dgm:spPr/>
    </dgm:pt>
    <dgm:pt modelId="{D0C5CE4D-E334-45AD-9268-B19679DC4D8C}" type="pres">
      <dgm:prSet presAssocID="{8CC76373-7E00-44B2-AB14-BEC1A7FB9266}" presName="sibTrans" presStyleLbl="sibTrans2D1" presStyleIdx="0" presStyleCnt="2"/>
      <dgm:spPr/>
    </dgm:pt>
    <dgm:pt modelId="{D5CD334D-684B-4245-A8AB-F2F7065B8554}" type="pres">
      <dgm:prSet presAssocID="{8CC76373-7E00-44B2-AB14-BEC1A7FB9266}" presName="spacerB" presStyleCnt="0"/>
      <dgm:spPr/>
    </dgm:pt>
    <dgm:pt modelId="{C4E80F17-E244-40D2-9214-98F2EB392B36}" type="pres">
      <dgm:prSet presAssocID="{40616042-8569-4C08-A4B8-1E91A0114149}" presName="node" presStyleLbl="node1" presStyleIdx="1" presStyleCnt="3">
        <dgm:presLayoutVars>
          <dgm:bulletEnabled val="1"/>
        </dgm:presLayoutVars>
      </dgm:prSet>
      <dgm:spPr/>
    </dgm:pt>
    <dgm:pt modelId="{F2129AD8-D265-4455-991D-036B735AC6E4}" type="pres">
      <dgm:prSet presAssocID="{C4AEF6A8-63BE-4EDA-A8EA-905E9A96FDA0}" presName="sibTransLast" presStyleLbl="sibTrans2D1" presStyleIdx="1" presStyleCnt="2"/>
      <dgm:spPr/>
    </dgm:pt>
    <dgm:pt modelId="{5F6D694E-CBBE-49C3-A2C7-1CFFD6D428DB}" type="pres">
      <dgm:prSet presAssocID="{C4AEF6A8-63BE-4EDA-A8EA-905E9A96FDA0}" presName="connectorText" presStyleLbl="sibTrans2D1" presStyleIdx="1" presStyleCnt="2"/>
      <dgm:spPr/>
    </dgm:pt>
    <dgm:pt modelId="{0433A1F4-71A9-4DA1-84C3-E8714B0BE970}" type="pres">
      <dgm:prSet presAssocID="{C4AEF6A8-63BE-4EDA-A8EA-905E9A96FDA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0CBC116-81CC-44D8-B969-E12FFF9BBEAA}" srcId="{C4AEF6A8-63BE-4EDA-A8EA-905E9A96FDA0}" destId="{40616042-8569-4C08-A4B8-1E91A0114149}" srcOrd="1" destOrd="0" parTransId="{22F14710-4A55-4A8F-8E18-AB51B04A752B}" sibTransId="{1797D0B0-F278-41C4-924B-EB3B719EE113}"/>
    <dgm:cxn modelId="{AD4E7A2E-4C98-4138-AB15-8E1B03C4823B}" srcId="{C4AEF6A8-63BE-4EDA-A8EA-905E9A96FDA0}" destId="{0C420037-10AA-4A27-BFBE-E9865B693667}" srcOrd="2" destOrd="0" parTransId="{155575FF-5921-4F85-9230-FE74BDF1A713}" sibTransId="{9D6D9FE6-307A-4C7C-BF2F-44D15FD2AEAE}"/>
    <dgm:cxn modelId="{1DD3FB5E-7036-486A-A519-01CD003C9E96}" srcId="{C4AEF6A8-63BE-4EDA-A8EA-905E9A96FDA0}" destId="{F2AE0A4D-18FD-4972-A192-B7AD5871367A}" srcOrd="0" destOrd="0" parTransId="{EA2B8E48-5BDF-43C1-B8C2-3DE30E95EE69}" sibTransId="{8CC76373-7E00-44B2-AB14-BEC1A7FB9266}"/>
    <dgm:cxn modelId="{ED8FAB72-DCD7-471E-B515-00493A703968}" type="presOf" srcId="{C4AEF6A8-63BE-4EDA-A8EA-905E9A96FDA0}" destId="{FEA9BC22-1482-4AE0-8FE9-996864918B4D}" srcOrd="0" destOrd="0" presId="urn:microsoft.com/office/officeart/2005/8/layout/equation2"/>
    <dgm:cxn modelId="{ABEEC35A-9F6D-4C49-9DE5-90009E4A789C}" type="presOf" srcId="{8CC76373-7E00-44B2-AB14-BEC1A7FB9266}" destId="{D0C5CE4D-E334-45AD-9268-B19679DC4D8C}" srcOrd="0" destOrd="0" presId="urn:microsoft.com/office/officeart/2005/8/layout/equation2"/>
    <dgm:cxn modelId="{CB896E95-0BDE-4E64-BF7A-B7E50B678080}" type="presOf" srcId="{1797D0B0-F278-41C4-924B-EB3B719EE113}" destId="{F2129AD8-D265-4455-991D-036B735AC6E4}" srcOrd="0" destOrd="0" presId="urn:microsoft.com/office/officeart/2005/8/layout/equation2"/>
    <dgm:cxn modelId="{4DD928AD-ED00-43D7-875D-0721D25CED61}" type="presOf" srcId="{1797D0B0-F278-41C4-924B-EB3B719EE113}" destId="{5F6D694E-CBBE-49C3-A2C7-1CFFD6D428DB}" srcOrd="1" destOrd="0" presId="urn:microsoft.com/office/officeart/2005/8/layout/equation2"/>
    <dgm:cxn modelId="{618EF3C9-5A97-4785-B351-3B8DCB56DD47}" type="presOf" srcId="{0C420037-10AA-4A27-BFBE-E9865B693667}" destId="{0433A1F4-71A9-4DA1-84C3-E8714B0BE970}" srcOrd="0" destOrd="0" presId="urn:microsoft.com/office/officeart/2005/8/layout/equation2"/>
    <dgm:cxn modelId="{9EDEBED4-F5B9-47CE-87E7-3E1408BEEFB9}" type="presOf" srcId="{40616042-8569-4C08-A4B8-1E91A0114149}" destId="{C4E80F17-E244-40D2-9214-98F2EB392B36}" srcOrd="0" destOrd="0" presId="urn:microsoft.com/office/officeart/2005/8/layout/equation2"/>
    <dgm:cxn modelId="{263422E2-1B45-437E-918E-FADE6E5130AC}" type="presOf" srcId="{F2AE0A4D-18FD-4972-A192-B7AD5871367A}" destId="{FA967630-A42B-456D-91BD-FD446D9B1AE6}" srcOrd="0" destOrd="0" presId="urn:microsoft.com/office/officeart/2005/8/layout/equation2"/>
    <dgm:cxn modelId="{ABDA69BE-EF6B-482B-B7E9-C3BEEC59DE1C}" type="presParOf" srcId="{FEA9BC22-1482-4AE0-8FE9-996864918B4D}" destId="{CE8DB4CC-888E-4889-BAEF-FD24FBCDE157}" srcOrd="0" destOrd="0" presId="urn:microsoft.com/office/officeart/2005/8/layout/equation2"/>
    <dgm:cxn modelId="{F6E9EA4B-0EC9-421C-BECC-9C96A1C3C067}" type="presParOf" srcId="{CE8DB4CC-888E-4889-BAEF-FD24FBCDE157}" destId="{FA967630-A42B-456D-91BD-FD446D9B1AE6}" srcOrd="0" destOrd="0" presId="urn:microsoft.com/office/officeart/2005/8/layout/equation2"/>
    <dgm:cxn modelId="{D70748A8-1032-4658-89A2-36E53FD872E3}" type="presParOf" srcId="{CE8DB4CC-888E-4889-BAEF-FD24FBCDE157}" destId="{CDB3F7B9-7067-4BBF-AA17-4758F659277C}" srcOrd="1" destOrd="0" presId="urn:microsoft.com/office/officeart/2005/8/layout/equation2"/>
    <dgm:cxn modelId="{20E48279-B88D-4EA8-ADDA-31347DFEC5D2}" type="presParOf" srcId="{CE8DB4CC-888E-4889-BAEF-FD24FBCDE157}" destId="{D0C5CE4D-E334-45AD-9268-B19679DC4D8C}" srcOrd="2" destOrd="0" presId="urn:microsoft.com/office/officeart/2005/8/layout/equation2"/>
    <dgm:cxn modelId="{99930A5B-4491-4F68-ABB2-16E9E1B47C60}" type="presParOf" srcId="{CE8DB4CC-888E-4889-BAEF-FD24FBCDE157}" destId="{D5CD334D-684B-4245-A8AB-F2F7065B8554}" srcOrd="3" destOrd="0" presId="urn:microsoft.com/office/officeart/2005/8/layout/equation2"/>
    <dgm:cxn modelId="{E57BB8F2-2D09-4177-98D5-79BF5B1AD295}" type="presParOf" srcId="{CE8DB4CC-888E-4889-BAEF-FD24FBCDE157}" destId="{C4E80F17-E244-40D2-9214-98F2EB392B36}" srcOrd="4" destOrd="0" presId="urn:microsoft.com/office/officeart/2005/8/layout/equation2"/>
    <dgm:cxn modelId="{7D80A860-39FD-4FE0-A318-9268754BABD7}" type="presParOf" srcId="{FEA9BC22-1482-4AE0-8FE9-996864918B4D}" destId="{F2129AD8-D265-4455-991D-036B735AC6E4}" srcOrd="1" destOrd="0" presId="urn:microsoft.com/office/officeart/2005/8/layout/equation2"/>
    <dgm:cxn modelId="{FC6F61D2-3F0A-47A5-B441-320D4103D199}" type="presParOf" srcId="{F2129AD8-D265-4455-991D-036B735AC6E4}" destId="{5F6D694E-CBBE-49C3-A2C7-1CFFD6D428DB}" srcOrd="0" destOrd="0" presId="urn:microsoft.com/office/officeart/2005/8/layout/equation2"/>
    <dgm:cxn modelId="{AF481FAF-ECD5-4EFA-8250-610544A1A096}" type="presParOf" srcId="{FEA9BC22-1482-4AE0-8FE9-996864918B4D}" destId="{0433A1F4-71A9-4DA1-84C3-E8714B0BE97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4BD78-B900-4614-83DC-568668DEB405}">
      <dsp:nvSpPr>
        <dsp:cNvPr id="0" name=""/>
        <dsp:cNvSpPr/>
      </dsp:nvSpPr>
      <dsp:spPr>
        <a:xfrm>
          <a:off x="3571" y="1260127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为什么要向量化</a:t>
          </a:r>
        </a:p>
      </dsp:txBody>
      <dsp:txXfrm>
        <a:off x="31015" y="1287571"/>
        <a:ext cx="1506815" cy="882133"/>
      </dsp:txXfrm>
    </dsp:sp>
    <dsp:sp modelId="{DB1B2574-BA5C-4830-9600-3D669FCC610E}">
      <dsp:nvSpPr>
        <dsp:cNvPr id="0" name=""/>
        <dsp:cNvSpPr/>
      </dsp:nvSpPr>
      <dsp:spPr>
        <a:xfrm>
          <a:off x="1721445" y="153498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21445" y="1612446"/>
        <a:ext cx="231757" cy="232382"/>
      </dsp:txXfrm>
    </dsp:sp>
    <dsp:sp modelId="{61D7A9FB-C9F2-4B17-B570-A60795494726}">
      <dsp:nvSpPr>
        <dsp:cNvPr id="0" name=""/>
        <dsp:cNvSpPr/>
      </dsp:nvSpPr>
      <dsp:spPr>
        <a:xfrm>
          <a:off x="2189956" y="1260127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来点例子？</a:t>
          </a:r>
        </a:p>
      </dsp:txBody>
      <dsp:txXfrm>
        <a:off x="2217400" y="1287571"/>
        <a:ext cx="1506815" cy="882133"/>
      </dsp:txXfrm>
    </dsp:sp>
    <dsp:sp modelId="{1E82B6D8-E03F-45B9-B4DC-B033354F1219}">
      <dsp:nvSpPr>
        <dsp:cNvPr id="0" name=""/>
        <dsp:cNvSpPr/>
      </dsp:nvSpPr>
      <dsp:spPr>
        <a:xfrm>
          <a:off x="3907829" y="153498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907829" y="1612446"/>
        <a:ext cx="231757" cy="232382"/>
      </dsp:txXfrm>
    </dsp:sp>
    <dsp:sp modelId="{35C88332-5470-4214-BE2B-884A185BA801}">
      <dsp:nvSpPr>
        <dsp:cNvPr id="0" name=""/>
        <dsp:cNvSpPr/>
      </dsp:nvSpPr>
      <dsp:spPr>
        <a:xfrm>
          <a:off x="4376340" y="1260127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逻辑回归简介</a:t>
          </a:r>
        </a:p>
      </dsp:txBody>
      <dsp:txXfrm>
        <a:off x="4403784" y="1287571"/>
        <a:ext cx="1506815" cy="882133"/>
      </dsp:txXfrm>
    </dsp:sp>
    <dsp:sp modelId="{618DF02D-1441-40B8-86A4-55020BF3A6B0}">
      <dsp:nvSpPr>
        <dsp:cNvPr id="0" name=""/>
        <dsp:cNvSpPr/>
      </dsp:nvSpPr>
      <dsp:spPr>
        <a:xfrm>
          <a:off x="6094214" y="153498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094214" y="1612446"/>
        <a:ext cx="231757" cy="232382"/>
      </dsp:txXfrm>
    </dsp:sp>
    <dsp:sp modelId="{19BF7A7D-AE8B-45EF-857A-2B1F58018FA5}">
      <dsp:nvSpPr>
        <dsp:cNvPr id="0" name=""/>
        <dsp:cNvSpPr/>
      </dsp:nvSpPr>
      <dsp:spPr>
        <a:xfrm>
          <a:off x="6562724" y="1260127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将逻辑回归算法向量化</a:t>
          </a:r>
          <a:endParaRPr lang="zh-CN" altLang="en-US" sz="2100" kern="1200" dirty="0"/>
        </a:p>
      </dsp:txBody>
      <dsp:txXfrm>
        <a:off x="6590168" y="1287571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67630-A42B-456D-91BD-FD446D9B1AE6}">
      <dsp:nvSpPr>
        <dsp:cNvPr id="0" name=""/>
        <dsp:cNvSpPr/>
      </dsp:nvSpPr>
      <dsp:spPr>
        <a:xfrm>
          <a:off x="2539906" y="1463"/>
          <a:ext cx="1256822" cy="1256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输入</a:t>
          </a:r>
        </a:p>
      </dsp:txBody>
      <dsp:txXfrm>
        <a:off x="2723963" y="185520"/>
        <a:ext cx="888708" cy="888708"/>
      </dsp:txXfrm>
    </dsp:sp>
    <dsp:sp modelId="{D0C5CE4D-E334-45AD-9268-B19679DC4D8C}">
      <dsp:nvSpPr>
        <dsp:cNvPr id="0" name=""/>
        <dsp:cNvSpPr/>
      </dsp:nvSpPr>
      <dsp:spPr>
        <a:xfrm>
          <a:off x="2803839" y="1360340"/>
          <a:ext cx="728957" cy="72895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00462" y="1639093"/>
        <a:ext cx="535711" cy="171451"/>
      </dsp:txXfrm>
    </dsp:sp>
    <dsp:sp modelId="{C4E80F17-E244-40D2-9214-98F2EB392B36}">
      <dsp:nvSpPr>
        <dsp:cNvPr id="0" name=""/>
        <dsp:cNvSpPr/>
      </dsp:nvSpPr>
      <dsp:spPr>
        <a:xfrm>
          <a:off x="2539906" y="2191351"/>
          <a:ext cx="1256822" cy="1256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参数</a:t>
          </a:r>
        </a:p>
      </dsp:txBody>
      <dsp:txXfrm>
        <a:off x="2723963" y="2375408"/>
        <a:ext cx="888708" cy="888708"/>
      </dsp:txXfrm>
    </dsp:sp>
    <dsp:sp modelId="{F2129AD8-D265-4455-991D-036B735AC6E4}">
      <dsp:nvSpPr>
        <dsp:cNvPr id="0" name=""/>
        <dsp:cNvSpPr/>
      </dsp:nvSpPr>
      <dsp:spPr>
        <a:xfrm>
          <a:off x="3985252" y="1491050"/>
          <a:ext cx="399669" cy="4675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3985252" y="1584557"/>
        <a:ext cx="279768" cy="280523"/>
      </dsp:txXfrm>
    </dsp:sp>
    <dsp:sp modelId="{0433A1F4-71A9-4DA1-84C3-E8714B0BE970}">
      <dsp:nvSpPr>
        <dsp:cNvPr id="0" name=""/>
        <dsp:cNvSpPr/>
      </dsp:nvSpPr>
      <dsp:spPr>
        <a:xfrm>
          <a:off x="4550822" y="467996"/>
          <a:ext cx="2513645" cy="2513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预测结果</a:t>
          </a:r>
        </a:p>
      </dsp:txBody>
      <dsp:txXfrm>
        <a:off x="4918937" y="836111"/>
        <a:ext cx="1777415" cy="1777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4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1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7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03E6-55E3-4F32-9B54-F97E07D50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深度学习不可不知的技巧</a:t>
            </a:r>
            <a:r>
              <a:rPr lang="en-US" altLang="zh-CN" dirty="0"/>
              <a:t>——</a:t>
            </a:r>
            <a:r>
              <a:rPr lang="zh-CN" altLang="en-US" dirty="0"/>
              <a:t>向量化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ABA3BB-BB97-4558-BF7C-C0087E66D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一句话：消除代码中显式</a:t>
            </a:r>
            <a:r>
              <a:rPr lang="en-US" altLang="zh-CN" dirty="0"/>
              <a:t>for</a:t>
            </a:r>
            <a:r>
              <a:rPr lang="zh-CN" altLang="en-US" dirty="0"/>
              <a:t>循环语句的艺术。</a:t>
            </a:r>
          </a:p>
        </p:txBody>
      </p:sp>
    </p:spTree>
    <p:extLst>
      <p:ext uri="{BB962C8B-B14F-4D97-AF65-F5344CB8AC3E}">
        <p14:creationId xmlns:p14="http://schemas.microsoft.com/office/powerpoint/2010/main" val="335332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01E5A6-A591-4A65-95BF-AE313B17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A4411B7-F9F7-4AAF-8BF9-8B58A0EE7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76686"/>
              </p:ext>
            </p:extLst>
          </p:nvPr>
        </p:nvGraphicFramePr>
        <p:xfrm>
          <a:off x="-1096916" y="203388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11AF5E-661D-4CA8-B8D2-70F6E68287B0}"/>
              </a:ext>
            </a:extLst>
          </p:cNvPr>
          <p:cNvCxnSpPr/>
          <p:nvPr/>
        </p:nvCxnSpPr>
        <p:spPr>
          <a:xfrm flipV="1">
            <a:off x="5903650" y="2547891"/>
            <a:ext cx="1509204" cy="5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F74A8E2-72A2-442F-903E-A17FADF66B00}"/>
              </a:ext>
            </a:extLst>
          </p:cNvPr>
          <p:cNvSpPr/>
          <p:nvPr/>
        </p:nvSpPr>
        <p:spPr>
          <a:xfrm>
            <a:off x="7412854" y="2104008"/>
            <a:ext cx="3870664" cy="9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得到一个预测</a:t>
            </a:r>
            <a:endParaRPr lang="en-US" altLang="zh-CN" sz="2800" dirty="0"/>
          </a:p>
          <a:p>
            <a:pPr algn="ctr"/>
            <a:r>
              <a:rPr lang="en-US" altLang="zh-CN" sz="2800" dirty="0"/>
              <a:t>P</a:t>
            </a:r>
            <a:r>
              <a:rPr lang="zh-CN" altLang="en-US" sz="2800" dirty="0"/>
              <a:t>（</a:t>
            </a:r>
            <a:r>
              <a:rPr lang="en-US" altLang="zh-CN" sz="2800" dirty="0"/>
              <a:t>y=1|x)</a:t>
            </a:r>
            <a:endParaRPr lang="zh-CN" altLang="en-US" sz="2800" dirty="0"/>
          </a:p>
        </p:txBody>
      </p:sp>
      <p:sp>
        <p:nvSpPr>
          <p:cNvPr id="20" name="箭头: 下弧形 19">
            <a:extLst>
              <a:ext uri="{FF2B5EF4-FFF2-40B4-BE49-F238E27FC236}">
                <a16:creationId xmlns:a16="http://schemas.microsoft.com/office/drawing/2014/main" id="{6A1F10A3-589D-4931-8676-85A35F2AC122}"/>
              </a:ext>
            </a:extLst>
          </p:cNvPr>
          <p:cNvSpPr/>
          <p:nvPr/>
        </p:nvSpPr>
        <p:spPr>
          <a:xfrm>
            <a:off x="2858609" y="4083728"/>
            <a:ext cx="5122415" cy="1913801"/>
          </a:xfrm>
          <a:prstGeom prst="curvedUpArrow">
            <a:avLst>
              <a:gd name="adj1" fmla="val 20235"/>
              <a:gd name="adj2" fmla="val 41060"/>
              <a:gd name="adj3" fmla="val 4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DA60CC8-9E01-44A8-A2E9-619453391583}"/>
              </a:ext>
            </a:extLst>
          </p:cNvPr>
          <p:cNvSpPr/>
          <p:nvPr/>
        </p:nvSpPr>
        <p:spPr>
          <a:xfrm>
            <a:off x="7776839" y="4199138"/>
            <a:ext cx="1642369" cy="4793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线性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WX+b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F4F810E-0DAD-4DB8-B29E-EB5F3515E13E}"/>
              </a:ext>
            </a:extLst>
          </p:cNvPr>
          <p:cNvSpPr/>
          <p:nvPr/>
        </p:nvSpPr>
        <p:spPr>
          <a:xfrm>
            <a:off x="7776838" y="4848240"/>
            <a:ext cx="1642369" cy="4793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符合实际</a:t>
            </a:r>
            <a:r>
              <a:rPr lang="en-US" altLang="zh-CN" dirty="0"/>
              <a:t>[   ]</a:t>
            </a:r>
            <a:endParaRPr lang="zh-CN" altLang="en-US" dirty="0"/>
          </a:p>
        </p:txBody>
      </p:sp>
      <p:pic>
        <p:nvPicPr>
          <p:cNvPr id="23" name="内容占位符 5">
            <a:extLst>
              <a:ext uri="{FF2B5EF4-FFF2-40B4-BE49-F238E27FC236}">
                <a16:creationId xmlns:a16="http://schemas.microsoft.com/office/drawing/2014/main" id="{E733E44F-BB70-46BD-B890-CFC2F5381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873" y="5132967"/>
            <a:ext cx="1790855" cy="7011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74B697D-4C18-4B2B-8537-4AE5CD54CBBA}"/>
              </a:ext>
            </a:extLst>
          </p:cNvPr>
          <p:cNvSpPr txBox="1"/>
          <p:nvPr/>
        </p:nvSpPr>
        <p:spPr>
          <a:xfrm>
            <a:off x="2858609" y="227268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维向量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293DA2-CC02-4251-A6FF-1F4D9EEFC81E}"/>
              </a:ext>
            </a:extLst>
          </p:cNvPr>
          <p:cNvSpPr txBox="1"/>
          <p:nvPr/>
        </p:nvSpPr>
        <p:spPr>
          <a:xfrm>
            <a:off x="2031395" y="5399155"/>
            <a:ext cx="1516762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w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维向量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：普通数</a:t>
            </a:r>
          </a:p>
        </p:txBody>
      </p:sp>
    </p:spTree>
    <p:extLst>
      <p:ext uri="{BB962C8B-B14F-4D97-AF65-F5344CB8AC3E}">
        <p14:creationId xmlns:p14="http://schemas.microsoft.com/office/powerpoint/2010/main" val="223417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6098AB-4240-42FB-A399-21BE8C0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逻辑回归的代码</a:t>
            </a:r>
            <a:r>
              <a:rPr lang="en-US" altLang="zh-CN" dirty="0"/>
              <a:t>or</a:t>
            </a:r>
            <a:r>
              <a:rPr lang="zh-CN" altLang="en-US" dirty="0"/>
              <a:t>公式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22B30E-4577-4916-842C-AC334FEE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14786"/>
            <a:ext cx="8828111" cy="39386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E80AB9-E7D9-4F51-919D-558F5BAA53ED}"/>
              </a:ext>
            </a:extLst>
          </p:cNvPr>
          <p:cNvSpPr/>
          <p:nvPr/>
        </p:nvSpPr>
        <p:spPr>
          <a:xfrm>
            <a:off x="2743200" y="4509856"/>
            <a:ext cx="2947386" cy="6658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这里可以进行向量化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15F2DE-D94E-4134-93E7-A9C65AF0C91D}"/>
              </a:ext>
            </a:extLst>
          </p:cNvPr>
          <p:cNvSpPr/>
          <p:nvPr/>
        </p:nvSpPr>
        <p:spPr>
          <a:xfrm>
            <a:off x="2228295" y="2645546"/>
            <a:ext cx="2343705" cy="3195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这里也有一个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5105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4F866-4FED-402A-AB45-3BC69637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将逻辑回归算法向量化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12F4E-B706-44A8-8473-F4BA9BE09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本来想写将逻辑回归算法向量化吧！但是好像太中二了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82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423547-828A-4FE2-B8D0-077F0993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将逻辑回归算法向量化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71BC2CB-B02E-4D7E-A21F-27330E63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229" y="1998369"/>
            <a:ext cx="3673862" cy="4055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C54D38-E161-423E-A952-64EAAEF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76" y="2954254"/>
            <a:ext cx="4390572" cy="30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1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7EF68B-5F71-4520-8A7D-8AC7B484825A}"/>
              </a:ext>
            </a:extLst>
          </p:cNvPr>
          <p:cNvSpPr/>
          <p:nvPr/>
        </p:nvSpPr>
        <p:spPr>
          <a:xfrm>
            <a:off x="4612311" y="1729770"/>
            <a:ext cx="296737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FIN</a:t>
            </a:r>
            <a:endParaRPr lang="zh-CN" alt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76A36-4EF3-481B-99CE-2F36FA19D5EC}"/>
              </a:ext>
            </a:extLst>
          </p:cNvPr>
          <p:cNvSpPr txBox="1"/>
          <p:nvPr/>
        </p:nvSpPr>
        <p:spPr>
          <a:xfrm>
            <a:off x="1967530" y="4065973"/>
            <a:ext cx="861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希望本次汇报，能够带大家简单了解向量化，争取给大家带到深度学习的大坑里：</a:t>
            </a:r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7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0BEC86B-6F44-41A9-A837-EA251450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05393493-CC6F-4CE5-96D3-A060E2591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380897"/>
              </p:ext>
            </p:extLst>
          </p:nvPr>
        </p:nvGraphicFramePr>
        <p:xfrm>
          <a:off x="2189216" y="2102328"/>
          <a:ext cx="8128000" cy="345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64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0B401D-D49A-4A1A-9D62-9DB5B211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为什么向量化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FB5589-6987-4633-9985-02CE3DF16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顾拜旦先生倡导更快更高更强。这虽然似乎和我们无关，但是向量化确实更快。</a:t>
            </a:r>
          </a:p>
        </p:txBody>
      </p:sp>
    </p:spTree>
    <p:extLst>
      <p:ext uri="{BB962C8B-B14F-4D97-AF65-F5344CB8AC3E}">
        <p14:creationId xmlns:p14="http://schemas.microsoft.com/office/powerpoint/2010/main" val="25120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7F0A74-DE10-42E4-AA57-AB795204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为什么要向量化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621BA4-039A-4086-A245-9A823CDFA91A}"/>
              </a:ext>
            </a:extLst>
          </p:cNvPr>
          <p:cNvSpPr/>
          <p:nvPr/>
        </p:nvSpPr>
        <p:spPr>
          <a:xfrm>
            <a:off x="5084609" y="1961974"/>
            <a:ext cx="14157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8BA8BA-A752-44A4-AF24-5E67FA5FA790}"/>
              </a:ext>
            </a:extLst>
          </p:cNvPr>
          <p:cNvSpPr/>
          <p:nvPr/>
        </p:nvSpPr>
        <p:spPr>
          <a:xfrm>
            <a:off x="4469057" y="3119152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很快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7AFFB7-0C31-4330-9CB3-BE012E30E1C1}"/>
              </a:ext>
            </a:extLst>
          </p:cNvPr>
          <p:cNvSpPr/>
          <p:nvPr/>
        </p:nvSpPr>
        <p:spPr>
          <a:xfrm>
            <a:off x="3853504" y="4276330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非常快</a:t>
            </a:r>
          </a:p>
        </p:txBody>
      </p:sp>
    </p:spTree>
    <p:extLst>
      <p:ext uri="{BB962C8B-B14F-4D97-AF65-F5344CB8AC3E}">
        <p14:creationId xmlns:p14="http://schemas.microsoft.com/office/powerpoint/2010/main" val="41722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2F34-D32B-4169-91FB-B960F82D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为什么向量化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6F72C-BEF4-487B-8D59-79D21E5F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3" y="2958549"/>
            <a:ext cx="2916801" cy="940902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BA51842-619E-4443-91E6-71C187A7E657}"/>
              </a:ext>
            </a:extLst>
          </p:cNvPr>
          <p:cNvSpPr/>
          <p:nvPr/>
        </p:nvSpPr>
        <p:spPr>
          <a:xfrm>
            <a:off x="4160667" y="2618913"/>
            <a:ext cx="3190043" cy="1589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9FE292-5D31-4D71-8FF6-4259D69E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46" y="3072157"/>
            <a:ext cx="2916801" cy="713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AE6105-2FE5-408D-89CB-D3FCA2EE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231" y="933016"/>
            <a:ext cx="3628623" cy="22164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705860-477D-4325-84C8-CBDE0C95D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231" y="3608564"/>
            <a:ext cx="3628623" cy="23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B51CE-6B82-4682-BE1E-ED6ACE12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为什么向量化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82D1C5-947B-4084-BE28-BDA54E4F2633}"/>
              </a:ext>
            </a:extLst>
          </p:cNvPr>
          <p:cNvSpPr txBox="1"/>
          <p:nvPr/>
        </p:nvSpPr>
        <p:spPr>
          <a:xfrm>
            <a:off x="1451579" y="18537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3430AF-988D-4145-9469-1FDDE192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9" y="2223086"/>
            <a:ext cx="11760541" cy="37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4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3660-2743-4BAB-AD34-89CCFD91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来点例子？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4EB29-BCE7-4E88-B33C-F905CF4B2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就这？就这？这咋用啊这？</a:t>
            </a:r>
          </a:p>
        </p:txBody>
      </p:sp>
    </p:spTree>
    <p:extLst>
      <p:ext uri="{BB962C8B-B14F-4D97-AF65-F5344CB8AC3E}">
        <p14:creationId xmlns:p14="http://schemas.microsoft.com/office/powerpoint/2010/main" val="93680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BB6561-7B34-4B2E-BD8F-B6C06CC0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来点例子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F41B48-B6B9-4E03-978D-266339FC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u</a:t>
            </a:r>
            <a:r>
              <a:rPr lang="en-US" altLang="zh-CN" dirty="0"/>
              <a:t>=</a:t>
            </a:r>
            <a:r>
              <a:rPr lang="en-US" altLang="zh-CN" i="1" dirty="0"/>
              <a:t>Av</a:t>
            </a:r>
          </a:p>
          <a:p>
            <a:r>
              <a:rPr lang="pl-PL" altLang="zh-CN" dirty="0"/>
              <a:t>u = np.dot(A,v)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B9EAFA-650F-419C-ABD4-EC3D31695C92}"/>
              </a:ext>
            </a:extLst>
          </p:cNvPr>
          <p:cNvSpPr txBox="1"/>
          <p:nvPr/>
        </p:nvSpPr>
        <p:spPr>
          <a:xfrm>
            <a:off x="727969" y="3551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D5F7B4-6BEA-4E53-BAE4-D1E67C5F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22" y="1935833"/>
            <a:ext cx="4840298" cy="2281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92E081-9CA0-43A0-BB2A-3DB9663F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23" y="3034738"/>
            <a:ext cx="5431102" cy="30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DA39DC-064F-4715-BC8E-A8B84535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逻辑回归算法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DDF87-2D1C-4347-BBB7-AB5AC3AE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好，我知道大家刚才都没有听懂，讲完这个大家会更不懂</a:t>
            </a:r>
          </a:p>
        </p:txBody>
      </p:sp>
    </p:spTree>
    <p:extLst>
      <p:ext uri="{BB962C8B-B14F-4D97-AF65-F5344CB8AC3E}">
        <p14:creationId xmlns:p14="http://schemas.microsoft.com/office/powerpoint/2010/main" val="263719620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979</TotalTime>
  <Words>239</Words>
  <Application>Microsoft Office PowerPoint</Application>
  <PresentationFormat>宽屏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Gill Sans MT</vt:lpstr>
      <vt:lpstr>画廊</vt:lpstr>
      <vt:lpstr>深度学习不可不知的技巧——向量化</vt:lpstr>
      <vt:lpstr>目录</vt:lpstr>
      <vt:lpstr>为什么向量化</vt:lpstr>
      <vt:lpstr>为什么要向量化</vt:lpstr>
      <vt:lpstr>为什么向量化</vt:lpstr>
      <vt:lpstr>为什么向量化</vt:lpstr>
      <vt:lpstr>来点例子？</vt:lpstr>
      <vt:lpstr>来点例子</vt:lpstr>
      <vt:lpstr>逻辑回归算法</vt:lpstr>
      <vt:lpstr>逻辑回归</vt:lpstr>
      <vt:lpstr>逻辑回归的代码or公式</vt:lpstr>
      <vt:lpstr>将逻辑回归算法向量化</vt:lpstr>
      <vt:lpstr>将逻辑回归算法向量化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向量化</dc:title>
  <dc:creator>新科娘</dc:creator>
  <cp:lastModifiedBy>新科娘</cp:lastModifiedBy>
  <cp:revision>20</cp:revision>
  <dcterms:created xsi:type="dcterms:W3CDTF">2021-06-07T14:43:04Z</dcterms:created>
  <dcterms:modified xsi:type="dcterms:W3CDTF">2021-06-08T07:40:16Z</dcterms:modified>
</cp:coreProperties>
</file>