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8EB1520-C3ED-4142-B4D6-B7B7743C7E4D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6A889-896E-4C7D-8CED-C88C4CD81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3B224F-6295-45F7-AAA9-8434C7ADA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251B6-2C7A-4A40-B5CC-326B391E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D26AC-7AC1-497E-99DA-22FB626E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89778-E88D-4584-85C6-454C5853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4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589C7-47C8-447D-85C5-C9DE132C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54B5B-8A56-46F5-839E-CF57A54F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DE4AF-918E-4C5B-889C-518DD02A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B8EA7-8F91-4170-9A2B-2F6A14AC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184B0-3047-40B1-95E4-601A4A5A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7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44CCF9-E45B-4738-9DA0-95BCB833A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B13284-A676-4F4D-BA87-86F9CEC2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E5C6C-946A-4B29-B92C-33759D70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B324B-3FEA-474C-BB1E-7C5ED122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15A69-58F8-4346-A95C-EBD91398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EE507-6975-4C88-8821-E8AFEC2D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C95A6-2DBC-4E2C-BE28-4E27CEF7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26FDD-2B51-4E02-A39E-6DDFB088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F1E6F-16A0-4331-92F0-F97F38F1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7FCB3-4528-42C7-BF1B-239FFE32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2BFBC-99D6-4BF1-9F37-8680B16E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B7B4E-563D-4268-B8BC-602BA4E2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B3042-7429-4801-8EEA-8C61D8A6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10C99-560D-4A04-B214-3EAE322B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8B839-A437-4F10-B7FE-38CB23A1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1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EF6B-275B-43EE-A1C0-0BFD97C9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97ED8-CF6B-4C57-A9C0-C33B34750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B62C5-3688-4FEB-A1E3-FEEE4609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7FE66-E9A2-4908-99DB-2C317DA7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F6C5D-06FC-409A-88E4-665E6995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27682-9BA0-4CDC-A919-2ADF0A02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6AED4-36D8-44E0-9736-7527CD40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EFCDB-C354-4DFB-B0CC-0A256AFD2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31F94-EA46-4167-8323-6F820795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425524-EB59-4DB6-BADA-10F55C8E1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21FD4-F0A4-4768-8462-E189AE401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CFAD63-C386-4F4C-BF0C-CA6FDFEE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66806B-A684-4F3A-AD27-BC84B6AC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A1D040-76DE-457B-9A85-0AF58A8B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7B352-7ECD-47AF-B8D3-D65C4ADA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26336E-A4AC-401F-A001-136B6A83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A1D20-3C64-437D-9D75-7AA21317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7684AB-D8FC-4D6B-832D-916D1BA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7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7357A4-899E-49FF-AB4A-715B5B87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6D14C4-C120-4B12-9F4B-ADEF071B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4322D-0C1A-4DEB-AEB9-A704151D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7DF4-ECC4-4095-923E-BF6109FB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6C905-A6B1-4DE9-976A-2A576D65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C78B3-C55B-4A56-AA78-7DACC0FB7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3CA13-FFEB-49B8-AD31-48440555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BFE82-0AA8-4549-A832-5C3270C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C556F-4503-407A-8B8E-6CB25F3E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0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3AA75-52DA-4DB6-AFD1-90D159BE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EF8732-2C1E-4605-9AA1-912176850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0EFED-7810-40CA-8BD5-3ECEEE9B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9B3F9-221E-4EB2-9C4D-049D2CAF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EE434-0C6A-4868-A6FB-BF840ADC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3D827-9F2C-4EE3-82B6-5A92275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CA9F03-9D08-4DEF-AF37-2F9E0154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AD087-1490-4520-AB96-274A0F53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26065-1601-44DB-8B5B-22980AEB5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2E16-D09F-4139-B35F-4E5915BEFDA9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4E0DF-068C-4563-AD8B-BC533E68B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AB973-57E3-4060-B676-9C337D17B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3E3-AD29-4B10-9353-F8931B6C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5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64D87-5FCA-4A1E-83CD-B7E4C2D24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康托展开与</a:t>
            </a:r>
            <a:r>
              <a:rPr lang="en-US" altLang="zh-CN" dirty="0" err="1"/>
              <a:t>dfs</a:t>
            </a:r>
            <a:r>
              <a:rPr lang="zh-CN" altLang="en-US" dirty="0"/>
              <a:t>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225CE6-9C0D-47F2-982C-2FCE43549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cgold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5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47F1C-350B-446C-AC51-8DD0686E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康托展开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6E3EE-E541-4AAB-8DE6-CAC14268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2000" dirty="0"/>
              <a:t>康托展开是一个</a:t>
            </a:r>
            <a:r>
              <a:rPr lang="zh-CN" altLang="en-US" sz="2000" b="1" dirty="0"/>
              <a:t>全排列</a:t>
            </a:r>
            <a:r>
              <a:rPr lang="zh-CN" altLang="en-US" sz="2000" dirty="0"/>
              <a:t>到一个自然数的</a:t>
            </a:r>
            <a:r>
              <a:rPr lang="zh-CN" altLang="en-US" sz="2000" b="1" dirty="0"/>
              <a:t>双射</a:t>
            </a:r>
            <a:r>
              <a:rPr lang="zh-CN" altLang="en-US" sz="2000" dirty="0"/>
              <a:t>，常用于构建哈希表时的</a:t>
            </a:r>
            <a:r>
              <a:rPr lang="zh-CN" altLang="en-US" sz="2000" b="1" dirty="0"/>
              <a:t>空间压缩</a:t>
            </a:r>
            <a:r>
              <a:rPr lang="zh-CN" altLang="en-US" sz="2000" dirty="0"/>
              <a:t>。 康托展开的实质是计算当前排列在所有由小到大全排列中的</a:t>
            </a:r>
            <a:r>
              <a:rPr lang="zh-CN" altLang="en-US" sz="2000" b="1" dirty="0"/>
              <a:t>顺序</a:t>
            </a:r>
            <a:r>
              <a:rPr lang="zh-CN" altLang="en-US" sz="2000" dirty="0"/>
              <a:t>，因此是</a:t>
            </a:r>
            <a:r>
              <a:rPr lang="zh-CN" altLang="en-US" sz="2000" b="1" dirty="0"/>
              <a:t>可逆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表示第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+ 1 ~ n</a:t>
            </a:r>
            <a:r>
              <a:rPr lang="zh-CN" altLang="en-US" sz="2000" dirty="0"/>
              <a:t>个数中比第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个数小的个数，例如 </a:t>
            </a:r>
            <a:r>
              <a:rPr lang="en-US" altLang="zh-CN" sz="2000" dirty="0"/>
              <a:t>53142</a:t>
            </a:r>
            <a:r>
              <a:rPr lang="zh-CN" altLang="en-US" sz="2000" dirty="0"/>
              <a:t>，</a:t>
            </a:r>
            <a:r>
              <a:rPr lang="en-US" altLang="zh-CN" sz="2000" dirty="0"/>
              <a:t>a[1] = 4, a[2] = 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53124</a:t>
            </a:r>
            <a:r>
              <a:rPr lang="zh-CN" altLang="en-US" sz="2000" dirty="0"/>
              <a:t>映射的值为 ： </a:t>
            </a:r>
            <a:r>
              <a:rPr lang="en-US" altLang="zh-CN" sz="2000" dirty="0"/>
              <a:t>4  </a:t>
            </a:r>
            <a:r>
              <a:rPr lang="zh-CN" altLang="en-US" sz="2000" dirty="0"/>
              <a:t>* （</a:t>
            </a:r>
            <a:r>
              <a:rPr lang="en-US" altLang="zh-CN" sz="2000" dirty="0"/>
              <a:t>5 – 1</a:t>
            </a:r>
            <a:r>
              <a:rPr lang="zh-CN" altLang="en-US" sz="2000" dirty="0"/>
              <a:t>）！</a:t>
            </a:r>
            <a:r>
              <a:rPr lang="en-US" altLang="zh-CN" sz="2000" dirty="0"/>
              <a:t>+ 2 </a:t>
            </a:r>
            <a:r>
              <a:rPr lang="zh-CN" altLang="en-US" sz="2000" dirty="0"/>
              <a:t>* （</a:t>
            </a:r>
            <a:r>
              <a:rPr lang="en-US" altLang="zh-CN" sz="2000" dirty="0"/>
              <a:t>4 - 1</a:t>
            </a:r>
            <a:r>
              <a:rPr lang="zh-CN" altLang="en-US" sz="2000" dirty="0"/>
              <a:t>）！ </a:t>
            </a:r>
            <a:r>
              <a:rPr lang="en-US" altLang="zh-CN" sz="2000" dirty="0"/>
              <a:t>+ 0 </a:t>
            </a:r>
            <a:r>
              <a:rPr lang="zh-CN" altLang="en-US" sz="2000" dirty="0"/>
              <a:t>* （</a:t>
            </a:r>
            <a:r>
              <a:rPr lang="en-US" altLang="zh-CN" sz="2000" dirty="0"/>
              <a:t>3 - 1</a:t>
            </a:r>
            <a:r>
              <a:rPr lang="zh-CN" altLang="en-US" sz="2000" dirty="0"/>
              <a:t>）！ </a:t>
            </a:r>
            <a:r>
              <a:rPr lang="en-US" altLang="zh-CN" sz="2000" dirty="0"/>
              <a:t>+ 1 </a:t>
            </a:r>
            <a:r>
              <a:rPr lang="zh-CN" altLang="en-US" sz="2000" dirty="0"/>
              <a:t>* （</a:t>
            </a:r>
            <a:r>
              <a:rPr lang="en-US" altLang="zh-CN" sz="2000" dirty="0"/>
              <a:t>2 - 1</a:t>
            </a:r>
            <a:r>
              <a:rPr lang="zh-CN" altLang="en-US" sz="2000" dirty="0"/>
              <a:t>）！ </a:t>
            </a:r>
            <a:r>
              <a:rPr lang="en-US" altLang="zh-CN" sz="2000" dirty="0"/>
              <a:t>+</a:t>
            </a:r>
          </a:p>
          <a:p>
            <a:pPr marL="0" indent="0">
              <a:buNone/>
            </a:pPr>
            <a:r>
              <a:rPr lang="en-US" altLang="zh-CN" sz="2000" dirty="0"/>
              <a:t>0 </a:t>
            </a:r>
            <a:r>
              <a:rPr lang="zh-CN" altLang="en-US" sz="2000" dirty="0"/>
              <a:t>* （</a:t>
            </a:r>
            <a:r>
              <a:rPr lang="en-US" altLang="zh-CN" sz="2000" dirty="0"/>
              <a:t>1 - 1</a:t>
            </a:r>
            <a:r>
              <a:rPr lang="zh-CN" altLang="en-US" sz="2000" dirty="0"/>
              <a:t>）！ </a:t>
            </a:r>
            <a:r>
              <a:rPr lang="en-US" altLang="zh-CN" sz="2000" dirty="0"/>
              <a:t>= 109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sz="2000" dirty="0"/>
              <a:t>简单说明原理（不会证</a:t>
            </a:r>
            <a:r>
              <a:rPr lang="en-US" altLang="zh-CN" sz="2000" dirty="0"/>
              <a:t>QAQ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sz="2000" dirty="0"/>
              <a:t>、八数码问题</a:t>
            </a:r>
            <a:endParaRPr lang="en-US" altLang="zh-CN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73D2B0-93C6-4F97-9B7F-EC5E770D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39" y="2716568"/>
            <a:ext cx="4704361" cy="3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3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C51CFD-A18F-4FA7-A20C-5B2E18127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34" y="1882066"/>
            <a:ext cx="6205262" cy="393280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E35EE7-0655-45CC-8DAE-4F3BA1348EED}"/>
              </a:ext>
            </a:extLst>
          </p:cNvPr>
          <p:cNvSpPr txBox="1"/>
          <p:nvPr/>
        </p:nvSpPr>
        <p:spPr>
          <a:xfrm>
            <a:off x="7954392" y="2068497"/>
            <a:ext cx="345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fac[</a:t>
            </a:r>
            <a:r>
              <a:rPr lang="en-US" altLang="zh-CN" dirty="0" err="1"/>
              <a:t>i</a:t>
            </a:r>
            <a:r>
              <a:rPr lang="en-US" altLang="zh-CN" dirty="0"/>
              <a:t>] : 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的阶乘</a:t>
            </a:r>
            <a:endParaRPr lang="en-US" altLang="zh-CN" dirty="0"/>
          </a:p>
          <a:p>
            <a:r>
              <a:rPr lang="en-US" altLang="zh-CN" dirty="0" err="1"/>
              <a:t>tmp</a:t>
            </a:r>
            <a:r>
              <a:rPr lang="zh-CN" altLang="en-US" dirty="0"/>
              <a:t>：</a:t>
            </a:r>
            <a:r>
              <a:rPr lang="en-US" altLang="zh-CN" dirty="0" err="1"/>
              <a:t>i</a:t>
            </a:r>
            <a:r>
              <a:rPr lang="zh-CN" altLang="en-US" dirty="0"/>
              <a:t>后面比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小的数的个数。</a:t>
            </a:r>
            <a:endParaRPr lang="en-US" altLang="zh-CN" dirty="0"/>
          </a:p>
          <a:p>
            <a:r>
              <a:rPr lang="en-US" altLang="zh-CN" dirty="0"/>
              <a:t>num</a:t>
            </a:r>
            <a:r>
              <a:rPr lang="zh-CN" altLang="en-US" dirty="0"/>
              <a:t>：排列映射的值</a:t>
            </a:r>
          </a:p>
        </p:txBody>
      </p:sp>
    </p:spTree>
    <p:extLst>
      <p:ext uri="{BB962C8B-B14F-4D97-AF65-F5344CB8AC3E}">
        <p14:creationId xmlns:p14="http://schemas.microsoft.com/office/powerpoint/2010/main" val="83234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97D0A-4DA4-4766-8C5E-CFB84296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序和欧拉序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D9CE4C-2CC9-4927-B29B-C078917D7E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87" y="1949912"/>
            <a:ext cx="66487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98B38C-85A0-48FD-9E36-EEF67B57B27C}"/>
              </a:ext>
            </a:extLst>
          </p:cNvPr>
          <p:cNvSpPr txBox="1"/>
          <p:nvPr/>
        </p:nvSpPr>
        <p:spPr>
          <a:xfrm>
            <a:off x="710214" y="2110990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dfs</a:t>
            </a:r>
            <a:r>
              <a:rPr lang="zh-CN" altLang="en-US" dirty="0"/>
              <a:t>序：</a:t>
            </a:r>
            <a:r>
              <a:rPr lang="en-US" altLang="zh-CN" dirty="0"/>
              <a:t>ABDEFCGH</a:t>
            </a:r>
          </a:p>
          <a:p>
            <a:r>
              <a:rPr lang="zh-CN" altLang="en-US" dirty="0"/>
              <a:t>欧拉序：</a:t>
            </a:r>
            <a:r>
              <a:rPr lang="en-US" altLang="zh-CN" dirty="0"/>
              <a:t>ABDBEBFBACGCHCA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78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511E3-C1A1-4616-A113-87C937A4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24313F-EEFC-4F8C-856D-41CCFF6E0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9" y="1998223"/>
            <a:ext cx="7219950" cy="3952875"/>
          </a:xfrm>
        </p:spPr>
      </p:pic>
    </p:spTree>
    <p:extLst>
      <p:ext uri="{BB962C8B-B14F-4D97-AF65-F5344CB8AC3E}">
        <p14:creationId xmlns:p14="http://schemas.microsoft.com/office/powerpoint/2010/main" val="415402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D0D13-7E2F-41F1-BE56-DAF365E3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序的应用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82C08-12CC-4F99-A691-C3253BC7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可以把树上问题转化成区间问题，用树状数组和线段树维护。</a:t>
            </a:r>
            <a:endParaRPr lang="en-US" altLang="zh-CN" dirty="0"/>
          </a:p>
          <a:p>
            <a:r>
              <a:rPr lang="zh-CN" altLang="en-US" dirty="0"/>
              <a:t>树链剖分，树上莫队，树上差分等。</a:t>
            </a:r>
          </a:p>
        </p:txBody>
      </p:sp>
    </p:spTree>
    <p:extLst>
      <p:ext uri="{BB962C8B-B14F-4D97-AF65-F5344CB8AC3E}">
        <p14:creationId xmlns:p14="http://schemas.microsoft.com/office/powerpoint/2010/main" val="31064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246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康托展开与dfs序</vt:lpstr>
      <vt:lpstr>康托展开</vt:lpstr>
      <vt:lpstr>PowerPoint 演示文稿</vt:lpstr>
      <vt:lpstr>dfs序和欧拉序</vt:lpstr>
      <vt:lpstr>PowerPoint 演示文稿</vt:lpstr>
      <vt:lpstr>dfs序的应用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康托展开与dfs序</dc:title>
  <dc:creator>952050889@qq.com</dc:creator>
  <cp:lastModifiedBy>952050889@qq.com</cp:lastModifiedBy>
  <cp:revision>12</cp:revision>
  <dcterms:created xsi:type="dcterms:W3CDTF">2020-04-19T05:14:19Z</dcterms:created>
  <dcterms:modified xsi:type="dcterms:W3CDTF">2020-04-19T10:34:03Z</dcterms:modified>
</cp:coreProperties>
</file>