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3" r:id="rId12"/>
    <p:sldId id="269" r:id="rId13"/>
    <p:sldId id="272" r:id="rId14"/>
    <p:sldId id="270" r:id="rId15"/>
    <p:sldId id="271" r:id="rId16"/>
    <p:sldId id="265" r:id="rId17"/>
  </p:sldIdLst>
  <p:sldSz cx="18288000" cy="10287000"/>
  <p:notesSz cx="6858000" cy="9144000"/>
  <p:embeddedFontLst>
    <p:embeddedFont>
      <p:font typeface="字由点字典黑 65J" panose="02010600030101010101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887FD-E705-49F3-A878-1AD4BDE31E4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DDEC39-4382-49C3-A143-B67B4EF8ACF5}">
      <dgm:prSet phldrT="[文本]"/>
      <dgm:spPr/>
      <dgm:t>
        <a:bodyPr/>
        <a:lstStyle/>
        <a:p>
          <a:r>
            <a:rPr lang="zh-CN" altLang="en-US" dirty="0"/>
            <a:t>存储</a:t>
          </a:r>
        </a:p>
      </dgm:t>
    </dgm:pt>
    <dgm:pt modelId="{3E9F2C78-2259-4BC7-8144-43C93DD9278D}" type="parTrans" cxnId="{51EECCB9-9378-4FCE-9700-25633705A4F0}">
      <dgm:prSet/>
      <dgm:spPr/>
      <dgm:t>
        <a:bodyPr/>
        <a:lstStyle/>
        <a:p>
          <a:endParaRPr lang="zh-CN" altLang="en-US"/>
        </a:p>
      </dgm:t>
    </dgm:pt>
    <dgm:pt modelId="{67533DA8-D90A-4B83-97E2-06C591B8A573}" type="sibTrans" cxnId="{51EECCB9-9378-4FCE-9700-25633705A4F0}">
      <dgm:prSet/>
      <dgm:spPr/>
      <dgm:t>
        <a:bodyPr/>
        <a:lstStyle/>
        <a:p>
          <a:endParaRPr lang="zh-CN" altLang="en-US"/>
        </a:p>
      </dgm:t>
    </dgm:pt>
    <dgm:pt modelId="{6DFC51E0-ABCA-40CB-92F9-BD22B447CA14}">
      <dgm:prSet phldrT="[文本]"/>
      <dgm:spPr/>
      <dgm:t>
        <a:bodyPr/>
        <a:lstStyle/>
        <a:p>
          <a:r>
            <a:rPr lang="zh-CN" altLang="en-US" dirty="0"/>
            <a:t>数据库</a:t>
          </a:r>
        </a:p>
      </dgm:t>
    </dgm:pt>
    <dgm:pt modelId="{E47F3E2D-24EC-4986-A8A1-2C788BD50AE7}" type="parTrans" cxnId="{E6B25974-29C0-40F9-BD23-9613C7DBBA7B}">
      <dgm:prSet/>
      <dgm:spPr/>
      <dgm:t>
        <a:bodyPr/>
        <a:lstStyle/>
        <a:p>
          <a:endParaRPr lang="zh-CN" altLang="en-US"/>
        </a:p>
      </dgm:t>
    </dgm:pt>
    <dgm:pt modelId="{6733A663-8BFC-4F2B-8E4B-7B2088339638}" type="sibTrans" cxnId="{E6B25974-29C0-40F9-BD23-9613C7DBBA7B}">
      <dgm:prSet/>
      <dgm:spPr/>
      <dgm:t>
        <a:bodyPr/>
        <a:lstStyle/>
        <a:p>
          <a:endParaRPr lang="zh-CN" altLang="en-US"/>
        </a:p>
      </dgm:t>
    </dgm:pt>
    <dgm:pt modelId="{6104E6E0-111B-40FD-AF25-E4DF659FB3DF}">
      <dgm:prSet phldrT="[文本]"/>
      <dgm:spPr/>
      <dgm:t>
        <a:bodyPr/>
        <a:lstStyle/>
        <a:p>
          <a:r>
            <a:rPr lang="zh-CN" altLang="en-US" dirty="0"/>
            <a:t>后端</a:t>
          </a:r>
        </a:p>
      </dgm:t>
    </dgm:pt>
    <dgm:pt modelId="{4260AB40-9C2B-4BDE-906F-71020CE0464B}" type="parTrans" cxnId="{637E2D2A-809D-4F1D-A533-1B9B5D9E34CD}">
      <dgm:prSet/>
      <dgm:spPr/>
      <dgm:t>
        <a:bodyPr/>
        <a:lstStyle/>
        <a:p>
          <a:endParaRPr lang="zh-CN" altLang="en-US"/>
        </a:p>
      </dgm:t>
    </dgm:pt>
    <dgm:pt modelId="{41D72A40-CA60-4694-8ACB-D9EA679F1D12}" type="sibTrans" cxnId="{637E2D2A-809D-4F1D-A533-1B9B5D9E34CD}">
      <dgm:prSet/>
      <dgm:spPr/>
      <dgm:t>
        <a:bodyPr/>
        <a:lstStyle/>
        <a:p>
          <a:endParaRPr lang="zh-CN" altLang="en-US"/>
        </a:p>
      </dgm:t>
    </dgm:pt>
    <dgm:pt modelId="{5EEBEAAF-ED55-442F-A798-0421C463BAB2}">
      <dgm:prSet phldrT="[文本]"/>
      <dgm:spPr/>
      <dgm:t>
        <a:bodyPr/>
        <a:lstStyle/>
        <a:p>
          <a:r>
            <a:rPr lang="en-US" altLang="zh-CN" dirty="0"/>
            <a:t>JAVA</a:t>
          </a:r>
          <a:endParaRPr lang="zh-CN" altLang="en-US" dirty="0"/>
        </a:p>
      </dgm:t>
    </dgm:pt>
    <dgm:pt modelId="{FE8C8631-AF25-4F8F-A6B1-2E78550AC266}" type="parTrans" cxnId="{AC1F00A9-1D86-4274-9ACC-3CEDA454B75A}">
      <dgm:prSet/>
      <dgm:spPr/>
      <dgm:t>
        <a:bodyPr/>
        <a:lstStyle/>
        <a:p>
          <a:endParaRPr lang="zh-CN" altLang="en-US"/>
        </a:p>
      </dgm:t>
    </dgm:pt>
    <dgm:pt modelId="{2D06E076-EC40-48A4-B5DF-AF0DA52A2F9B}" type="sibTrans" cxnId="{AC1F00A9-1D86-4274-9ACC-3CEDA454B75A}">
      <dgm:prSet/>
      <dgm:spPr/>
      <dgm:t>
        <a:bodyPr/>
        <a:lstStyle/>
        <a:p>
          <a:endParaRPr lang="zh-CN" altLang="en-US"/>
        </a:p>
      </dgm:t>
    </dgm:pt>
    <dgm:pt modelId="{66252777-767B-45FB-9A5C-83901C524005}">
      <dgm:prSet phldrT="[文本]" custT="1"/>
      <dgm:spPr/>
      <dgm:t>
        <a:bodyPr/>
        <a:lstStyle/>
        <a:p>
          <a:r>
            <a:rPr lang="zh-CN" altLang="en-US" sz="3200" dirty="0"/>
            <a:t>图形界面</a:t>
          </a:r>
        </a:p>
      </dgm:t>
    </dgm:pt>
    <dgm:pt modelId="{E118D526-D399-4126-9D2C-44B772A4C1F3}" type="parTrans" cxnId="{2DD42E9E-D696-43FF-AFBB-DD570C1E2BD7}">
      <dgm:prSet/>
      <dgm:spPr/>
      <dgm:t>
        <a:bodyPr/>
        <a:lstStyle/>
        <a:p>
          <a:endParaRPr lang="zh-CN" altLang="en-US"/>
        </a:p>
      </dgm:t>
    </dgm:pt>
    <dgm:pt modelId="{B93DAB8B-085F-4DD7-901A-156B9476B26F}" type="sibTrans" cxnId="{2DD42E9E-D696-43FF-AFBB-DD570C1E2BD7}">
      <dgm:prSet/>
      <dgm:spPr/>
      <dgm:t>
        <a:bodyPr/>
        <a:lstStyle/>
        <a:p>
          <a:endParaRPr lang="zh-CN" altLang="en-US"/>
        </a:p>
      </dgm:t>
    </dgm:pt>
    <dgm:pt modelId="{D138E492-FEC2-431F-BA35-E20BAD1CBD48}">
      <dgm:prSet phldrT="[文本]"/>
      <dgm:spPr/>
      <dgm:t>
        <a:bodyPr/>
        <a:lstStyle/>
        <a:p>
          <a:r>
            <a:rPr lang="en-US" altLang="zh-CN" dirty="0"/>
            <a:t>Swing</a:t>
          </a:r>
        </a:p>
      </dgm:t>
    </dgm:pt>
    <dgm:pt modelId="{4F40B444-69D7-44FB-8F52-B3C5F3D63312}" type="parTrans" cxnId="{331F5F5C-F916-4D01-AE44-662F6ADB4C07}">
      <dgm:prSet/>
      <dgm:spPr/>
      <dgm:t>
        <a:bodyPr/>
        <a:lstStyle/>
        <a:p>
          <a:endParaRPr lang="zh-CN" altLang="en-US"/>
        </a:p>
      </dgm:t>
    </dgm:pt>
    <dgm:pt modelId="{38E8E8C1-D878-49D2-B606-4A444389305C}" type="sibTrans" cxnId="{331F5F5C-F916-4D01-AE44-662F6ADB4C07}">
      <dgm:prSet/>
      <dgm:spPr/>
      <dgm:t>
        <a:bodyPr/>
        <a:lstStyle/>
        <a:p>
          <a:endParaRPr lang="zh-CN" altLang="en-US"/>
        </a:p>
      </dgm:t>
    </dgm:pt>
    <dgm:pt modelId="{99D5FED1-8D2D-4E51-89EE-F6752C4E4574}" type="pres">
      <dgm:prSet presAssocID="{ED4887FD-E705-49F3-A878-1AD4BDE31E4E}" presName="Name0" presStyleCnt="0">
        <dgm:presLayoutVars>
          <dgm:chMax/>
          <dgm:chPref/>
          <dgm:dir/>
          <dgm:animLvl val="lvl"/>
        </dgm:presLayoutVars>
      </dgm:prSet>
      <dgm:spPr/>
    </dgm:pt>
    <dgm:pt modelId="{EA4330C2-08BB-4B24-A2D2-3ECED822C5CF}" type="pres">
      <dgm:prSet presAssocID="{8BDDEC39-4382-49C3-A143-B67B4EF8ACF5}" presName="composite" presStyleCnt="0"/>
      <dgm:spPr/>
    </dgm:pt>
    <dgm:pt modelId="{90E96B20-E3B3-4F0F-9E22-E72ADCA9A88B}" type="pres">
      <dgm:prSet presAssocID="{8BDDEC39-4382-49C3-A143-B67B4EF8ACF5}" presName="Parent1" presStyleLbl="node1" presStyleIdx="0" presStyleCnt="6" custScaleX="103498">
        <dgm:presLayoutVars>
          <dgm:chMax val="1"/>
          <dgm:chPref val="1"/>
          <dgm:bulletEnabled val="1"/>
        </dgm:presLayoutVars>
      </dgm:prSet>
      <dgm:spPr/>
    </dgm:pt>
    <dgm:pt modelId="{773D320C-EF22-4AE5-8D4F-438AE29AC52D}" type="pres">
      <dgm:prSet presAssocID="{8BDDEC39-4382-49C3-A143-B67B4EF8ACF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3D33493-2458-473A-9288-7C4ED8EFA8E2}" type="pres">
      <dgm:prSet presAssocID="{8BDDEC39-4382-49C3-A143-B67B4EF8ACF5}" presName="BalanceSpacing" presStyleCnt="0"/>
      <dgm:spPr/>
    </dgm:pt>
    <dgm:pt modelId="{3FD286BD-AD86-4CBA-B995-4B1EC6498F15}" type="pres">
      <dgm:prSet presAssocID="{8BDDEC39-4382-49C3-A143-B67B4EF8ACF5}" presName="BalanceSpacing1" presStyleCnt="0"/>
      <dgm:spPr/>
    </dgm:pt>
    <dgm:pt modelId="{788C41DC-0567-4CAE-B1FB-89215319E56E}" type="pres">
      <dgm:prSet presAssocID="{67533DA8-D90A-4B83-97E2-06C591B8A573}" presName="Accent1Text" presStyleLbl="node1" presStyleIdx="1" presStyleCnt="6"/>
      <dgm:spPr/>
    </dgm:pt>
    <dgm:pt modelId="{EE941EFC-513E-48FF-B9C0-2076545E3370}" type="pres">
      <dgm:prSet presAssocID="{67533DA8-D90A-4B83-97E2-06C591B8A573}" presName="spaceBetweenRectangles" presStyleCnt="0"/>
      <dgm:spPr/>
    </dgm:pt>
    <dgm:pt modelId="{05558CB3-91BF-4030-A303-22120FBDFC1D}" type="pres">
      <dgm:prSet presAssocID="{6104E6E0-111B-40FD-AF25-E4DF659FB3DF}" presName="composite" presStyleCnt="0"/>
      <dgm:spPr/>
    </dgm:pt>
    <dgm:pt modelId="{797C5D5D-8B5E-4A3A-9D6C-09B8A4171BDA}" type="pres">
      <dgm:prSet presAssocID="{6104E6E0-111B-40FD-AF25-E4DF659FB3DF}" presName="Parent1" presStyleLbl="node1" presStyleIdx="2" presStyleCnt="6" custScaleX="103753" custScaleY="96105">
        <dgm:presLayoutVars>
          <dgm:chMax val="1"/>
          <dgm:chPref val="1"/>
          <dgm:bulletEnabled val="1"/>
        </dgm:presLayoutVars>
      </dgm:prSet>
      <dgm:spPr/>
    </dgm:pt>
    <dgm:pt modelId="{BDDEAB01-B164-4E7D-9C5C-51A62E6EEA80}" type="pres">
      <dgm:prSet presAssocID="{6104E6E0-111B-40FD-AF25-E4DF659FB3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1213DC8-B70E-450E-BC24-F61C54D8E69D}" type="pres">
      <dgm:prSet presAssocID="{6104E6E0-111B-40FD-AF25-E4DF659FB3DF}" presName="BalanceSpacing" presStyleCnt="0"/>
      <dgm:spPr/>
    </dgm:pt>
    <dgm:pt modelId="{CD527695-3936-4815-BFD8-C53171449286}" type="pres">
      <dgm:prSet presAssocID="{6104E6E0-111B-40FD-AF25-E4DF659FB3DF}" presName="BalanceSpacing1" presStyleCnt="0"/>
      <dgm:spPr/>
    </dgm:pt>
    <dgm:pt modelId="{DF3F01E8-881A-45B4-AFFD-504F35AF5A8F}" type="pres">
      <dgm:prSet presAssocID="{41D72A40-CA60-4694-8ACB-D9EA679F1D12}" presName="Accent1Text" presStyleLbl="node1" presStyleIdx="3" presStyleCnt="6"/>
      <dgm:spPr/>
    </dgm:pt>
    <dgm:pt modelId="{4F9738AF-E6C2-4D8F-8330-9D81902EFADB}" type="pres">
      <dgm:prSet presAssocID="{41D72A40-CA60-4694-8ACB-D9EA679F1D12}" presName="spaceBetweenRectangles" presStyleCnt="0"/>
      <dgm:spPr/>
    </dgm:pt>
    <dgm:pt modelId="{01AAFF11-134A-44BE-AD2C-AE3909ABA6C6}" type="pres">
      <dgm:prSet presAssocID="{66252777-767B-45FB-9A5C-83901C524005}" presName="composite" presStyleCnt="0"/>
      <dgm:spPr/>
    </dgm:pt>
    <dgm:pt modelId="{2BC9FA30-1D6C-44E8-8282-0D00AE7A8008}" type="pres">
      <dgm:prSet presAssocID="{66252777-767B-45FB-9A5C-83901C524005}" presName="Parent1" presStyleLbl="node1" presStyleIdx="4" presStyleCnt="6" custScaleX="109312">
        <dgm:presLayoutVars>
          <dgm:chMax val="1"/>
          <dgm:chPref val="1"/>
          <dgm:bulletEnabled val="1"/>
        </dgm:presLayoutVars>
      </dgm:prSet>
      <dgm:spPr/>
    </dgm:pt>
    <dgm:pt modelId="{D0928FCE-F403-4DC0-87F6-53E32987B997}" type="pres">
      <dgm:prSet presAssocID="{66252777-767B-45FB-9A5C-83901C524005}" presName="Childtext1" presStyleLbl="revTx" presStyleIdx="2" presStyleCnt="3" custLinFactNeighborX="11228" custLinFactNeighborY="1267">
        <dgm:presLayoutVars>
          <dgm:chMax val="0"/>
          <dgm:chPref val="0"/>
          <dgm:bulletEnabled val="1"/>
        </dgm:presLayoutVars>
      </dgm:prSet>
      <dgm:spPr/>
    </dgm:pt>
    <dgm:pt modelId="{D70D8883-892C-4CE6-BA9A-9EEF3BED0D8B}" type="pres">
      <dgm:prSet presAssocID="{66252777-767B-45FB-9A5C-83901C524005}" presName="BalanceSpacing" presStyleCnt="0"/>
      <dgm:spPr/>
    </dgm:pt>
    <dgm:pt modelId="{17277F94-60D6-4415-8F5D-1B401FF320FC}" type="pres">
      <dgm:prSet presAssocID="{66252777-767B-45FB-9A5C-83901C524005}" presName="BalanceSpacing1" presStyleCnt="0"/>
      <dgm:spPr/>
    </dgm:pt>
    <dgm:pt modelId="{511DF804-9DAE-429B-8F58-1750E62C8A90}" type="pres">
      <dgm:prSet presAssocID="{B93DAB8B-085F-4DD7-901A-156B9476B26F}" presName="Accent1Text" presStyleLbl="node1" presStyleIdx="5" presStyleCnt="6" custLinFactNeighborX="-4215" custLinFactNeighborY="527"/>
      <dgm:spPr/>
    </dgm:pt>
  </dgm:ptLst>
  <dgm:cxnLst>
    <dgm:cxn modelId="{6B52E114-6B10-465D-8D25-43075DCEC2F7}" type="presOf" srcId="{6DFC51E0-ABCA-40CB-92F9-BD22B447CA14}" destId="{773D320C-EF22-4AE5-8D4F-438AE29AC52D}" srcOrd="0" destOrd="0" presId="urn:microsoft.com/office/officeart/2008/layout/AlternatingHexagons"/>
    <dgm:cxn modelId="{637E2D2A-809D-4F1D-A533-1B9B5D9E34CD}" srcId="{ED4887FD-E705-49F3-A878-1AD4BDE31E4E}" destId="{6104E6E0-111B-40FD-AF25-E4DF659FB3DF}" srcOrd="1" destOrd="0" parTransId="{4260AB40-9C2B-4BDE-906F-71020CE0464B}" sibTransId="{41D72A40-CA60-4694-8ACB-D9EA679F1D12}"/>
    <dgm:cxn modelId="{529A8733-8124-4FA2-8EC9-AE01ED510F7F}" type="presOf" srcId="{D138E492-FEC2-431F-BA35-E20BAD1CBD48}" destId="{D0928FCE-F403-4DC0-87F6-53E32987B997}" srcOrd="0" destOrd="0" presId="urn:microsoft.com/office/officeart/2008/layout/AlternatingHexagons"/>
    <dgm:cxn modelId="{331F5F5C-F916-4D01-AE44-662F6ADB4C07}" srcId="{66252777-767B-45FB-9A5C-83901C524005}" destId="{D138E492-FEC2-431F-BA35-E20BAD1CBD48}" srcOrd="0" destOrd="0" parTransId="{4F40B444-69D7-44FB-8F52-B3C5F3D63312}" sibTransId="{38E8E8C1-D878-49D2-B606-4A444389305C}"/>
    <dgm:cxn modelId="{54B82948-D6AF-47C8-ACC7-AF79BCC6D58F}" type="presOf" srcId="{41D72A40-CA60-4694-8ACB-D9EA679F1D12}" destId="{DF3F01E8-881A-45B4-AFFD-504F35AF5A8F}" srcOrd="0" destOrd="0" presId="urn:microsoft.com/office/officeart/2008/layout/AlternatingHexagons"/>
    <dgm:cxn modelId="{5CE0F36C-4FDF-4177-B99B-621C3736F79B}" type="presOf" srcId="{66252777-767B-45FB-9A5C-83901C524005}" destId="{2BC9FA30-1D6C-44E8-8282-0D00AE7A8008}" srcOrd="0" destOrd="0" presId="urn:microsoft.com/office/officeart/2008/layout/AlternatingHexagons"/>
    <dgm:cxn modelId="{FD18866E-4A45-4EDC-A684-4890EAE35B05}" type="presOf" srcId="{ED4887FD-E705-49F3-A878-1AD4BDE31E4E}" destId="{99D5FED1-8D2D-4E51-89EE-F6752C4E4574}" srcOrd="0" destOrd="0" presId="urn:microsoft.com/office/officeart/2008/layout/AlternatingHexagons"/>
    <dgm:cxn modelId="{E6B25974-29C0-40F9-BD23-9613C7DBBA7B}" srcId="{8BDDEC39-4382-49C3-A143-B67B4EF8ACF5}" destId="{6DFC51E0-ABCA-40CB-92F9-BD22B447CA14}" srcOrd="0" destOrd="0" parTransId="{E47F3E2D-24EC-4986-A8A1-2C788BD50AE7}" sibTransId="{6733A663-8BFC-4F2B-8E4B-7B2088339638}"/>
    <dgm:cxn modelId="{D83C3159-FA6F-48A1-93F2-9447B4F75C03}" type="presOf" srcId="{8BDDEC39-4382-49C3-A143-B67B4EF8ACF5}" destId="{90E96B20-E3B3-4F0F-9E22-E72ADCA9A88B}" srcOrd="0" destOrd="0" presId="urn:microsoft.com/office/officeart/2008/layout/AlternatingHexagons"/>
    <dgm:cxn modelId="{61809E88-67D6-48A0-80F2-CEA5FD5631AD}" type="presOf" srcId="{67533DA8-D90A-4B83-97E2-06C591B8A573}" destId="{788C41DC-0567-4CAE-B1FB-89215319E56E}" srcOrd="0" destOrd="0" presId="urn:microsoft.com/office/officeart/2008/layout/AlternatingHexagons"/>
    <dgm:cxn modelId="{2DD42E9E-D696-43FF-AFBB-DD570C1E2BD7}" srcId="{ED4887FD-E705-49F3-A878-1AD4BDE31E4E}" destId="{66252777-767B-45FB-9A5C-83901C524005}" srcOrd="2" destOrd="0" parTransId="{E118D526-D399-4126-9D2C-44B772A4C1F3}" sibTransId="{B93DAB8B-085F-4DD7-901A-156B9476B26F}"/>
    <dgm:cxn modelId="{AC1F00A9-1D86-4274-9ACC-3CEDA454B75A}" srcId="{6104E6E0-111B-40FD-AF25-E4DF659FB3DF}" destId="{5EEBEAAF-ED55-442F-A798-0421C463BAB2}" srcOrd="0" destOrd="0" parTransId="{FE8C8631-AF25-4F8F-A6B1-2E78550AC266}" sibTransId="{2D06E076-EC40-48A4-B5DF-AF0DA52A2F9B}"/>
    <dgm:cxn modelId="{51EECCB9-9378-4FCE-9700-25633705A4F0}" srcId="{ED4887FD-E705-49F3-A878-1AD4BDE31E4E}" destId="{8BDDEC39-4382-49C3-A143-B67B4EF8ACF5}" srcOrd="0" destOrd="0" parTransId="{3E9F2C78-2259-4BC7-8144-43C93DD9278D}" sibTransId="{67533DA8-D90A-4B83-97E2-06C591B8A573}"/>
    <dgm:cxn modelId="{64E95CCE-BB73-4044-BBAA-7EA253D8CB2B}" type="presOf" srcId="{B93DAB8B-085F-4DD7-901A-156B9476B26F}" destId="{511DF804-9DAE-429B-8F58-1750E62C8A90}" srcOrd="0" destOrd="0" presId="urn:microsoft.com/office/officeart/2008/layout/AlternatingHexagons"/>
    <dgm:cxn modelId="{D864D4D1-AE8E-4F14-9316-8A33EEE723FE}" type="presOf" srcId="{6104E6E0-111B-40FD-AF25-E4DF659FB3DF}" destId="{797C5D5D-8B5E-4A3A-9D6C-09B8A4171BDA}" srcOrd="0" destOrd="0" presId="urn:microsoft.com/office/officeart/2008/layout/AlternatingHexagons"/>
    <dgm:cxn modelId="{E6F4F0DA-0CAB-4B59-8EC9-6C398D02CD97}" type="presOf" srcId="{5EEBEAAF-ED55-442F-A798-0421C463BAB2}" destId="{BDDEAB01-B164-4E7D-9C5C-51A62E6EEA80}" srcOrd="0" destOrd="0" presId="urn:microsoft.com/office/officeart/2008/layout/AlternatingHexagons"/>
    <dgm:cxn modelId="{22147791-EDE9-4719-8091-1A62F8D9AD1B}" type="presParOf" srcId="{99D5FED1-8D2D-4E51-89EE-F6752C4E4574}" destId="{EA4330C2-08BB-4B24-A2D2-3ECED822C5CF}" srcOrd="0" destOrd="0" presId="urn:microsoft.com/office/officeart/2008/layout/AlternatingHexagons"/>
    <dgm:cxn modelId="{36AD6A37-7410-4702-A237-84E261F375D4}" type="presParOf" srcId="{EA4330C2-08BB-4B24-A2D2-3ECED822C5CF}" destId="{90E96B20-E3B3-4F0F-9E22-E72ADCA9A88B}" srcOrd="0" destOrd="0" presId="urn:microsoft.com/office/officeart/2008/layout/AlternatingHexagons"/>
    <dgm:cxn modelId="{9ADC2FBE-B94C-4309-9225-F6117B11A91B}" type="presParOf" srcId="{EA4330C2-08BB-4B24-A2D2-3ECED822C5CF}" destId="{773D320C-EF22-4AE5-8D4F-438AE29AC52D}" srcOrd="1" destOrd="0" presId="urn:microsoft.com/office/officeart/2008/layout/AlternatingHexagons"/>
    <dgm:cxn modelId="{45BE64AD-9B44-4E55-BEC0-B0B713049530}" type="presParOf" srcId="{EA4330C2-08BB-4B24-A2D2-3ECED822C5CF}" destId="{F3D33493-2458-473A-9288-7C4ED8EFA8E2}" srcOrd="2" destOrd="0" presId="urn:microsoft.com/office/officeart/2008/layout/AlternatingHexagons"/>
    <dgm:cxn modelId="{EE5E6235-E8A6-4264-A08D-57CB73500BB5}" type="presParOf" srcId="{EA4330C2-08BB-4B24-A2D2-3ECED822C5CF}" destId="{3FD286BD-AD86-4CBA-B995-4B1EC6498F15}" srcOrd="3" destOrd="0" presId="urn:microsoft.com/office/officeart/2008/layout/AlternatingHexagons"/>
    <dgm:cxn modelId="{EBB16C90-FCD9-4F8F-94AE-114560ACE87C}" type="presParOf" srcId="{EA4330C2-08BB-4B24-A2D2-3ECED822C5CF}" destId="{788C41DC-0567-4CAE-B1FB-89215319E56E}" srcOrd="4" destOrd="0" presId="urn:microsoft.com/office/officeart/2008/layout/AlternatingHexagons"/>
    <dgm:cxn modelId="{3D5AEF65-740E-4743-946C-E1929F834799}" type="presParOf" srcId="{99D5FED1-8D2D-4E51-89EE-F6752C4E4574}" destId="{EE941EFC-513E-48FF-B9C0-2076545E3370}" srcOrd="1" destOrd="0" presId="urn:microsoft.com/office/officeart/2008/layout/AlternatingHexagons"/>
    <dgm:cxn modelId="{C0A8206B-20CA-4A48-8D85-6B22E23C4267}" type="presParOf" srcId="{99D5FED1-8D2D-4E51-89EE-F6752C4E4574}" destId="{05558CB3-91BF-4030-A303-22120FBDFC1D}" srcOrd="2" destOrd="0" presId="urn:microsoft.com/office/officeart/2008/layout/AlternatingHexagons"/>
    <dgm:cxn modelId="{61284A04-5591-4AB5-8452-7136AA382914}" type="presParOf" srcId="{05558CB3-91BF-4030-A303-22120FBDFC1D}" destId="{797C5D5D-8B5E-4A3A-9D6C-09B8A4171BDA}" srcOrd="0" destOrd="0" presId="urn:microsoft.com/office/officeart/2008/layout/AlternatingHexagons"/>
    <dgm:cxn modelId="{3BBB2052-9C88-4845-9EFE-AB0320EF329D}" type="presParOf" srcId="{05558CB3-91BF-4030-A303-22120FBDFC1D}" destId="{BDDEAB01-B164-4E7D-9C5C-51A62E6EEA80}" srcOrd="1" destOrd="0" presId="urn:microsoft.com/office/officeart/2008/layout/AlternatingHexagons"/>
    <dgm:cxn modelId="{B87057C8-6877-42CC-BB19-329F2C219261}" type="presParOf" srcId="{05558CB3-91BF-4030-A303-22120FBDFC1D}" destId="{81213DC8-B70E-450E-BC24-F61C54D8E69D}" srcOrd="2" destOrd="0" presId="urn:microsoft.com/office/officeart/2008/layout/AlternatingHexagons"/>
    <dgm:cxn modelId="{6374C1B0-2B15-45E6-A8AD-6350BA18D0B6}" type="presParOf" srcId="{05558CB3-91BF-4030-A303-22120FBDFC1D}" destId="{CD527695-3936-4815-BFD8-C53171449286}" srcOrd="3" destOrd="0" presId="urn:microsoft.com/office/officeart/2008/layout/AlternatingHexagons"/>
    <dgm:cxn modelId="{02332AB4-992D-48BE-9DE4-22D4DE49AE8F}" type="presParOf" srcId="{05558CB3-91BF-4030-A303-22120FBDFC1D}" destId="{DF3F01E8-881A-45B4-AFFD-504F35AF5A8F}" srcOrd="4" destOrd="0" presId="urn:microsoft.com/office/officeart/2008/layout/AlternatingHexagons"/>
    <dgm:cxn modelId="{9C156369-EDC1-4C71-8A25-3C872470C06E}" type="presParOf" srcId="{99D5FED1-8D2D-4E51-89EE-F6752C4E4574}" destId="{4F9738AF-E6C2-4D8F-8330-9D81902EFADB}" srcOrd="3" destOrd="0" presId="urn:microsoft.com/office/officeart/2008/layout/AlternatingHexagons"/>
    <dgm:cxn modelId="{3D52B11A-0FB2-493C-8F58-5CE354C715F1}" type="presParOf" srcId="{99D5FED1-8D2D-4E51-89EE-F6752C4E4574}" destId="{01AAFF11-134A-44BE-AD2C-AE3909ABA6C6}" srcOrd="4" destOrd="0" presId="urn:microsoft.com/office/officeart/2008/layout/AlternatingHexagons"/>
    <dgm:cxn modelId="{BA490726-F1A9-4719-AAAB-447B1E8347DE}" type="presParOf" srcId="{01AAFF11-134A-44BE-AD2C-AE3909ABA6C6}" destId="{2BC9FA30-1D6C-44E8-8282-0D00AE7A8008}" srcOrd="0" destOrd="0" presId="urn:microsoft.com/office/officeart/2008/layout/AlternatingHexagons"/>
    <dgm:cxn modelId="{FEAFDF0B-ADBD-4CF6-A013-39981BE26E9C}" type="presParOf" srcId="{01AAFF11-134A-44BE-AD2C-AE3909ABA6C6}" destId="{D0928FCE-F403-4DC0-87F6-53E32987B997}" srcOrd="1" destOrd="0" presId="urn:microsoft.com/office/officeart/2008/layout/AlternatingHexagons"/>
    <dgm:cxn modelId="{702C6C2A-96B9-4D7E-9DFE-010F635035C5}" type="presParOf" srcId="{01AAFF11-134A-44BE-AD2C-AE3909ABA6C6}" destId="{D70D8883-892C-4CE6-BA9A-9EEF3BED0D8B}" srcOrd="2" destOrd="0" presId="urn:microsoft.com/office/officeart/2008/layout/AlternatingHexagons"/>
    <dgm:cxn modelId="{E4C8E2A6-C97F-4D89-999E-F74250E4AEBD}" type="presParOf" srcId="{01AAFF11-134A-44BE-AD2C-AE3909ABA6C6}" destId="{17277F94-60D6-4415-8F5D-1B401FF320FC}" srcOrd="3" destOrd="0" presId="urn:microsoft.com/office/officeart/2008/layout/AlternatingHexagons"/>
    <dgm:cxn modelId="{082BC193-2A36-449A-960D-767795A6F4AF}" type="presParOf" srcId="{01AAFF11-134A-44BE-AD2C-AE3909ABA6C6}" destId="{511DF804-9DAE-429B-8F58-1750E62C8A9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F4E29-A718-434F-B711-14F8D402257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E9A81-1ED3-4ACD-B900-BD059EEB9BD5}">
      <dgm:prSet phldrT="[文本]"/>
      <dgm:spPr/>
      <dgm:t>
        <a:bodyPr/>
        <a:lstStyle/>
        <a:p>
          <a:r>
            <a:rPr lang="zh-CN" altLang="en-US" dirty="0"/>
            <a:t>论坛管理</a:t>
          </a:r>
        </a:p>
      </dgm:t>
    </dgm:pt>
    <dgm:pt modelId="{6EA81E6E-A7D0-45E8-851D-8F5C0C28A010}" type="parTrans" cxnId="{B6DDE48E-19EC-4827-BCEE-FBBC6026D520}">
      <dgm:prSet/>
      <dgm:spPr/>
      <dgm:t>
        <a:bodyPr/>
        <a:lstStyle/>
        <a:p>
          <a:endParaRPr lang="zh-CN" altLang="en-US"/>
        </a:p>
      </dgm:t>
    </dgm:pt>
    <dgm:pt modelId="{35ED36F5-64A4-499F-A989-FB816EA060EB}" type="sibTrans" cxnId="{B6DDE48E-19EC-4827-BCEE-FBBC6026D520}">
      <dgm:prSet/>
      <dgm:spPr/>
      <dgm:t>
        <a:bodyPr/>
        <a:lstStyle/>
        <a:p>
          <a:endParaRPr lang="zh-CN" altLang="en-US"/>
        </a:p>
      </dgm:t>
    </dgm:pt>
    <dgm:pt modelId="{982B23AB-DB92-4E61-8907-C5688B144103}">
      <dgm:prSet phldrT="[文本]" custT="1"/>
      <dgm:spPr/>
      <dgm:t>
        <a:bodyPr/>
        <a:lstStyle/>
        <a:p>
          <a:r>
            <a:rPr lang="zh-CN" altLang="en-US" sz="2800" dirty="0"/>
            <a:t>增</a:t>
          </a:r>
        </a:p>
      </dgm:t>
    </dgm:pt>
    <dgm:pt modelId="{D600CF71-A734-42CF-B169-3B863B92E422}" type="parTrans" cxnId="{95C971F0-D133-4D33-BBE7-9A85D0B88176}">
      <dgm:prSet/>
      <dgm:spPr/>
      <dgm:t>
        <a:bodyPr/>
        <a:lstStyle/>
        <a:p>
          <a:endParaRPr lang="zh-CN" altLang="en-US"/>
        </a:p>
      </dgm:t>
    </dgm:pt>
    <dgm:pt modelId="{B591B134-35BD-414A-A0D0-74371A229384}" type="sibTrans" cxnId="{95C971F0-D133-4D33-BBE7-9A85D0B88176}">
      <dgm:prSet/>
      <dgm:spPr/>
      <dgm:t>
        <a:bodyPr/>
        <a:lstStyle/>
        <a:p>
          <a:endParaRPr lang="zh-CN" altLang="en-US"/>
        </a:p>
      </dgm:t>
    </dgm:pt>
    <dgm:pt modelId="{63F55EAC-A308-4CFC-A25C-53C769F5A99F}">
      <dgm:prSet phldrT="[文本]" custT="1"/>
      <dgm:spPr/>
      <dgm:t>
        <a:bodyPr/>
        <a:lstStyle/>
        <a:p>
          <a:r>
            <a:rPr lang="zh-CN" altLang="en-US" sz="2800" dirty="0"/>
            <a:t>删</a:t>
          </a:r>
        </a:p>
      </dgm:t>
    </dgm:pt>
    <dgm:pt modelId="{B9807AF2-B605-4F86-B012-D9A6736FFF21}" type="parTrans" cxnId="{B1CDF49E-B155-4A9C-846B-218DC77A4C84}">
      <dgm:prSet/>
      <dgm:spPr/>
      <dgm:t>
        <a:bodyPr/>
        <a:lstStyle/>
        <a:p>
          <a:endParaRPr lang="zh-CN" altLang="en-US"/>
        </a:p>
      </dgm:t>
    </dgm:pt>
    <dgm:pt modelId="{C0BDB1F6-E387-44A4-AA7D-9BF9FA6A4D7E}" type="sibTrans" cxnId="{B1CDF49E-B155-4A9C-846B-218DC77A4C84}">
      <dgm:prSet/>
      <dgm:spPr/>
      <dgm:t>
        <a:bodyPr/>
        <a:lstStyle/>
        <a:p>
          <a:endParaRPr lang="zh-CN" altLang="en-US"/>
        </a:p>
      </dgm:t>
    </dgm:pt>
    <dgm:pt modelId="{CF198BC9-C532-409E-B6E4-F429170A53FA}">
      <dgm:prSet phldrT="[文本]"/>
      <dgm:spPr/>
      <dgm:t>
        <a:bodyPr/>
        <a:lstStyle/>
        <a:p>
          <a:r>
            <a:rPr lang="zh-CN" altLang="en-US" dirty="0"/>
            <a:t>图形界面</a:t>
          </a:r>
        </a:p>
      </dgm:t>
    </dgm:pt>
    <dgm:pt modelId="{F3B87190-EDAA-4EAF-BDCE-33B4EEA7E5F6}" type="parTrans" cxnId="{A750F455-E873-4C73-9754-772FC352B0DC}">
      <dgm:prSet/>
      <dgm:spPr/>
      <dgm:t>
        <a:bodyPr/>
        <a:lstStyle/>
        <a:p>
          <a:endParaRPr lang="zh-CN" altLang="en-US"/>
        </a:p>
      </dgm:t>
    </dgm:pt>
    <dgm:pt modelId="{089E8E0B-A9FB-4DA9-B8B5-CCAF4C14243F}" type="sibTrans" cxnId="{A750F455-E873-4C73-9754-772FC352B0DC}">
      <dgm:prSet/>
      <dgm:spPr/>
      <dgm:t>
        <a:bodyPr/>
        <a:lstStyle/>
        <a:p>
          <a:endParaRPr lang="zh-CN" altLang="en-US"/>
        </a:p>
      </dgm:t>
    </dgm:pt>
    <dgm:pt modelId="{CEBB2EDC-3E32-4B7E-8267-96B0FF9C574B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219EDA64-7568-4EE6-BA82-7A3D1BB5717E}" type="parTrans" cxnId="{90EDC7C8-BAB0-489C-A91F-484468EE1DB7}">
      <dgm:prSet/>
      <dgm:spPr/>
      <dgm:t>
        <a:bodyPr/>
        <a:lstStyle/>
        <a:p>
          <a:endParaRPr lang="zh-CN" altLang="en-US"/>
        </a:p>
      </dgm:t>
    </dgm:pt>
    <dgm:pt modelId="{56B8CEB4-AFEA-47C8-8F0F-8E4BE0E5F094}" type="sibTrans" cxnId="{90EDC7C8-BAB0-489C-A91F-484468EE1DB7}">
      <dgm:prSet/>
      <dgm:spPr/>
      <dgm:t>
        <a:bodyPr/>
        <a:lstStyle/>
        <a:p>
          <a:endParaRPr lang="zh-CN" altLang="en-US"/>
        </a:p>
      </dgm:t>
    </dgm:pt>
    <dgm:pt modelId="{7BDFC746-BB8A-471C-A25F-848073D0BA4C}">
      <dgm:prSet phldrT="[文本]"/>
      <dgm:spPr/>
      <dgm:t>
        <a:bodyPr/>
        <a:lstStyle/>
        <a:p>
          <a:r>
            <a:rPr lang="zh-CN" altLang="en-US" dirty="0"/>
            <a:t>注销</a:t>
          </a:r>
        </a:p>
      </dgm:t>
    </dgm:pt>
    <dgm:pt modelId="{C605CDF9-23CF-44D6-815F-DACBAD2F6374}" type="parTrans" cxnId="{FE992E23-2573-4CE5-B682-385E65FC40EF}">
      <dgm:prSet/>
      <dgm:spPr/>
      <dgm:t>
        <a:bodyPr/>
        <a:lstStyle/>
        <a:p>
          <a:endParaRPr lang="zh-CN" altLang="en-US"/>
        </a:p>
      </dgm:t>
    </dgm:pt>
    <dgm:pt modelId="{443A72C5-8F22-4EDA-B0C9-0006BC114765}" type="sibTrans" cxnId="{FE992E23-2573-4CE5-B682-385E65FC40EF}">
      <dgm:prSet/>
      <dgm:spPr/>
      <dgm:t>
        <a:bodyPr/>
        <a:lstStyle/>
        <a:p>
          <a:endParaRPr lang="zh-CN" altLang="en-US"/>
        </a:p>
      </dgm:t>
    </dgm:pt>
    <dgm:pt modelId="{546D6E43-B0CC-459C-B1E2-8B7ADD5623D2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51502458-C70A-4D66-AE2B-414500150A42}" type="parTrans" cxnId="{C46F6B83-9888-408A-BAF7-B36484B49BB3}">
      <dgm:prSet/>
      <dgm:spPr/>
      <dgm:t>
        <a:bodyPr/>
        <a:lstStyle/>
        <a:p>
          <a:endParaRPr lang="zh-CN" altLang="en-US"/>
        </a:p>
      </dgm:t>
    </dgm:pt>
    <dgm:pt modelId="{C1B92754-B3F8-4615-A395-17A10C23CD04}" type="sibTrans" cxnId="{C46F6B83-9888-408A-BAF7-B36484B49BB3}">
      <dgm:prSet/>
      <dgm:spPr/>
      <dgm:t>
        <a:bodyPr/>
        <a:lstStyle/>
        <a:p>
          <a:endParaRPr lang="zh-CN" altLang="en-US"/>
        </a:p>
      </dgm:t>
    </dgm:pt>
    <dgm:pt modelId="{D9C2F4DD-06D3-4DBB-9C96-D9D6492347B3}">
      <dgm:prSet phldrT="[文本]"/>
      <dgm:spPr/>
      <dgm:t>
        <a:bodyPr/>
        <a:lstStyle/>
        <a:p>
          <a:r>
            <a:rPr lang="en-US" altLang="zh-CN" dirty="0"/>
            <a:t>DB</a:t>
          </a:r>
          <a:endParaRPr lang="zh-CN" altLang="en-US" dirty="0"/>
        </a:p>
      </dgm:t>
    </dgm:pt>
    <dgm:pt modelId="{96C0B853-CF9B-4C30-8FFD-99313E1076B4}" type="parTrans" cxnId="{2B2AE177-174A-4956-A930-BCC23BC3B9F5}">
      <dgm:prSet/>
      <dgm:spPr/>
      <dgm:t>
        <a:bodyPr/>
        <a:lstStyle/>
        <a:p>
          <a:endParaRPr lang="zh-CN" altLang="en-US"/>
        </a:p>
      </dgm:t>
    </dgm:pt>
    <dgm:pt modelId="{59A13E11-A42D-40D6-BE43-CC5C73C5DF39}" type="sibTrans" cxnId="{2B2AE177-174A-4956-A930-BCC23BC3B9F5}">
      <dgm:prSet/>
      <dgm:spPr/>
      <dgm:t>
        <a:bodyPr/>
        <a:lstStyle/>
        <a:p>
          <a:endParaRPr lang="zh-CN" altLang="en-US"/>
        </a:p>
      </dgm:t>
    </dgm:pt>
    <dgm:pt modelId="{26405466-A829-4334-BF30-8DB92CCC5CC3}">
      <dgm:prSet phldrT="[文本]" custT="1"/>
      <dgm:spPr/>
      <dgm:t>
        <a:bodyPr/>
        <a:lstStyle/>
        <a:p>
          <a:r>
            <a:rPr lang="zh-CN" altLang="en-US" sz="2800" dirty="0"/>
            <a:t>改</a:t>
          </a:r>
        </a:p>
      </dgm:t>
    </dgm:pt>
    <dgm:pt modelId="{99C045AF-0B61-427E-A75F-657339CAD0D9}" type="parTrans" cxnId="{9585872B-E427-46A5-9E6B-90892CE649BA}">
      <dgm:prSet/>
      <dgm:spPr/>
      <dgm:t>
        <a:bodyPr/>
        <a:lstStyle/>
        <a:p>
          <a:endParaRPr lang="zh-CN" altLang="en-US"/>
        </a:p>
      </dgm:t>
    </dgm:pt>
    <dgm:pt modelId="{68726301-80F3-4514-9890-C47D8A407E66}" type="sibTrans" cxnId="{9585872B-E427-46A5-9E6B-90892CE649BA}">
      <dgm:prSet/>
      <dgm:spPr/>
      <dgm:t>
        <a:bodyPr/>
        <a:lstStyle/>
        <a:p>
          <a:endParaRPr lang="zh-CN" altLang="en-US"/>
        </a:p>
      </dgm:t>
    </dgm:pt>
    <dgm:pt modelId="{345CCDDB-C80B-4988-B896-F28688893824}">
      <dgm:prSet phldrT="[文本]" custT="1"/>
      <dgm:spPr/>
      <dgm:t>
        <a:bodyPr/>
        <a:lstStyle/>
        <a:p>
          <a:r>
            <a:rPr lang="zh-CN" altLang="en-US" sz="2800" dirty="0"/>
            <a:t>查</a:t>
          </a:r>
        </a:p>
      </dgm:t>
    </dgm:pt>
    <dgm:pt modelId="{FBF19C47-8D69-4F45-A3D4-C728297B7D3D}" type="parTrans" cxnId="{BC455FDE-8353-4259-B4FE-C8BF1883EAAC}">
      <dgm:prSet/>
      <dgm:spPr/>
      <dgm:t>
        <a:bodyPr/>
        <a:lstStyle/>
        <a:p>
          <a:endParaRPr lang="zh-CN" altLang="en-US"/>
        </a:p>
      </dgm:t>
    </dgm:pt>
    <dgm:pt modelId="{32B5B043-F014-446F-9F2C-B41EE9225F0B}" type="sibTrans" cxnId="{BC455FDE-8353-4259-B4FE-C8BF1883EAAC}">
      <dgm:prSet/>
      <dgm:spPr/>
      <dgm:t>
        <a:bodyPr/>
        <a:lstStyle/>
        <a:p>
          <a:endParaRPr lang="zh-CN" altLang="en-US"/>
        </a:p>
      </dgm:t>
    </dgm:pt>
    <dgm:pt modelId="{422696E2-7E6D-445F-8657-40ABA5F1D07D}" type="pres">
      <dgm:prSet presAssocID="{4DCF4E29-A718-434F-B711-14F8D4022574}" presName="linearFlow" presStyleCnt="0">
        <dgm:presLayoutVars>
          <dgm:dir/>
          <dgm:animLvl val="lvl"/>
          <dgm:resizeHandles/>
        </dgm:presLayoutVars>
      </dgm:prSet>
      <dgm:spPr/>
    </dgm:pt>
    <dgm:pt modelId="{BEC261F7-A6CE-405B-9826-7F54C794C157}" type="pres">
      <dgm:prSet presAssocID="{6D2E9A81-1ED3-4ACD-B900-BD059EEB9BD5}" presName="compositeNode" presStyleCnt="0">
        <dgm:presLayoutVars>
          <dgm:bulletEnabled val="1"/>
        </dgm:presLayoutVars>
      </dgm:prSet>
      <dgm:spPr/>
    </dgm:pt>
    <dgm:pt modelId="{D423C8F9-9301-4B02-93C5-6E4BB456C6F8}" type="pres">
      <dgm:prSet presAssocID="{6D2E9A81-1ED3-4ACD-B900-BD059EEB9BD5}" presName="image" presStyleLbl="fgImgPlace1" presStyleIdx="0" presStyleCnt="3" custLinFactNeighborX="-6288" custLinFactNeighborY="-42067"/>
      <dgm:spPr/>
    </dgm:pt>
    <dgm:pt modelId="{7EB7E41F-A89A-4923-8539-056C77E8D724}" type="pres">
      <dgm:prSet presAssocID="{6D2E9A81-1ED3-4ACD-B900-BD059EEB9BD5}" presName="childNode" presStyleLbl="node1" presStyleIdx="0" presStyleCnt="3" custLinFactNeighborX="-4402" custLinFactNeighborY="-7808">
        <dgm:presLayoutVars>
          <dgm:bulletEnabled val="1"/>
        </dgm:presLayoutVars>
      </dgm:prSet>
      <dgm:spPr/>
    </dgm:pt>
    <dgm:pt modelId="{5C9DFB5D-F6B6-4B43-B59F-DA5F20E087E6}" type="pres">
      <dgm:prSet presAssocID="{6D2E9A81-1ED3-4ACD-B900-BD059EEB9BD5}" presName="parentNode" presStyleLbl="revTx" presStyleIdx="0" presStyleCnt="3" custAng="5400000" custLinFactNeighborX="52765" custLinFactNeighborY="-63380">
        <dgm:presLayoutVars>
          <dgm:chMax val="0"/>
          <dgm:bulletEnabled val="1"/>
        </dgm:presLayoutVars>
      </dgm:prSet>
      <dgm:spPr/>
    </dgm:pt>
    <dgm:pt modelId="{86655F96-E76A-4148-BE40-4FA5FC850F2D}" type="pres">
      <dgm:prSet presAssocID="{35ED36F5-64A4-499F-A989-FB816EA060EB}" presName="sibTrans" presStyleCnt="0"/>
      <dgm:spPr/>
    </dgm:pt>
    <dgm:pt modelId="{92120503-CAF3-403B-A636-EDD0D8913BD2}" type="pres">
      <dgm:prSet presAssocID="{CF198BC9-C532-409E-B6E4-F429170A53FA}" presName="compositeNode" presStyleCnt="0">
        <dgm:presLayoutVars>
          <dgm:bulletEnabled val="1"/>
        </dgm:presLayoutVars>
      </dgm:prSet>
      <dgm:spPr/>
    </dgm:pt>
    <dgm:pt modelId="{991729F1-03D1-4028-84AF-E69F8301041E}" type="pres">
      <dgm:prSet presAssocID="{CF198BC9-C532-409E-B6E4-F429170A53FA}" presName="image" presStyleLbl="fgImgPlace1" presStyleIdx="1" presStyleCnt="3" custLinFactNeighborX="-4073" custLinFactNeighborY="-36499"/>
      <dgm:spPr/>
    </dgm:pt>
    <dgm:pt modelId="{4BB6542E-EA6D-401A-8A01-09678A19159C}" type="pres">
      <dgm:prSet presAssocID="{CF198BC9-C532-409E-B6E4-F429170A53FA}" presName="childNode" presStyleLbl="node1" presStyleIdx="1" presStyleCnt="3" custLinFactNeighborX="-1636" custLinFactNeighborY="-9010">
        <dgm:presLayoutVars>
          <dgm:bulletEnabled val="1"/>
        </dgm:presLayoutVars>
      </dgm:prSet>
      <dgm:spPr/>
    </dgm:pt>
    <dgm:pt modelId="{3457821D-C2AD-4EE0-8C1C-E75C85D70AD2}" type="pres">
      <dgm:prSet presAssocID="{CF198BC9-C532-409E-B6E4-F429170A53FA}" presName="parentNode" presStyleLbl="revTx" presStyleIdx="1" presStyleCnt="3" custAng="5400000" custLinFactNeighborX="54428" custLinFactNeighborY="-64386">
        <dgm:presLayoutVars>
          <dgm:chMax val="0"/>
          <dgm:bulletEnabled val="1"/>
        </dgm:presLayoutVars>
      </dgm:prSet>
      <dgm:spPr/>
    </dgm:pt>
    <dgm:pt modelId="{6E2AFDA1-C512-4F44-85F1-C7FE2E6023BD}" type="pres">
      <dgm:prSet presAssocID="{089E8E0B-A9FB-4DA9-B8B5-CCAF4C14243F}" presName="sibTrans" presStyleCnt="0"/>
      <dgm:spPr/>
    </dgm:pt>
    <dgm:pt modelId="{B4FFE1CC-E42C-4749-A982-783AC789014E}" type="pres">
      <dgm:prSet presAssocID="{546D6E43-B0CC-459C-B1E2-8B7ADD5623D2}" presName="compositeNode" presStyleCnt="0">
        <dgm:presLayoutVars>
          <dgm:bulletEnabled val="1"/>
        </dgm:presLayoutVars>
      </dgm:prSet>
      <dgm:spPr/>
    </dgm:pt>
    <dgm:pt modelId="{40AE41FD-6C29-4FD8-9491-BC9109F13347}" type="pres">
      <dgm:prSet presAssocID="{546D6E43-B0CC-459C-B1E2-8B7ADD5623D2}" presName="image" presStyleLbl="fgImgPlace1" presStyleIdx="2" presStyleCnt="3" custLinFactNeighborX="-35011" custLinFactNeighborY="-36503"/>
      <dgm:spPr/>
    </dgm:pt>
    <dgm:pt modelId="{7C19A4DC-DF08-455C-A2DC-0D957B5C8313}" type="pres">
      <dgm:prSet presAssocID="{546D6E43-B0CC-459C-B1E2-8B7ADD5623D2}" presName="childNode" presStyleLbl="node1" presStyleIdx="2" presStyleCnt="3" custLinFactNeighborX="-4068" custLinFactNeighborY="-7808">
        <dgm:presLayoutVars>
          <dgm:bulletEnabled val="1"/>
        </dgm:presLayoutVars>
      </dgm:prSet>
      <dgm:spPr/>
    </dgm:pt>
    <dgm:pt modelId="{2FA2B93D-5315-4F20-B319-1C2AD426C7E5}" type="pres">
      <dgm:prSet presAssocID="{546D6E43-B0CC-459C-B1E2-8B7ADD5623D2}" presName="parentNode" presStyleLbl="revTx" presStyleIdx="2" presStyleCnt="3" custAng="5400000" custLinFactNeighborX="1710" custLinFactNeighborY="-64385">
        <dgm:presLayoutVars>
          <dgm:chMax val="0"/>
          <dgm:bulletEnabled val="1"/>
        </dgm:presLayoutVars>
      </dgm:prSet>
      <dgm:spPr/>
    </dgm:pt>
  </dgm:ptLst>
  <dgm:cxnLst>
    <dgm:cxn modelId="{87922A09-410F-41FD-A3E5-05D4C220D2E9}" type="presOf" srcId="{546D6E43-B0CC-459C-B1E2-8B7ADD5623D2}" destId="{2FA2B93D-5315-4F20-B319-1C2AD426C7E5}" srcOrd="0" destOrd="0" presId="urn:microsoft.com/office/officeart/2005/8/layout/hList2"/>
    <dgm:cxn modelId="{538C7913-83DD-49C5-98EE-C809D6AC0EEF}" type="presOf" srcId="{CF198BC9-C532-409E-B6E4-F429170A53FA}" destId="{3457821D-C2AD-4EE0-8C1C-E75C85D70AD2}" srcOrd="0" destOrd="0" presId="urn:microsoft.com/office/officeart/2005/8/layout/hList2"/>
    <dgm:cxn modelId="{FE992E23-2573-4CE5-B682-385E65FC40EF}" srcId="{CF198BC9-C532-409E-B6E4-F429170A53FA}" destId="{7BDFC746-BB8A-471C-A25F-848073D0BA4C}" srcOrd="1" destOrd="0" parTransId="{C605CDF9-23CF-44D6-815F-DACBAD2F6374}" sibTransId="{443A72C5-8F22-4EDA-B0C9-0006BC114765}"/>
    <dgm:cxn modelId="{9585872B-E427-46A5-9E6B-90892CE649BA}" srcId="{6D2E9A81-1ED3-4ACD-B900-BD059EEB9BD5}" destId="{26405466-A829-4334-BF30-8DB92CCC5CC3}" srcOrd="2" destOrd="0" parTransId="{99C045AF-0B61-427E-A75F-657339CAD0D9}" sibTransId="{68726301-80F3-4514-9890-C47D8A407E66}"/>
    <dgm:cxn modelId="{40FA8C3F-3173-4612-B8DF-AB3A854B431B}" type="presOf" srcId="{7BDFC746-BB8A-471C-A25F-848073D0BA4C}" destId="{4BB6542E-EA6D-401A-8A01-09678A19159C}" srcOrd="0" destOrd="1" presId="urn:microsoft.com/office/officeart/2005/8/layout/hList2"/>
    <dgm:cxn modelId="{2189A260-4494-4E92-9918-1ACCA007281B}" type="presOf" srcId="{CEBB2EDC-3E32-4B7E-8267-96B0FF9C574B}" destId="{4BB6542E-EA6D-401A-8A01-09678A19159C}" srcOrd="0" destOrd="0" presId="urn:microsoft.com/office/officeart/2005/8/layout/hList2"/>
    <dgm:cxn modelId="{09926745-B2B6-4980-8FA4-294DA7077E74}" type="presOf" srcId="{D9C2F4DD-06D3-4DBB-9C96-D9D6492347B3}" destId="{7C19A4DC-DF08-455C-A2DC-0D957B5C8313}" srcOrd="0" destOrd="0" presId="urn:microsoft.com/office/officeart/2005/8/layout/hList2"/>
    <dgm:cxn modelId="{E3773967-2CEF-4571-82F6-C003111B1E10}" type="presOf" srcId="{6D2E9A81-1ED3-4ACD-B900-BD059EEB9BD5}" destId="{5C9DFB5D-F6B6-4B43-B59F-DA5F20E087E6}" srcOrd="0" destOrd="0" presId="urn:microsoft.com/office/officeart/2005/8/layout/hList2"/>
    <dgm:cxn modelId="{4D8F3269-6A64-4CA2-8FE0-17DC3DFE153D}" type="presOf" srcId="{26405466-A829-4334-BF30-8DB92CCC5CC3}" destId="{7EB7E41F-A89A-4923-8539-056C77E8D724}" srcOrd="0" destOrd="2" presId="urn:microsoft.com/office/officeart/2005/8/layout/hList2"/>
    <dgm:cxn modelId="{A750F455-E873-4C73-9754-772FC352B0DC}" srcId="{4DCF4E29-A718-434F-B711-14F8D4022574}" destId="{CF198BC9-C532-409E-B6E4-F429170A53FA}" srcOrd="1" destOrd="0" parTransId="{F3B87190-EDAA-4EAF-BDCE-33B4EEA7E5F6}" sibTransId="{089E8E0B-A9FB-4DA9-B8B5-CCAF4C14243F}"/>
    <dgm:cxn modelId="{5421B177-A9AB-4972-900D-CC83AC2D8CDE}" type="presOf" srcId="{982B23AB-DB92-4E61-8907-C5688B144103}" destId="{7EB7E41F-A89A-4923-8539-056C77E8D724}" srcOrd="0" destOrd="0" presId="urn:microsoft.com/office/officeart/2005/8/layout/hList2"/>
    <dgm:cxn modelId="{2B2AE177-174A-4956-A930-BCC23BC3B9F5}" srcId="{546D6E43-B0CC-459C-B1E2-8B7ADD5623D2}" destId="{D9C2F4DD-06D3-4DBB-9C96-D9D6492347B3}" srcOrd="0" destOrd="0" parTransId="{96C0B853-CF9B-4C30-8FFD-99313E1076B4}" sibTransId="{59A13E11-A42D-40D6-BE43-CC5C73C5DF39}"/>
    <dgm:cxn modelId="{C46F6B83-9888-408A-BAF7-B36484B49BB3}" srcId="{4DCF4E29-A718-434F-B711-14F8D4022574}" destId="{546D6E43-B0CC-459C-B1E2-8B7ADD5623D2}" srcOrd="2" destOrd="0" parTransId="{51502458-C70A-4D66-AE2B-414500150A42}" sibTransId="{C1B92754-B3F8-4615-A395-17A10C23CD04}"/>
    <dgm:cxn modelId="{B6DDE48E-19EC-4827-BCEE-FBBC6026D520}" srcId="{4DCF4E29-A718-434F-B711-14F8D4022574}" destId="{6D2E9A81-1ED3-4ACD-B900-BD059EEB9BD5}" srcOrd="0" destOrd="0" parTransId="{6EA81E6E-A7D0-45E8-851D-8F5C0C28A010}" sibTransId="{35ED36F5-64A4-499F-A989-FB816EA060EB}"/>
    <dgm:cxn modelId="{B1CDF49E-B155-4A9C-846B-218DC77A4C84}" srcId="{6D2E9A81-1ED3-4ACD-B900-BD059EEB9BD5}" destId="{63F55EAC-A308-4CFC-A25C-53C769F5A99F}" srcOrd="1" destOrd="0" parTransId="{B9807AF2-B605-4F86-B012-D9A6736FFF21}" sibTransId="{C0BDB1F6-E387-44A4-AA7D-9BF9FA6A4D7E}"/>
    <dgm:cxn modelId="{51076E9F-4B9E-4627-B0FD-9D671F1759B0}" type="presOf" srcId="{4DCF4E29-A718-434F-B711-14F8D4022574}" destId="{422696E2-7E6D-445F-8657-40ABA5F1D07D}" srcOrd="0" destOrd="0" presId="urn:microsoft.com/office/officeart/2005/8/layout/hList2"/>
    <dgm:cxn modelId="{BEADC8AC-3B66-4EE1-A6B0-A3879517736E}" type="presOf" srcId="{63F55EAC-A308-4CFC-A25C-53C769F5A99F}" destId="{7EB7E41F-A89A-4923-8539-056C77E8D724}" srcOrd="0" destOrd="1" presId="urn:microsoft.com/office/officeart/2005/8/layout/hList2"/>
    <dgm:cxn modelId="{90EDC7C8-BAB0-489C-A91F-484468EE1DB7}" srcId="{CF198BC9-C532-409E-B6E4-F429170A53FA}" destId="{CEBB2EDC-3E32-4B7E-8267-96B0FF9C574B}" srcOrd="0" destOrd="0" parTransId="{219EDA64-7568-4EE6-BA82-7A3D1BB5717E}" sibTransId="{56B8CEB4-AFEA-47C8-8F0F-8E4BE0E5F094}"/>
    <dgm:cxn modelId="{BC455FDE-8353-4259-B4FE-C8BF1883EAAC}" srcId="{6D2E9A81-1ED3-4ACD-B900-BD059EEB9BD5}" destId="{345CCDDB-C80B-4988-B896-F28688893824}" srcOrd="3" destOrd="0" parTransId="{FBF19C47-8D69-4F45-A3D4-C728297B7D3D}" sibTransId="{32B5B043-F014-446F-9F2C-B41EE9225F0B}"/>
    <dgm:cxn modelId="{95C971F0-D133-4D33-BBE7-9A85D0B88176}" srcId="{6D2E9A81-1ED3-4ACD-B900-BD059EEB9BD5}" destId="{982B23AB-DB92-4E61-8907-C5688B144103}" srcOrd="0" destOrd="0" parTransId="{D600CF71-A734-42CF-B169-3B863B92E422}" sibTransId="{B591B134-35BD-414A-A0D0-74371A229384}"/>
    <dgm:cxn modelId="{BB71EBF8-B196-420C-B0D3-D53923F8ED84}" type="presOf" srcId="{345CCDDB-C80B-4988-B896-F28688893824}" destId="{7EB7E41F-A89A-4923-8539-056C77E8D724}" srcOrd="0" destOrd="3" presId="urn:microsoft.com/office/officeart/2005/8/layout/hList2"/>
    <dgm:cxn modelId="{A3A7CCDB-FEF6-46BD-AB04-1FE1C002D0D1}" type="presParOf" srcId="{422696E2-7E6D-445F-8657-40ABA5F1D07D}" destId="{BEC261F7-A6CE-405B-9826-7F54C794C157}" srcOrd="0" destOrd="0" presId="urn:microsoft.com/office/officeart/2005/8/layout/hList2"/>
    <dgm:cxn modelId="{1DCAB79E-0FE5-4718-8D65-7B1AE755DEF4}" type="presParOf" srcId="{BEC261F7-A6CE-405B-9826-7F54C794C157}" destId="{D423C8F9-9301-4B02-93C5-6E4BB456C6F8}" srcOrd="0" destOrd="0" presId="urn:microsoft.com/office/officeart/2005/8/layout/hList2"/>
    <dgm:cxn modelId="{E2A54988-F982-481D-9978-1105C5BBCE02}" type="presParOf" srcId="{BEC261F7-A6CE-405B-9826-7F54C794C157}" destId="{7EB7E41F-A89A-4923-8539-056C77E8D724}" srcOrd="1" destOrd="0" presId="urn:microsoft.com/office/officeart/2005/8/layout/hList2"/>
    <dgm:cxn modelId="{CC4F3CFB-BA87-437B-8785-33F915459BE1}" type="presParOf" srcId="{BEC261F7-A6CE-405B-9826-7F54C794C157}" destId="{5C9DFB5D-F6B6-4B43-B59F-DA5F20E087E6}" srcOrd="2" destOrd="0" presId="urn:microsoft.com/office/officeart/2005/8/layout/hList2"/>
    <dgm:cxn modelId="{83D589F4-6AF4-4640-B920-C92FE3327F55}" type="presParOf" srcId="{422696E2-7E6D-445F-8657-40ABA5F1D07D}" destId="{86655F96-E76A-4148-BE40-4FA5FC850F2D}" srcOrd="1" destOrd="0" presId="urn:microsoft.com/office/officeart/2005/8/layout/hList2"/>
    <dgm:cxn modelId="{E646E8D7-3C0A-44F1-80E4-99DD24B60BBF}" type="presParOf" srcId="{422696E2-7E6D-445F-8657-40ABA5F1D07D}" destId="{92120503-CAF3-403B-A636-EDD0D8913BD2}" srcOrd="2" destOrd="0" presId="urn:microsoft.com/office/officeart/2005/8/layout/hList2"/>
    <dgm:cxn modelId="{2FD6D19F-50EF-4816-BC10-D8C2DE140CD3}" type="presParOf" srcId="{92120503-CAF3-403B-A636-EDD0D8913BD2}" destId="{991729F1-03D1-4028-84AF-E69F8301041E}" srcOrd="0" destOrd="0" presId="urn:microsoft.com/office/officeart/2005/8/layout/hList2"/>
    <dgm:cxn modelId="{64AB119A-635E-4CCC-BF3A-89A98E7EA567}" type="presParOf" srcId="{92120503-CAF3-403B-A636-EDD0D8913BD2}" destId="{4BB6542E-EA6D-401A-8A01-09678A19159C}" srcOrd="1" destOrd="0" presId="urn:microsoft.com/office/officeart/2005/8/layout/hList2"/>
    <dgm:cxn modelId="{39AC70B7-B35B-4EBA-90D1-E75AFCBC0E5C}" type="presParOf" srcId="{92120503-CAF3-403B-A636-EDD0D8913BD2}" destId="{3457821D-C2AD-4EE0-8C1C-E75C85D70AD2}" srcOrd="2" destOrd="0" presId="urn:microsoft.com/office/officeart/2005/8/layout/hList2"/>
    <dgm:cxn modelId="{5E833294-2F08-4757-9BCB-CB7BD808F90E}" type="presParOf" srcId="{422696E2-7E6D-445F-8657-40ABA5F1D07D}" destId="{6E2AFDA1-C512-4F44-85F1-C7FE2E6023BD}" srcOrd="3" destOrd="0" presId="urn:microsoft.com/office/officeart/2005/8/layout/hList2"/>
    <dgm:cxn modelId="{187C7D98-BA98-4C1E-844D-16F3270EF852}" type="presParOf" srcId="{422696E2-7E6D-445F-8657-40ABA5F1D07D}" destId="{B4FFE1CC-E42C-4749-A982-783AC789014E}" srcOrd="4" destOrd="0" presId="urn:microsoft.com/office/officeart/2005/8/layout/hList2"/>
    <dgm:cxn modelId="{8C72AE82-AAAB-4804-BFF6-26EB26B3ED9C}" type="presParOf" srcId="{B4FFE1CC-E42C-4749-A982-783AC789014E}" destId="{40AE41FD-6C29-4FD8-9491-BC9109F13347}" srcOrd="0" destOrd="0" presId="urn:microsoft.com/office/officeart/2005/8/layout/hList2"/>
    <dgm:cxn modelId="{D8A3A3D1-9E0E-4247-BC5D-213266E4A9BF}" type="presParOf" srcId="{B4FFE1CC-E42C-4749-A982-783AC789014E}" destId="{7C19A4DC-DF08-455C-A2DC-0D957B5C8313}" srcOrd="1" destOrd="0" presId="urn:microsoft.com/office/officeart/2005/8/layout/hList2"/>
    <dgm:cxn modelId="{A61F2590-4479-4998-8637-AFB2A28919D6}" type="presParOf" srcId="{B4FFE1CC-E42C-4749-A982-783AC789014E}" destId="{2FA2B93D-5315-4F20-B319-1C2AD426C7E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E0A6EF-083F-46C5-AA64-46280E8F481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3DE8DF-73C3-4286-99D6-F0F2C517D9E1}">
      <dgm:prSet phldrT="[文本]"/>
      <dgm:spPr/>
      <dgm:t>
        <a:bodyPr/>
        <a:lstStyle/>
        <a:p>
          <a:r>
            <a:rPr lang="zh-CN" altLang="en-US" dirty="0"/>
            <a:t>第二周</a:t>
          </a:r>
        </a:p>
      </dgm:t>
    </dgm:pt>
    <dgm:pt modelId="{DFA3631E-172F-4D55-AAF5-73A7E42A3ADA}" type="parTrans" cxnId="{BD4FCF43-9E46-4382-8B75-7836D9CBB1A8}">
      <dgm:prSet/>
      <dgm:spPr/>
      <dgm:t>
        <a:bodyPr/>
        <a:lstStyle/>
        <a:p>
          <a:endParaRPr lang="zh-CN" altLang="en-US"/>
        </a:p>
      </dgm:t>
    </dgm:pt>
    <dgm:pt modelId="{90C0F1AC-63A5-427B-85B0-505298218494}" type="sibTrans" cxnId="{BD4FCF43-9E46-4382-8B75-7836D9CBB1A8}">
      <dgm:prSet/>
      <dgm:spPr/>
      <dgm:t>
        <a:bodyPr/>
        <a:lstStyle/>
        <a:p>
          <a:endParaRPr lang="zh-CN" altLang="en-US"/>
        </a:p>
      </dgm:t>
    </dgm:pt>
    <dgm:pt modelId="{1FF40786-9B7E-48E8-8095-09DBA4147066}">
      <dgm:prSet phldrT="[文本]"/>
      <dgm:spPr/>
      <dgm:t>
        <a:bodyPr/>
        <a:lstStyle/>
        <a:p>
          <a:r>
            <a:rPr lang="zh-CN" altLang="en-US" dirty="0"/>
            <a:t>完成框架构建</a:t>
          </a:r>
        </a:p>
      </dgm:t>
    </dgm:pt>
    <dgm:pt modelId="{F2935C80-F1C7-42D9-BF83-53E2326AEA6F}" type="parTrans" cxnId="{BC181C15-75C5-4525-97CE-71F52F080065}">
      <dgm:prSet/>
      <dgm:spPr/>
      <dgm:t>
        <a:bodyPr/>
        <a:lstStyle/>
        <a:p>
          <a:endParaRPr lang="zh-CN" altLang="en-US"/>
        </a:p>
      </dgm:t>
    </dgm:pt>
    <dgm:pt modelId="{780064BC-2E5E-4B7E-AAD9-BCDA1E60C3BF}" type="sibTrans" cxnId="{BC181C15-75C5-4525-97CE-71F52F080065}">
      <dgm:prSet/>
      <dgm:spPr/>
      <dgm:t>
        <a:bodyPr/>
        <a:lstStyle/>
        <a:p>
          <a:endParaRPr lang="zh-CN" altLang="en-US"/>
        </a:p>
      </dgm:t>
    </dgm:pt>
    <dgm:pt modelId="{5C01A09A-B0D5-4143-8921-E1B2232B99D8}">
      <dgm:prSet phldrT="[文本]"/>
      <dgm:spPr/>
      <dgm:t>
        <a:bodyPr/>
        <a:lstStyle/>
        <a:p>
          <a:r>
            <a:rPr lang="zh-CN" altLang="en-US" dirty="0"/>
            <a:t>完成类的定义和部分方法实现</a:t>
          </a:r>
        </a:p>
      </dgm:t>
    </dgm:pt>
    <dgm:pt modelId="{F2A97EBD-3B3A-4FB5-BDB0-DB2143301F13}" type="parTrans" cxnId="{CBCC2B58-16B4-4274-9D47-BE0CD68F37B8}">
      <dgm:prSet/>
      <dgm:spPr/>
      <dgm:t>
        <a:bodyPr/>
        <a:lstStyle/>
        <a:p>
          <a:endParaRPr lang="zh-CN" altLang="en-US"/>
        </a:p>
      </dgm:t>
    </dgm:pt>
    <dgm:pt modelId="{12B97674-32AF-4748-9768-9F44C626052A}" type="sibTrans" cxnId="{CBCC2B58-16B4-4274-9D47-BE0CD68F37B8}">
      <dgm:prSet/>
      <dgm:spPr/>
      <dgm:t>
        <a:bodyPr/>
        <a:lstStyle/>
        <a:p>
          <a:endParaRPr lang="zh-CN" altLang="en-US"/>
        </a:p>
      </dgm:t>
    </dgm:pt>
    <dgm:pt modelId="{D128FB4A-015B-4730-8C45-49E2DA698A55}">
      <dgm:prSet phldrT="[文本]"/>
      <dgm:spPr/>
      <dgm:t>
        <a:bodyPr/>
        <a:lstStyle/>
        <a:p>
          <a:r>
            <a:rPr lang="zh-CN" altLang="en-US" dirty="0"/>
            <a:t>第三周</a:t>
          </a:r>
        </a:p>
      </dgm:t>
    </dgm:pt>
    <dgm:pt modelId="{CBCCA81E-49D7-4A4A-9873-E19A4A106F5B}" type="parTrans" cxnId="{EB1591A9-931A-4ABE-82BA-188E7A05A7F2}">
      <dgm:prSet/>
      <dgm:spPr/>
      <dgm:t>
        <a:bodyPr/>
        <a:lstStyle/>
        <a:p>
          <a:endParaRPr lang="zh-CN" altLang="en-US"/>
        </a:p>
      </dgm:t>
    </dgm:pt>
    <dgm:pt modelId="{99BF017D-CE20-49B1-A559-789363921088}" type="sibTrans" cxnId="{EB1591A9-931A-4ABE-82BA-188E7A05A7F2}">
      <dgm:prSet/>
      <dgm:spPr/>
      <dgm:t>
        <a:bodyPr/>
        <a:lstStyle/>
        <a:p>
          <a:endParaRPr lang="zh-CN" altLang="en-US"/>
        </a:p>
      </dgm:t>
    </dgm:pt>
    <dgm:pt modelId="{9841FB25-4B23-4C09-B1BE-6F1432EC3A20}">
      <dgm:prSet phldrT="[文本]"/>
      <dgm:spPr/>
      <dgm:t>
        <a:bodyPr/>
        <a:lstStyle/>
        <a:p>
          <a:r>
            <a:rPr lang="zh-CN" altLang="en-US" dirty="0"/>
            <a:t>完成方法实现</a:t>
          </a:r>
        </a:p>
      </dgm:t>
    </dgm:pt>
    <dgm:pt modelId="{DB283480-D67A-4812-972D-FCAAD3EACB19}" type="parTrans" cxnId="{D21C7A76-E658-4244-B002-3030407A6E34}">
      <dgm:prSet/>
      <dgm:spPr/>
      <dgm:t>
        <a:bodyPr/>
        <a:lstStyle/>
        <a:p>
          <a:endParaRPr lang="zh-CN" altLang="en-US"/>
        </a:p>
      </dgm:t>
    </dgm:pt>
    <dgm:pt modelId="{DC32BC6E-D260-4D67-AF7A-0C548B7EBD1A}" type="sibTrans" cxnId="{D21C7A76-E658-4244-B002-3030407A6E34}">
      <dgm:prSet/>
      <dgm:spPr/>
      <dgm:t>
        <a:bodyPr/>
        <a:lstStyle/>
        <a:p>
          <a:endParaRPr lang="zh-CN" altLang="en-US"/>
        </a:p>
      </dgm:t>
    </dgm:pt>
    <dgm:pt modelId="{99922284-4A41-494C-9F71-CA779FC6C8E0}">
      <dgm:prSet phldrT="[文本]"/>
      <dgm:spPr/>
      <dgm:t>
        <a:bodyPr/>
        <a:lstStyle/>
        <a:p>
          <a:r>
            <a:rPr lang="zh-CN" altLang="en-US" dirty="0"/>
            <a:t>图形类库的学习</a:t>
          </a:r>
        </a:p>
      </dgm:t>
    </dgm:pt>
    <dgm:pt modelId="{689791E3-7C6E-475C-94E9-748CBEE78BEE}" type="parTrans" cxnId="{CD3639B6-E877-414E-B979-DBD1AB811EA9}">
      <dgm:prSet/>
      <dgm:spPr/>
      <dgm:t>
        <a:bodyPr/>
        <a:lstStyle/>
        <a:p>
          <a:endParaRPr lang="zh-CN" altLang="en-US"/>
        </a:p>
      </dgm:t>
    </dgm:pt>
    <dgm:pt modelId="{FC82EC77-206F-47C9-9B99-00A01A488CAD}" type="sibTrans" cxnId="{CD3639B6-E877-414E-B979-DBD1AB811EA9}">
      <dgm:prSet/>
      <dgm:spPr/>
      <dgm:t>
        <a:bodyPr/>
        <a:lstStyle/>
        <a:p>
          <a:endParaRPr lang="zh-CN" altLang="en-US"/>
        </a:p>
      </dgm:t>
    </dgm:pt>
    <dgm:pt modelId="{615C8F98-B0FF-4F7F-AB1B-D9BCE292477D}">
      <dgm:prSet phldrT="[文本]"/>
      <dgm:spPr/>
      <dgm:t>
        <a:bodyPr/>
        <a:lstStyle/>
        <a:p>
          <a:r>
            <a:rPr lang="zh-CN" altLang="en-US" dirty="0"/>
            <a:t>第四周</a:t>
          </a:r>
        </a:p>
      </dgm:t>
    </dgm:pt>
    <dgm:pt modelId="{3FB7A914-D7EF-4955-BCE3-CA93A0A50DA7}" type="parTrans" cxnId="{17C0E2E7-BD9A-4F38-B3AE-2AD8F926A68D}">
      <dgm:prSet/>
      <dgm:spPr/>
      <dgm:t>
        <a:bodyPr/>
        <a:lstStyle/>
        <a:p>
          <a:endParaRPr lang="zh-CN" altLang="en-US"/>
        </a:p>
      </dgm:t>
    </dgm:pt>
    <dgm:pt modelId="{B0E31289-F3E5-426C-BB5F-A7653CCC0367}" type="sibTrans" cxnId="{17C0E2E7-BD9A-4F38-B3AE-2AD8F926A68D}">
      <dgm:prSet/>
      <dgm:spPr/>
      <dgm:t>
        <a:bodyPr/>
        <a:lstStyle/>
        <a:p>
          <a:endParaRPr lang="zh-CN" altLang="en-US"/>
        </a:p>
      </dgm:t>
    </dgm:pt>
    <dgm:pt modelId="{08E93F10-EE3F-4600-A4E6-26DC051BF3B0}">
      <dgm:prSet phldrT="[文本]"/>
      <dgm:spPr/>
      <dgm:t>
        <a:bodyPr/>
        <a:lstStyle/>
        <a:p>
          <a:r>
            <a:rPr lang="zh-CN" altLang="en-US" dirty="0"/>
            <a:t>完成数据库连接等工作</a:t>
          </a:r>
        </a:p>
      </dgm:t>
    </dgm:pt>
    <dgm:pt modelId="{1848CF74-8F78-4338-BD91-1D103A45B59A}" type="parTrans" cxnId="{F9EFD146-F81F-4DFF-A342-94D4D843954E}">
      <dgm:prSet/>
      <dgm:spPr/>
      <dgm:t>
        <a:bodyPr/>
        <a:lstStyle/>
        <a:p>
          <a:endParaRPr lang="zh-CN" altLang="en-US"/>
        </a:p>
      </dgm:t>
    </dgm:pt>
    <dgm:pt modelId="{B98F3DC7-183F-4A19-8C9A-CF4B51CD8E89}" type="sibTrans" cxnId="{F9EFD146-F81F-4DFF-A342-94D4D843954E}">
      <dgm:prSet/>
      <dgm:spPr/>
      <dgm:t>
        <a:bodyPr/>
        <a:lstStyle/>
        <a:p>
          <a:endParaRPr lang="zh-CN" altLang="en-US"/>
        </a:p>
      </dgm:t>
    </dgm:pt>
    <dgm:pt modelId="{997DFB6C-8C7B-41A1-815E-75BF374A3D35}">
      <dgm:prSet phldrT="[文本]"/>
      <dgm:spPr/>
      <dgm:t>
        <a:bodyPr/>
        <a:lstStyle/>
        <a:p>
          <a:r>
            <a:rPr lang="zh-CN" altLang="en-US" dirty="0"/>
            <a:t>产出成品</a:t>
          </a:r>
        </a:p>
      </dgm:t>
    </dgm:pt>
    <dgm:pt modelId="{62E2BD43-D839-4B7C-B5D2-F220CB131BB7}" type="parTrans" cxnId="{09C039B7-CA69-4473-B5A6-496A0EA388C5}">
      <dgm:prSet/>
      <dgm:spPr/>
      <dgm:t>
        <a:bodyPr/>
        <a:lstStyle/>
        <a:p>
          <a:endParaRPr lang="zh-CN" altLang="en-US"/>
        </a:p>
      </dgm:t>
    </dgm:pt>
    <dgm:pt modelId="{3C12D70D-E525-4DFA-918A-16187BEE35A7}" type="sibTrans" cxnId="{09C039B7-CA69-4473-B5A6-496A0EA388C5}">
      <dgm:prSet/>
      <dgm:spPr/>
      <dgm:t>
        <a:bodyPr/>
        <a:lstStyle/>
        <a:p>
          <a:endParaRPr lang="zh-CN" altLang="en-US"/>
        </a:p>
      </dgm:t>
    </dgm:pt>
    <dgm:pt modelId="{C2ADCB51-7F4B-45CE-97D2-44992BDAA9E2}" type="pres">
      <dgm:prSet presAssocID="{BBE0A6EF-083F-46C5-AA64-46280E8F481E}" presName="linearFlow" presStyleCnt="0">
        <dgm:presLayoutVars>
          <dgm:dir/>
          <dgm:animLvl val="lvl"/>
          <dgm:resizeHandles val="exact"/>
        </dgm:presLayoutVars>
      </dgm:prSet>
      <dgm:spPr/>
    </dgm:pt>
    <dgm:pt modelId="{5FBE4111-F678-45E4-9678-F98C99840CB1}" type="pres">
      <dgm:prSet presAssocID="{9D3DE8DF-73C3-4286-99D6-F0F2C517D9E1}" presName="composite" presStyleCnt="0"/>
      <dgm:spPr/>
    </dgm:pt>
    <dgm:pt modelId="{90E79244-EB10-442C-A0A2-DF828B5E529C}" type="pres">
      <dgm:prSet presAssocID="{9D3DE8DF-73C3-4286-99D6-F0F2C517D9E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21BDFC-BD41-4532-B997-73CCA2699E6D}" type="pres">
      <dgm:prSet presAssocID="{9D3DE8DF-73C3-4286-99D6-F0F2C517D9E1}" presName="descendantText" presStyleLbl="alignAcc1" presStyleIdx="0" presStyleCnt="3">
        <dgm:presLayoutVars>
          <dgm:bulletEnabled val="1"/>
        </dgm:presLayoutVars>
      </dgm:prSet>
      <dgm:spPr/>
    </dgm:pt>
    <dgm:pt modelId="{6C9B4183-C5F8-47FA-A5CF-F2E4106253F4}" type="pres">
      <dgm:prSet presAssocID="{90C0F1AC-63A5-427B-85B0-505298218494}" presName="sp" presStyleCnt="0"/>
      <dgm:spPr/>
    </dgm:pt>
    <dgm:pt modelId="{95A15AB0-6A48-41E3-91CB-BE99B8751539}" type="pres">
      <dgm:prSet presAssocID="{D128FB4A-015B-4730-8C45-49E2DA698A55}" presName="composite" presStyleCnt="0"/>
      <dgm:spPr/>
    </dgm:pt>
    <dgm:pt modelId="{6AC2A191-8BCB-400A-9D9C-7D1931B35538}" type="pres">
      <dgm:prSet presAssocID="{D128FB4A-015B-4730-8C45-49E2DA698A5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40B0B5D-C72A-441A-AD11-FF9993E0D163}" type="pres">
      <dgm:prSet presAssocID="{D128FB4A-015B-4730-8C45-49E2DA698A55}" presName="descendantText" presStyleLbl="alignAcc1" presStyleIdx="1" presStyleCnt="3">
        <dgm:presLayoutVars>
          <dgm:bulletEnabled val="1"/>
        </dgm:presLayoutVars>
      </dgm:prSet>
      <dgm:spPr/>
    </dgm:pt>
    <dgm:pt modelId="{80A30E30-C449-4F26-9CB0-A5C928C396EF}" type="pres">
      <dgm:prSet presAssocID="{99BF017D-CE20-49B1-A559-789363921088}" presName="sp" presStyleCnt="0"/>
      <dgm:spPr/>
    </dgm:pt>
    <dgm:pt modelId="{F358E5F7-FB5F-4E19-B808-2885D3A908CA}" type="pres">
      <dgm:prSet presAssocID="{615C8F98-B0FF-4F7F-AB1B-D9BCE292477D}" presName="composite" presStyleCnt="0"/>
      <dgm:spPr/>
    </dgm:pt>
    <dgm:pt modelId="{CB912036-9416-4559-9886-2B28ECD51638}" type="pres">
      <dgm:prSet presAssocID="{615C8F98-B0FF-4F7F-AB1B-D9BCE292477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66EA283-E44F-4549-AD80-5096E5D7B80C}" type="pres">
      <dgm:prSet presAssocID="{615C8F98-B0FF-4F7F-AB1B-D9BCE292477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C181C15-75C5-4525-97CE-71F52F080065}" srcId="{9D3DE8DF-73C3-4286-99D6-F0F2C517D9E1}" destId="{1FF40786-9B7E-48E8-8095-09DBA4147066}" srcOrd="0" destOrd="0" parTransId="{F2935C80-F1C7-42D9-BF83-53E2326AEA6F}" sibTransId="{780064BC-2E5E-4B7E-AAD9-BCDA1E60C3BF}"/>
    <dgm:cxn modelId="{AA435519-BC63-4475-973E-9B6490C8C89E}" type="presOf" srcId="{997DFB6C-8C7B-41A1-815E-75BF374A3D35}" destId="{F66EA283-E44F-4549-AD80-5096E5D7B80C}" srcOrd="0" destOrd="1" presId="urn:microsoft.com/office/officeart/2005/8/layout/chevron2"/>
    <dgm:cxn modelId="{5971C338-80CF-4775-8548-92087EC84CE3}" type="presOf" srcId="{D128FB4A-015B-4730-8C45-49E2DA698A55}" destId="{6AC2A191-8BCB-400A-9D9C-7D1931B35538}" srcOrd="0" destOrd="0" presId="urn:microsoft.com/office/officeart/2005/8/layout/chevron2"/>
    <dgm:cxn modelId="{DF67F962-CB3D-4D40-8609-C5220CF6C042}" type="presOf" srcId="{1FF40786-9B7E-48E8-8095-09DBA4147066}" destId="{9321BDFC-BD41-4532-B997-73CCA2699E6D}" srcOrd="0" destOrd="0" presId="urn:microsoft.com/office/officeart/2005/8/layout/chevron2"/>
    <dgm:cxn modelId="{BD4FCF43-9E46-4382-8B75-7836D9CBB1A8}" srcId="{BBE0A6EF-083F-46C5-AA64-46280E8F481E}" destId="{9D3DE8DF-73C3-4286-99D6-F0F2C517D9E1}" srcOrd="0" destOrd="0" parTransId="{DFA3631E-172F-4D55-AAF5-73A7E42A3ADA}" sibTransId="{90C0F1AC-63A5-427B-85B0-505298218494}"/>
    <dgm:cxn modelId="{F9EFD146-F81F-4DFF-A342-94D4D843954E}" srcId="{615C8F98-B0FF-4F7F-AB1B-D9BCE292477D}" destId="{08E93F10-EE3F-4600-A4E6-26DC051BF3B0}" srcOrd="0" destOrd="0" parTransId="{1848CF74-8F78-4338-BD91-1D103A45B59A}" sibTransId="{B98F3DC7-183F-4A19-8C9A-CF4B51CD8E89}"/>
    <dgm:cxn modelId="{E7480855-24C0-45B4-8D42-30D4E322C955}" type="presOf" srcId="{08E93F10-EE3F-4600-A4E6-26DC051BF3B0}" destId="{F66EA283-E44F-4549-AD80-5096E5D7B80C}" srcOrd="0" destOrd="0" presId="urn:microsoft.com/office/officeart/2005/8/layout/chevron2"/>
    <dgm:cxn modelId="{D21C7A76-E658-4244-B002-3030407A6E34}" srcId="{D128FB4A-015B-4730-8C45-49E2DA698A55}" destId="{9841FB25-4B23-4C09-B1BE-6F1432EC3A20}" srcOrd="0" destOrd="0" parTransId="{DB283480-D67A-4812-972D-FCAAD3EACB19}" sibTransId="{DC32BC6E-D260-4D67-AF7A-0C548B7EBD1A}"/>
    <dgm:cxn modelId="{CBCC2B58-16B4-4274-9D47-BE0CD68F37B8}" srcId="{9D3DE8DF-73C3-4286-99D6-F0F2C517D9E1}" destId="{5C01A09A-B0D5-4143-8921-E1B2232B99D8}" srcOrd="1" destOrd="0" parTransId="{F2A97EBD-3B3A-4FB5-BDB0-DB2143301F13}" sibTransId="{12B97674-32AF-4748-9768-9F44C626052A}"/>
    <dgm:cxn modelId="{8FB2687E-B26D-438A-B7D1-AC151A2FE516}" type="presOf" srcId="{9841FB25-4B23-4C09-B1BE-6F1432EC3A20}" destId="{640B0B5D-C72A-441A-AD11-FF9993E0D163}" srcOrd="0" destOrd="0" presId="urn:microsoft.com/office/officeart/2005/8/layout/chevron2"/>
    <dgm:cxn modelId="{868AA491-ABFE-406B-ABDC-FA0D4FB1E026}" type="presOf" srcId="{615C8F98-B0FF-4F7F-AB1B-D9BCE292477D}" destId="{CB912036-9416-4559-9886-2B28ECD51638}" srcOrd="0" destOrd="0" presId="urn:microsoft.com/office/officeart/2005/8/layout/chevron2"/>
    <dgm:cxn modelId="{EB1591A9-931A-4ABE-82BA-188E7A05A7F2}" srcId="{BBE0A6EF-083F-46C5-AA64-46280E8F481E}" destId="{D128FB4A-015B-4730-8C45-49E2DA698A55}" srcOrd="1" destOrd="0" parTransId="{CBCCA81E-49D7-4A4A-9873-E19A4A106F5B}" sibTransId="{99BF017D-CE20-49B1-A559-789363921088}"/>
    <dgm:cxn modelId="{CD3639B6-E877-414E-B979-DBD1AB811EA9}" srcId="{D128FB4A-015B-4730-8C45-49E2DA698A55}" destId="{99922284-4A41-494C-9F71-CA779FC6C8E0}" srcOrd="1" destOrd="0" parTransId="{689791E3-7C6E-475C-94E9-748CBEE78BEE}" sibTransId="{FC82EC77-206F-47C9-9B99-00A01A488CAD}"/>
    <dgm:cxn modelId="{09C039B7-CA69-4473-B5A6-496A0EA388C5}" srcId="{615C8F98-B0FF-4F7F-AB1B-D9BCE292477D}" destId="{997DFB6C-8C7B-41A1-815E-75BF374A3D35}" srcOrd="1" destOrd="0" parTransId="{62E2BD43-D839-4B7C-B5D2-F220CB131BB7}" sibTransId="{3C12D70D-E525-4DFA-918A-16187BEE35A7}"/>
    <dgm:cxn modelId="{91069BBD-F99E-4D27-B3CC-44FB7184338C}" type="presOf" srcId="{9D3DE8DF-73C3-4286-99D6-F0F2C517D9E1}" destId="{90E79244-EB10-442C-A0A2-DF828B5E529C}" srcOrd="0" destOrd="0" presId="urn:microsoft.com/office/officeart/2005/8/layout/chevron2"/>
    <dgm:cxn modelId="{D4ED44D1-A139-4828-AAC9-847E988138EE}" type="presOf" srcId="{5C01A09A-B0D5-4143-8921-E1B2232B99D8}" destId="{9321BDFC-BD41-4532-B997-73CCA2699E6D}" srcOrd="0" destOrd="1" presId="urn:microsoft.com/office/officeart/2005/8/layout/chevron2"/>
    <dgm:cxn modelId="{09B08ADE-E002-4A45-9AD0-23CC2DB0895B}" type="presOf" srcId="{BBE0A6EF-083F-46C5-AA64-46280E8F481E}" destId="{C2ADCB51-7F4B-45CE-97D2-44992BDAA9E2}" srcOrd="0" destOrd="0" presId="urn:microsoft.com/office/officeart/2005/8/layout/chevron2"/>
    <dgm:cxn modelId="{17C0E2E7-BD9A-4F38-B3AE-2AD8F926A68D}" srcId="{BBE0A6EF-083F-46C5-AA64-46280E8F481E}" destId="{615C8F98-B0FF-4F7F-AB1B-D9BCE292477D}" srcOrd="2" destOrd="0" parTransId="{3FB7A914-D7EF-4955-BCE3-CA93A0A50DA7}" sibTransId="{B0E31289-F3E5-426C-BB5F-A7653CCC0367}"/>
    <dgm:cxn modelId="{030152F8-39ED-4713-8B30-B1D272570138}" type="presOf" srcId="{99922284-4A41-494C-9F71-CA779FC6C8E0}" destId="{640B0B5D-C72A-441A-AD11-FF9993E0D163}" srcOrd="0" destOrd="1" presId="urn:microsoft.com/office/officeart/2005/8/layout/chevron2"/>
    <dgm:cxn modelId="{0332419E-9CAA-4922-BD24-DD73EC929769}" type="presParOf" srcId="{C2ADCB51-7F4B-45CE-97D2-44992BDAA9E2}" destId="{5FBE4111-F678-45E4-9678-F98C99840CB1}" srcOrd="0" destOrd="0" presId="urn:microsoft.com/office/officeart/2005/8/layout/chevron2"/>
    <dgm:cxn modelId="{C17F6F74-9EE2-47DD-B600-0B4DBDC2F980}" type="presParOf" srcId="{5FBE4111-F678-45E4-9678-F98C99840CB1}" destId="{90E79244-EB10-442C-A0A2-DF828B5E529C}" srcOrd="0" destOrd="0" presId="urn:microsoft.com/office/officeart/2005/8/layout/chevron2"/>
    <dgm:cxn modelId="{CC35F2E7-DC80-4026-BED5-38FDD9E519C5}" type="presParOf" srcId="{5FBE4111-F678-45E4-9678-F98C99840CB1}" destId="{9321BDFC-BD41-4532-B997-73CCA2699E6D}" srcOrd="1" destOrd="0" presId="urn:microsoft.com/office/officeart/2005/8/layout/chevron2"/>
    <dgm:cxn modelId="{1EFF0539-883F-4FE4-A6BE-5C9854D63555}" type="presParOf" srcId="{C2ADCB51-7F4B-45CE-97D2-44992BDAA9E2}" destId="{6C9B4183-C5F8-47FA-A5CF-F2E4106253F4}" srcOrd="1" destOrd="0" presId="urn:microsoft.com/office/officeart/2005/8/layout/chevron2"/>
    <dgm:cxn modelId="{8F745EF4-4F2A-456E-8A6B-5333FEF05F68}" type="presParOf" srcId="{C2ADCB51-7F4B-45CE-97D2-44992BDAA9E2}" destId="{95A15AB0-6A48-41E3-91CB-BE99B8751539}" srcOrd="2" destOrd="0" presId="urn:microsoft.com/office/officeart/2005/8/layout/chevron2"/>
    <dgm:cxn modelId="{4F4B202F-DED1-4083-A156-84EA81369A38}" type="presParOf" srcId="{95A15AB0-6A48-41E3-91CB-BE99B8751539}" destId="{6AC2A191-8BCB-400A-9D9C-7D1931B35538}" srcOrd="0" destOrd="0" presId="urn:microsoft.com/office/officeart/2005/8/layout/chevron2"/>
    <dgm:cxn modelId="{62EADD4C-6E59-447F-BCDC-947B37BACA70}" type="presParOf" srcId="{95A15AB0-6A48-41E3-91CB-BE99B8751539}" destId="{640B0B5D-C72A-441A-AD11-FF9993E0D163}" srcOrd="1" destOrd="0" presId="urn:microsoft.com/office/officeart/2005/8/layout/chevron2"/>
    <dgm:cxn modelId="{B86ACD48-3E84-4930-84BA-274F1201D42D}" type="presParOf" srcId="{C2ADCB51-7F4B-45CE-97D2-44992BDAA9E2}" destId="{80A30E30-C449-4F26-9CB0-A5C928C396EF}" srcOrd="3" destOrd="0" presId="urn:microsoft.com/office/officeart/2005/8/layout/chevron2"/>
    <dgm:cxn modelId="{151BDE2E-8DB3-4143-8382-D5B6A18503A0}" type="presParOf" srcId="{C2ADCB51-7F4B-45CE-97D2-44992BDAA9E2}" destId="{F358E5F7-FB5F-4E19-B808-2885D3A908CA}" srcOrd="4" destOrd="0" presId="urn:microsoft.com/office/officeart/2005/8/layout/chevron2"/>
    <dgm:cxn modelId="{CBC6A851-144B-48D2-9F66-18C24AECAAFD}" type="presParOf" srcId="{F358E5F7-FB5F-4E19-B808-2885D3A908CA}" destId="{CB912036-9416-4559-9886-2B28ECD51638}" srcOrd="0" destOrd="0" presId="urn:microsoft.com/office/officeart/2005/8/layout/chevron2"/>
    <dgm:cxn modelId="{3EB29A11-9811-4604-B86E-A7B198143B58}" type="presParOf" srcId="{F358E5F7-FB5F-4E19-B808-2885D3A908CA}" destId="{F66EA283-E44F-4549-AD80-5096E5D7B8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96B20-E3B3-4F0F-9E22-E72ADCA9A88B}">
      <dsp:nvSpPr>
        <dsp:cNvPr id="0" name=""/>
        <dsp:cNvSpPr/>
      </dsp:nvSpPr>
      <dsp:spPr>
        <a:xfrm rot="5400000">
          <a:off x="5260209" y="150138"/>
          <a:ext cx="3012942" cy="27129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存储</a:t>
          </a:r>
        </a:p>
      </dsp:txBody>
      <dsp:txXfrm rot="-5400000">
        <a:off x="5839852" y="477301"/>
        <a:ext cx="1853655" cy="2058626"/>
      </dsp:txXfrm>
    </dsp:sp>
    <dsp:sp modelId="{773D320C-EF22-4AE5-8D4F-438AE29AC52D}">
      <dsp:nvSpPr>
        <dsp:cNvPr id="0" name=""/>
        <dsp:cNvSpPr/>
      </dsp:nvSpPr>
      <dsp:spPr>
        <a:xfrm>
          <a:off x="8156852" y="602731"/>
          <a:ext cx="3362444" cy="1807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数据库</a:t>
          </a:r>
        </a:p>
      </dsp:txBody>
      <dsp:txXfrm>
        <a:off x="8156852" y="602731"/>
        <a:ext cx="3362444" cy="1807765"/>
      </dsp:txXfrm>
    </dsp:sp>
    <dsp:sp modelId="{788C41DC-0567-4CAE-B1FB-89215319E56E}">
      <dsp:nvSpPr>
        <dsp:cNvPr id="0" name=""/>
        <dsp:cNvSpPr/>
      </dsp:nvSpPr>
      <dsp:spPr>
        <a:xfrm rot="5400000">
          <a:off x="2429248" y="195984"/>
          <a:ext cx="3012942" cy="26212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3033569" y="469660"/>
        <a:ext cx="1804300" cy="2073908"/>
      </dsp:txXfrm>
    </dsp:sp>
    <dsp:sp modelId="{797C5D5D-8B5E-4A3A-9D6C-09B8A4171BDA}">
      <dsp:nvSpPr>
        <dsp:cNvPr id="0" name=""/>
        <dsp:cNvSpPr/>
      </dsp:nvSpPr>
      <dsp:spPr>
        <a:xfrm rot="5400000">
          <a:off x="3897982" y="2704181"/>
          <a:ext cx="2895588" cy="27196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后端</a:t>
          </a:r>
        </a:p>
      </dsp:txBody>
      <dsp:txXfrm rot="-5400000">
        <a:off x="4425459" y="3084140"/>
        <a:ext cx="1840634" cy="1959718"/>
      </dsp:txXfrm>
    </dsp:sp>
    <dsp:sp modelId="{BDDEAB01-B164-4E7D-9C5C-51A62E6EEA80}">
      <dsp:nvSpPr>
        <dsp:cNvPr id="0" name=""/>
        <dsp:cNvSpPr/>
      </dsp:nvSpPr>
      <dsp:spPr>
        <a:xfrm>
          <a:off x="672703" y="3160117"/>
          <a:ext cx="3253978" cy="1807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JAVA</a:t>
          </a:r>
          <a:endParaRPr lang="zh-CN" altLang="en-US" sz="3600" kern="1200" dirty="0"/>
        </a:p>
      </dsp:txBody>
      <dsp:txXfrm>
        <a:off x="672703" y="3160117"/>
        <a:ext cx="3253978" cy="1807765"/>
      </dsp:txXfrm>
    </dsp:sp>
    <dsp:sp modelId="{DF3F01E8-881A-45B4-AFFD-504F35AF5A8F}">
      <dsp:nvSpPr>
        <dsp:cNvPr id="0" name=""/>
        <dsp:cNvSpPr/>
      </dsp:nvSpPr>
      <dsp:spPr>
        <a:xfrm rot="5400000">
          <a:off x="6670266" y="2753369"/>
          <a:ext cx="3012942" cy="26212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7274587" y="3027045"/>
        <a:ext cx="1804300" cy="2073908"/>
      </dsp:txXfrm>
    </dsp:sp>
    <dsp:sp modelId="{2BC9FA30-1D6C-44E8-8282-0D00AE7A8008}">
      <dsp:nvSpPr>
        <dsp:cNvPr id="0" name=""/>
        <dsp:cNvSpPr/>
      </dsp:nvSpPr>
      <dsp:spPr>
        <a:xfrm rot="5400000">
          <a:off x="5260209" y="5188709"/>
          <a:ext cx="3012942" cy="28653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图形界面</a:t>
          </a:r>
        </a:p>
      </dsp:txBody>
      <dsp:txXfrm rot="-5400000">
        <a:off x="5799866" y="5604772"/>
        <a:ext cx="1933627" cy="2033226"/>
      </dsp:txXfrm>
    </dsp:sp>
    <dsp:sp modelId="{D0928FCE-F403-4DC0-87F6-53E32987B997}">
      <dsp:nvSpPr>
        <dsp:cNvPr id="0" name=""/>
        <dsp:cNvSpPr/>
      </dsp:nvSpPr>
      <dsp:spPr>
        <a:xfrm>
          <a:off x="8534388" y="5740407"/>
          <a:ext cx="3362444" cy="1807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Swing</a:t>
          </a:r>
        </a:p>
      </dsp:txBody>
      <dsp:txXfrm>
        <a:off x="8534388" y="5740407"/>
        <a:ext cx="3362444" cy="1807765"/>
      </dsp:txXfrm>
    </dsp:sp>
    <dsp:sp modelId="{511DF804-9DAE-429B-8F58-1750E62C8A90}">
      <dsp:nvSpPr>
        <dsp:cNvPr id="0" name=""/>
        <dsp:cNvSpPr/>
      </dsp:nvSpPr>
      <dsp:spPr>
        <a:xfrm rot="5400000">
          <a:off x="2318762" y="5310898"/>
          <a:ext cx="3012942" cy="26212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923083" y="5584574"/>
        <a:ext cx="1804300" cy="2073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DFB5D-F6B6-4B43-B59F-DA5F20E087E6}">
      <dsp:nvSpPr>
        <dsp:cNvPr id="0" name=""/>
        <dsp:cNvSpPr/>
      </dsp:nvSpPr>
      <dsp:spPr>
        <a:xfrm>
          <a:off x="-2491215" y="139956"/>
          <a:ext cx="6339839" cy="58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18951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论坛管理</a:t>
          </a:r>
        </a:p>
      </dsp:txBody>
      <dsp:txXfrm>
        <a:off x="-2491215" y="139956"/>
        <a:ext cx="6339839" cy="588416"/>
      </dsp:txXfrm>
    </dsp:sp>
    <dsp:sp modelId="{7EB7E41F-A89A-4923-8539-056C77E8D724}">
      <dsp:nvSpPr>
        <dsp:cNvPr id="0" name=""/>
        <dsp:cNvSpPr/>
      </dsp:nvSpPr>
      <dsp:spPr>
        <a:xfrm>
          <a:off x="533415" y="787420"/>
          <a:ext cx="2930937" cy="633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518951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增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删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改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查</a:t>
          </a:r>
        </a:p>
      </dsp:txBody>
      <dsp:txXfrm>
        <a:off x="533415" y="787420"/>
        <a:ext cx="2930937" cy="6339839"/>
      </dsp:txXfrm>
    </dsp:sp>
    <dsp:sp modelId="{D423C8F9-9301-4B02-93C5-6E4BB456C6F8}">
      <dsp:nvSpPr>
        <dsp:cNvPr id="0" name=""/>
        <dsp:cNvSpPr/>
      </dsp:nvSpPr>
      <dsp:spPr>
        <a:xfrm>
          <a:off x="19" y="10666"/>
          <a:ext cx="1176832" cy="11768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7821D-C2AD-4EE0-8C1C-E75C85D70AD2}">
      <dsp:nvSpPr>
        <dsp:cNvPr id="0" name=""/>
        <dsp:cNvSpPr/>
      </dsp:nvSpPr>
      <dsp:spPr>
        <a:xfrm>
          <a:off x="1780874" y="76177"/>
          <a:ext cx="6339839" cy="58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18951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图形界面</a:t>
          </a:r>
        </a:p>
      </dsp:txBody>
      <dsp:txXfrm>
        <a:off x="1780874" y="76177"/>
        <a:ext cx="6339839" cy="588416"/>
      </dsp:txXfrm>
    </dsp:sp>
    <dsp:sp modelId="{4BB6542E-EA6D-401A-8A01-09678A19159C}">
      <dsp:nvSpPr>
        <dsp:cNvPr id="0" name=""/>
        <dsp:cNvSpPr/>
      </dsp:nvSpPr>
      <dsp:spPr>
        <a:xfrm>
          <a:off x="4876789" y="711215"/>
          <a:ext cx="2930937" cy="633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518951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5100" kern="1200" dirty="0"/>
            <a:t>登录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5100" kern="1200" dirty="0"/>
            <a:t>注销</a:t>
          </a:r>
        </a:p>
      </dsp:txBody>
      <dsp:txXfrm>
        <a:off x="4876789" y="711215"/>
        <a:ext cx="2930937" cy="6339839"/>
      </dsp:txXfrm>
    </dsp:sp>
    <dsp:sp modelId="{991729F1-03D1-4028-84AF-E69F8301041E}">
      <dsp:nvSpPr>
        <dsp:cNvPr id="0" name=""/>
        <dsp:cNvSpPr/>
      </dsp:nvSpPr>
      <dsp:spPr>
        <a:xfrm>
          <a:off x="4288390" y="76192"/>
          <a:ext cx="1176832" cy="11768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2B93D-5315-4F20-B319-1C2AD426C7E5}">
      <dsp:nvSpPr>
        <dsp:cNvPr id="0" name=""/>
        <dsp:cNvSpPr/>
      </dsp:nvSpPr>
      <dsp:spPr>
        <a:xfrm>
          <a:off x="5732977" y="76240"/>
          <a:ext cx="6339839" cy="58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18951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数据存储</a:t>
          </a:r>
        </a:p>
      </dsp:txBody>
      <dsp:txXfrm>
        <a:off x="5732977" y="76240"/>
        <a:ext cx="6339839" cy="588416"/>
      </dsp:txXfrm>
    </dsp:sp>
    <dsp:sp modelId="{7C19A4DC-DF08-455C-A2DC-0D957B5C8313}">
      <dsp:nvSpPr>
        <dsp:cNvPr id="0" name=""/>
        <dsp:cNvSpPr/>
      </dsp:nvSpPr>
      <dsp:spPr>
        <a:xfrm>
          <a:off x="9067812" y="787420"/>
          <a:ext cx="2930937" cy="633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518951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100" kern="1200" dirty="0"/>
            <a:t>DB</a:t>
          </a:r>
          <a:endParaRPr lang="zh-CN" altLang="en-US" sz="5100" kern="1200" dirty="0"/>
        </a:p>
      </dsp:txBody>
      <dsp:txXfrm>
        <a:off x="9067812" y="787420"/>
        <a:ext cx="2930937" cy="6339839"/>
      </dsp:txXfrm>
    </dsp:sp>
    <dsp:sp modelId="{40AE41FD-6C29-4FD8-9491-BC9109F13347}">
      <dsp:nvSpPr>
        <dsp:cNvPr id="0" name=""/>
        <dsp:cNvSpPr/>
      </dsp:nvSpPr>
      <dsp:spPr>
        <a:xfrm>
          <a:off x="8186606" y="76145"/>
          <a:ext cx="1176832" cy="11768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79244-EB10-442C-A0A2-DF828B5E529C}">
      <dsp:nvSpPr>
        <dsp:cNvPr id="0" name=""/>
        <dsp:cNvSpPr/>
      </dsp:nvSpPr>
      <dsp:spPr>
        <a:xfrm rot="5400000">
          <a:off x="-425053" y="425277"/>
          <a:ext cx="2833687" cy="1983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第二周</a:t>
          </a:r>
        </a:p>
      </dsp:txBody>
      <dsp:txXfrm rot="-5400000">
        <a:off x="1" y="992015"/>
        <a:ext cx="1983581" cy="850106"/>
      </dsp:txXfrm>
    </dsp:sp>
    <dsp:sp modelId="{9321BDFC-BD41-4532-B997-73CCA2699E6D}">
      <dsp:nvSpPr>
        <dsp:cNvPr id="0" name=""/>
        <dsp:cNvSpPr/>
      </dsp:nvSpPr>
      <dsp:spPr>
        <a:xfrm rot="5400000">
          <a:off x="6166842" y="-4183036"/>
          <a:ext cx="1841896" cy="10208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900" kern="1200" dirty="0"/>
            <a:t>完成框架构建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900" kern="1200" dirty="0"/>
            <a:t>完成类的定义和部分方法实现</a:t>
          </a:r>
        </a:p>
      </dsp:txBody>
      <dsp:txXfrm rot="-5400000">
        <a:off x="1983581" y="90139"/>
        <a:ext cx="10118504" cy="1662068"/>
      </dsp:txXfrm>
    </dsp:sp>
    <dsp:sp modelId="{6AC2A191-8BCB-400A-9D9C-7D1931B35538}">
      <dsp:nvSpPr>
        <dsp:cNvPr id="0" name=""/>
        <dsp:cNvSpPr/>
      </dsp:nvSpPr>
      <dsp:spPr>
        <a:xfrm rot="5400000">
          <a:off x="-425053" y="3072209"/>
          <a:ext cx="2833687" cy="1983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第三周</a:t>
          </a:r>
        </a:p>
      </dsp:txBody>
      <dsp:txXfrm rot="-5400000">
        <a:off x="1" y="3638947"/>
        <a:ext cx="1983581" cy="850106"/>
      </dsp:txXfrm>
    </dsp:sp>
    <dsp:sp modelId="{640B0B5D-C72A-441A-AD11-FF9993E0D163}">
      <dsp:nvSpPr>
        <dsp:cNvPr id="0" name=""/>
        <dsp:cNvSpPr/>
      </dsp:nvSpPr>
      <dsp:spPr>
        <a:xfrm rot="5400000">
          <a:off x="6166842" y="-1536104"/>
          <a:ext cx="1841896" cy="10208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900" kern="1200" dirty="0"/>
            <a:t>完成方法实现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900" kern="1200" dirty="0"/>
            <a:t>图形类库的学习</a:t>
          </a:r>
        </a:p>
      </dsp:txBody>
      <dsp:txXfrm rot="-5400000">
        <a:off x="1983581" y="2737071"/>
        <a:ext cx="10118504" cy="1662068"/>
      </dsp:txXfrm>
    </dsp:sp>
    <dsp:sp modelId="{CB912036-9416-4559-9886-2B28ECD51638}">
      <dsp:nvSpPr>
        <dsp:cNvPr id="0" name=""/>
        <dsp:cNvSpPr/>
      </dsp:nvSpPr>
      <dsp:spPr>
        <a:xfrm rot="5400000">
          <a:off x="-425053" y="5719141"/>
          <a:ext cx="2833687" cy="1983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第四周</a:t>
          </a:r>
        </a:p>
      </dsp:txBody>
      <dsp:txXfrm rot="-5400000">
        <a:off x="1" y="6285879"/>
        <a:ext cx="1983581" cy="850106"/>
      </dsp:txXfrm>
    </dsp:sp>
    <dsp:sp modelId="{F66EA283-E44F-4549-AD80-5096E5D7B80C}">
      <dsp:nvSpPr>
        <dsp:cNvPr id="0" name=""/>
        <dsp:cNvSpPr/>
      </dsp:nvSpPr>
      <dsp:spPr>
        <a:xfrm rot="5400000">
          <a:off x="6166842" y="1110827"/>
          <a:ext cx="1841896" cy="10208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900" kern="1200" dirty="0"/>
            <a:t>完成数据库连接等工作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900" kern="1200" dirty="0"/>
            <a:t>产出成品</a:t>
          </a:r>
        </a:p>
      </dsp:txBody>
      <dsp:txXfrm rot="-5400000">
        <a:off x="1983581" y="5384002"/>
        <a:ext cx="10118504" cy="166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15.png"/><Relationship Id="rId26" Type="http://schemas.openxmlformats.org/officeDocument/2006/relationships/image" Target="../media/image65.png"/><Relationship Id="rId39" Type="http://schemas.openxmlformats.org/officeDocument/2006/relationships/image" Target="../media/image74.svg"/><Relationship Id="rId21" Type="http://schemas.openxmlformats.org/officeDocument/2006/relationships/image" Target="../media/image34.svg"/><Relationship Id="rId34" Type="http://schemas.openxmlformats.org/officeDocument/2006/relationships/image" Target="../media/image71.pn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17" Type="http://schemas.openxmlformats.org/officeDocument/2006/relationships/image" Target="../media/image4.svg"/><Relationship Id="rId25" Type="http://schemas.openxmlformats.org/officeDocument/2006/relationships/image" Target="../media/image38.svg"/><Relationship Id="rId33" Type="http://schemas.openxmlformats.org/officeDocument/2006/relationships/image" Target="../media/image28.svg"/><Relationship Id="rId38" Type="http://schemas.openxmlformats.org/officeDocument/2006/relationships/image" Target="../media/image73.png"/><Relationship Id="rId2" Type="http://schemas.openxmlformats.org/officeDocument/2006/relationships/image" Target="../media/image87.png"/><Relationship Id="rId16" Type="http://schemas.openxmlformats.org/officeDocument/2006/relationships/image" Target="../media/image3.png"/><Relationship Id="rId20" Type="http://schemas.openxmlformats.org/officeDocument/2006/relationships/image" Target="../media/image33.pn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64.svg"/><Relationship Id="rId24" Type="http://schemas.openxmlformats.org/officeDocument/2006/relationships/image" Target="../media/image37.png"/><Relationship Id="rId32" Type="http://schemas.openxmlformats.org/officeDocument/2006/relationships/image" Target="../media/image27.png"/><Relationship Id="rId37" Type="http://schemas.openxmlformats.org/officeDocument/2006/relationships/image" Target="../media/image36.svg"/><Relationship Id="rId5" Type="http://schemas.openxmlformats.org/officeDocument/2006/relationships/image" Target="../media/image8.svg"/><Relationship Id="rId15" Type="http://schemas.openxmlformats.org/officeDocument/2006/relationships/image" Target="../media/image2.svg"/><Relationship Id="rId23" Type="http://schemas.openxmlformats.org/officeDocument/2006/relationships/image" Target="../media/image32.svg"/><Relationship Id="rId28" Type="http://schemas.openxmlformats.org/officeDocument/2006/relationships/image" Target="../media/image11.png"/><Relationship Id="rId36" Type="http://schemas.openxmlformats.org/officeDocument/2006/relationships/image" Target="../media/image35.png"/><Relationship Id="rId10" Type="http://schemas.openxmlformats.org/officeDocument/2006/relationships/image" Target="../media/image63.png"/><Relationship Id="rId19" Type="http://schemas.openxmlformats.org/officeDocument/2006/relationships/image" Target="../media/image16.svg"/><Relationship Id="rId31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.png"/><Relationship Id="rId22" Type="http://schemas.openxmlformats.org/officeDocument/2006/relationships/image" Target="../media/image31.png"/><Relationship Id="rId27" Type="http://schemas.openxmlformats.org/officeDocument/2006/relationships/image" Target="../media/image66.svg"/><Relationship Id="rId30" Type="http://schemas.openxmlformats.org/officeDocument/2006/relationships/image" Target="../media/image13.png"/><Relationship Id="rId35" Type="http://schemas.openxmlformats.org/officeDocument/2006/relationships/image" Target="../media/image72.svg"/><Relationship Id="rId8" Type="http://schemas.openxmlformats.org/officeDocument/2006/relationships/image" Target="../media/image9.png"/><Relationship Id="rId3" Type="http://schemas.openxmlformats.org/officeDocument/2006/relationships/image" Target="../media/image8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15.png"/><Relationship Id="rId26" Type="http://schemas.openxmlformats.org/officeDocument/2006/relationships/image" Target="../media/image65.png"/><Relationship Id="rId39" Type="http://schemas.openxmlformats.org/officeDocument/2006/relationships/image" Target="../media/image74.svg"/><Relationship Id="rId21" Type="http://schemas.openxmlformats.org/officeDocument/2006/relationships/image" Target="../media/image34.svg"/><Relationship Id="rId34" Type="http://schemas.openxmlformats.org/officeDocument/2006/relationships/image" Target="../media/image71.pn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17" Type="http://schemas.openxmlformats.org/officeDocument/2006/relationships/image" Target="../media/image4.svg"/><Relationship Id="rId25" Type="http://schemas.openxmlformats.org/officeDocument/2006/relationships/image" Target="../media/image38.svg"/><Relationship Id="rId33" Type="http://schemas.openxmlformats.org/officeDocument/2006/relationships/image" Target="../media/image28.svg"/><Relationship Id="rId38" Type="http://schemas.openxmlformats.org/officeDocument/2006/relationships/image" Target="../media/image73.png"/><Relationship Id="rId2" Type="http://schemas.openxmlformats.org/officeDocument/2006/relationships/image" Target="../media/image87.png"/><Relationship Id="rId16" Type="http://schemas.openxmlformats.org/officeDocument/2006/relationships/image" Target="../media/image3.png"/><Relationship Id="rId20" Type="http://schemas.openxmlformats.org/officeDocument/2006/relationships/image" Target="../media/image33.pn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64.svg"/><Relationship Id="rId24" Type="http://schemas.openxmlformats.org/officeDocument/2006/relationships/image" Target="../media/image37.png"/><Relationship Id="rId32" Type="http://schemas.openxmlformats.org/officeDocument/2006/relationships/image" Target="../media/image27.png"/><Relationship Id="rId37" Type="http://schemas.openxmlformats.org/officeDocument/2006/relationships/image" Target="../media/image36.svg"/><Relationship Id="rId5" Type="http://schemas.openxmlformats.org/officeDocument/2006/relationships/image" Target="../media/image8.svg"/><Relationship Id="rId15" Type="http://schemas.openxmlformats.org/officeDocument/2006/relationships/image" Target="../media/image2.svg"/><Relationship Id="rId23" Type="http://schemas.openxmlformats.org/officeDocument/2006/relationships/image" Target="../media/image32.svg"/><Relationship Id="rId28" Type="http://schemas.openxmlformats.org/officeDocument/2006/relationships/image" Target="../media/image11.png"/><Relationship Id="rId36" Type="http://schemas.openxmlformats.org/officeDocument/2006/relationships/image" Target="../media/image35.png"/><Relationship Id="rId10" Type="http://schemas.openxmlformats.org/officeDocument/2006/relationships/image" Target="../media/image63.png"/><Relationship Id="rId19" Type="http://schemas.openxmlformats.org/officeDocument/2006/relationships/image" Target="../media/image16.svg"/><Relationship Id="rId31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.png"/><Relationship Id="rId22" Type="http://schemas.openxmlformats.org/officeDocument/2006/relationships/image" Target="../media/image31.png"/><Relationship Id="rId27" Type="http://schemas.openxmlformats.org/officeDocument/2006/relationships/image" Target="../media/image66.svg"/><Relationship Id="rId30" Type="http://schemas.openxmlformats.org/officeDocument/2006/relationships/image" Target="../media/image13.png"/><Relationship Id="rId35" Type="http://schemas.openxmlformats.org/officeDocument/2006/relationships/image" Target="../media/image72.svg"/><Relationship Id="rId8" Type="http://schemas.openxmlformats.org/officeDocument/2006/relationships/image" Target="../media/image9.png"/><Relationship Id="rId3" Type="http://schemas.openxmlformats.org/officeDocument/2006/relationships/image" Target="../media/image8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15.png"/><Relationship Id="rId26" Type="http://schemas.openxmlformats.org/officeDocument/2006/relationships/image" Target="../media/image65.png"/><Relationship Id="rId39" Type="http://schemas.openxmlformats.org/officeDocument/2006/relationships/image" Target="../media/image74.svg"/><Relationship Id="rId21" Type="http://schemas.openxmlformats.org/officeDocument/2006/relationships/image" Target="../media/image34.svg"/><Relationship Id="rId34" Type="http://schemas.openxmlformats.org/officeDocument/2006/relationships/image" Target="../media/image71.pn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17" Type="http://schemas.openxmlformats.org/officeDocument/2006/relationships/image" Target="../media/image4.svg"/><Relationship Id="rId25" Type="http://schemas.openxmlformats.org/officeDocument/2006/relationships/image" Target="../media/image38.svg"/><Relationship Id="rId33" Type="http://schemas.openxmlformats.org/officeDocument/2006/relationships/image" Target="../media/image28.svg"/><Relationship Id="rId38" Type="http://schemas.openxmlformats.org/officeDocument/2006/relationships/image" Target="../media/image73.png"/><Relationship Id="rId2" Type="http://schemas.openxmlformats.org/officeDocument/2006/relationships/image" Target="../media/image87.png"/><Relationship Id="rId16" Type="http://schemas.openxmlformats.org/officeDocument/2006/relationships/image" Target="../media/image3.png"/><Relationship Id="rId20" Type="http://schemas.openxmlformats.org/officeDocument/2006/relationships/image" Target="../media/image33.pn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64.svg"/><Relationship Id="rId24" Type="http://schemas.openxmlformats.org/officeDocument/2006/relationships/image" Target="../media/image37.png"/><Relationship Id="rId32" Type="http://schemas.openxmlformats.org/officeDocument/2006/relationships/image" Target="../media/image27.png"/><Relationship Id="rId37" Type="http://schemas.openxmlformats.org/officeDocument/2006/relationships/image" Target="../media/image36.svg"/><Relationship Id="rId5" Type="http://schemas.openxmlformats.org/officeDocument/2006/relationships/image" Target="../media/image8.svg"/><Relationship Id="rId15" Type="http://schemas.openxmlformats.org/officeDocument/2006/relationships/image" Target="../media/image2.svg"/><Relationship Id="rId23" Type="http://schemas.openxmlformats.org/officeDocument/2006/relationships/image" Target="../media/image32.svg"/><Relationship Id="rId28" Type="http://schemas.openxmlformats.org/officeDocument/2006/relationships/image" Target="../media/image11.png"/><Relationship Id="rId36" Type="http://schemas.openxmlformats.org/officeDocument/2006/relationships/image" Target="../media/image35.png"/><Relationship Id="rId10" Type="http://schemas.openxmlformats.org/officeDocument/2006/relationships/image" Target="../media/image63.png"/><Relationship Id="rId19" Type="http://schemas.openxmlformats.org/officeDocument/2006/relationships/image" Target="../media/image16.svg"/><Relationship Id="rId31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.png"/><Relationship Id="rId22" Type="http://schemas.openxmlformats.org/officeDocument/2006/relationships/image" Target="../media/image31.png"/><Relationship Id="rId27" Type="http://schemas.openxmlformats.org/officeDocument/2006/relationships/image" Target="../media/image66.svg"/><Relationship Id="rId30" Type="http://schemas.openxmlformats.org/officeDocument/2006/relationships/image" Target="../media/image13.png"/><Relationship Id="rId35" Type="http://schemas.openxmlformats.org/officeDocument/2006/relationships/image" Target="../media/image72.svg"/><Relationship Id="rId8" Type="http://schemas.openxmlformats.org/officeDocument/2006/relationships/image" Target="../media/image9.png"/><Relationship Id="rId3" Type="http://schemas.openxmlformats.org/officeDocument/2006/relationships/image" Target="../media/image8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3" Type="http://schemas.openxmlformats.org/officeDocument/2006/relationships/image" Target="../media/image46.svg"/><Relationship Id="rId7" Type="http://schemas.openxmlformats.org/officeDocument/2006/relationships/image" Target="../media/image14.svg"/><Relationship Id="rId12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52.svg"/><Relationship Id="rId5" Type="http://schemas.openxmlformats.org/officeDocument/2006/relationships/image" Target="../media/image48.sv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52.svg"/><Relationship Id="rId3" Type="http://schemas.openxmlformats.org/officeDocument/2006/relationships/image" Target="../media/image56.svg"/><Relationship Id="rId7" Type="http://schemas.openxmlformats.org/officeDocument/2006/relationships/image" Target="../media/image58.svg"/><Relationship Id="rId12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0.svg"/><Relationship Id="rId10" Type="http://schemas.openxmlformats.org/officeDocument/2006/relationships/image" Target="../media/image61.png"/><Relationship Id="rId4" Type="http://schemas.openxmlformats.org/officeDocument/2006/relationships/image" Target="../media/image49.png"/><Relationship Id="rId9" Type="http://schemas.openxmlformats.org/officeDocument/2006/relationships/image" Target="../media/image60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svg"/><Relationship Id="rId18" Type="http://schemas.openxmlformats.org/officeDocument/2006/relationships/image" Target="../media/image33.png"/><Relationship Id="rId26" Type="http://schemas.openxmlformats.org/officeDocument/2006/relationships/image" Target="../media/image69.png"/><Relationship Id="rId39" Type="http://schemas.openxmlformats.org/officeDocument/2006/relationships/image" Target="../media/image38.svg"/><Relationship Id="rId21" Type="http://schemas.openxmlformats.org/officeDocument/2006/relationships/image" Target="../media/image32.svg"/><Relationship Id="rId34" Type="http://schemas.openxmlformats.org/officeDocument/2006/relationships/image" Target="../media/image71.pn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20" Type="http://schemas.openxmlformats.org/officeDocument/2006/relationships/image" Target="../media/image31.png"/><Relationship Id="rId29" Type="http://schemas.openxmlformats.org/officeDocument/2006/relationships/image" Target="../media/image12.svg"/><Relationship Id="rId41" Type="http://schemas.openxmlformats.org/officeDocument/2006/relationships/image" Target="../media/image7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24" Type="http://schemas.openxmlformats.org/officeDocument/2006/relationships/image" Target="../media/image67.png"/><Relationship Id="rId32" Type="http://schemas.openxmlformats.org/officeDocument/2006/relationships/image" Target="../media/image27.png"/><Relationship Id="rId37" Type="http://schemas.openxmlformats.org/officeDocument/2006/relationships/image" Target="../media/image36.svg"/><Relationship Id="rId40" Type="http://schemas.openxmlformats.org/officeDocument/2006/relationships/image" Target="../media/image73.png"/><Relationship Id="rId5" Type="http://schemas.openxmlformats.org/officeDocument/2006/relationships/image" Target="../media/image22.svg"/><Relationship Id="rId15" Type="http://schemas.openxmlformats.org/officeDocument/2006/relationships/image" Target="../media/image4.svg"/><Relationship Id="rId23" Type="http://schemas.openxmlformats.org/officeDocument/2006/relationships/image" Target="../media/image66.svg"/><Relationship Id="rId28" Type="http://schemas.openxmlformats.org/officeDocument/2006/relationships/image" Target="../media/image11.png"/><Relationship Id="rId36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34.svg"/><Relationship Id="rId31" Type="http://schemas.openxmlformats.org/officeDocument/2006/relationships/image" Target="../media/image14.svg"/><Relationship Id="rId4" Type="http://schemas.openxmlformats.org/officeDocument/2006/relationships/image" Target="../media/image21.png"/><Relationship Id="rId9" Type="http://schemas.openxmlformats.org/officeDocument/2006/relationships/image" Target="../media/image64.svg"/><Relationship Id="rId14" Type="http://schemas.openxmlformats.org/officeDocument/2006/relationships/image" Target="../media/image3.png"/><Relationship Id="rId22" Type="http://schemas.openxmlformats.org/officeDocument/2006/relationships/image" Target="../media/image65.png"/><Relationship Id="rId27" Type="http://schemas.openxmlformats.org/officeDocument/2006/relationships/image" Target="../media/image70.svg"/><Relationship Id="rId30" Type="http://schemas.openxmlformats.org/officeDocument/2006/relationships/image" Target="../media/image13.png"/><Relationship Id="rId35" Type="http://schemas.openxmlformats.org/officeDocument/2006/relationships/image" Target="../media/image72.svg"/><Relationship Id="rId8" Type="http://schemas.openxmlformats.org/officeDocument/2006/relationships/image" Target="../media/image63.png"/><Relationship Id="rId3" Type="http://schemas.openxmlformats.org/officeDocument/2006/relationships/image" Target="../media/image8.svg"/><Relationship Id="rId12" Type="http://schemas.openxmlformats.org/officeDocument/2006/relationships/image" Target="../media/image1.png"/><Relationship Id="rId17" Type="http://schemas.openxmlformats.org/officeDocument/2006/relationships/image" Target="../media/image16.svg"/><Relationship Id="rId25" Type="http://schemas.openxmlformats.org/officeDocument/2006/relationships/image" Target="../media/image68.svg"/><Relationship Id="rId33" Type="http://schemas.openxmlformats.org/officeDocument/2006/relationships/image" Target="../media/image28.svg"/><Relationship Id="rId38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4.svg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" Type="http://schemas.openxmlformats.org/officeDocument/2006/relationships/image" Target="../media/image10.svg"/><Relationship Id="rId21" Type="http://schemas.openxmlformats.org/officeDocument/2006/relationships/image" Target="../media/image80.svg"/><Relationship Id="rId7" Type="http://schemas.openxmlformats.org/officeDocument/2006/relationships/image" Target="../media/image36.svg"/><Relationship Id="rId12" Type="http://schemas.openxmlformats.org/officeDocument/2006/relationships/image" Target="../media/image13.png"/><Relationship Id="rId17" Type="http://schemas.openxmlformats.org/officeDocument/2006/relationships/image" Target="../media/image74.svg"/><Relationship Id="rId25" Type="http://schemas.openxmlformats.org/officeDocument/2006/relationships/image" Target="../media/image42.svg"/><Relationship Id="rId2" Type="http://schemas.openxmlformats.org/officeDocument/2006/relationships/image" Target="../media/image9.png"/><Relationship Id="rId16" Type="http://schemas.openxmlformats.org/officeDocument/2006/relationships/image" Target="../media/image73.png"/><Relationship Id="rId20" Type="http://schemas.openxmlformats.org/officeDocument/2006/relationships/image" Target="../media/image79.png"/><Relationship Id="rId29" Type="http://schemas.openxmlformats.org/officeDocument/2006/relationships/image" Target="../media/image8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12.svg"/><Relationship Id="rId24" Type="http://schemas.openxmlformats.org/officeDocument/2006/relationships/image" Target="../media/image41.png"/><Relationship Id="rId5" Type="http://schemas.openxmlformats.org/officeDocument/2006/relationships/image" Target="../media/image18.svg"/><Relationship Id="rId15" Type="http://schemas.openxmlformats.org/officeDocument/2006/relationships/image" Target="../media/image64.svg"/><Relationship Id="rId23" Type="http://schemas.openxmlformats.org/officeDocument/2006/relationships/image" Target="../media/image24.svg"/><Relationship Id="rId28" Type="http://schemas.openxmlformats.org/officeDocument/2006/relationships/image" Target="../media/image83.png"/><Relationship Id="rId10" Type="http://schemas.openxmlformats.org/officeDocument/2006/relationships/image" Target="../media/image11.png"/><Relationship Id="rId19" Type="http://schemas.openxmlformats.org/officeDocument/2006/relationships/image" Target="../media/image78.svg"/><Relationship Id="rId31" Type="http://schemas.openxmlformats.org/officeDocument/2006/relationships/image" Target="../media/image86.png"/><Relationship Id="rId4" Type="http://schemas.openxmlformats.org/officeDocument/2006/relationships/image" Target="../media/image17.png"/><Relationship Id="rId9" Type="http://schemas.openxmlformats.org/officeDocument/2006/relationships/image" Target="../media/image76.svg"/><Relationship Id="rId14" Type="http://schemas.openxmlformats.org/officeDocument/2006/relationships/image" Target="../media/image63.png"/><Relationship Id="rId22" Type="http://schemas.openxmlformats.org/officeDocument/2006/relationships/image" Target="../media/image23.png"/><Relationship Id="rId27" Type="http://schemas.openxmlformats.org/officeDocument/2006/relationships/image" Target="../media/image82.svg"/><Relationship Id="rId30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svg"/><Relationship Id="rId18" Type="http://schemas.openxmlformats.org/officeDocument/2006/relationships/image" Target="../media/image33.png"/><Relationship Id="rId26" Type="http://schemas.openxmlformats.org/officeDocument/2006/relationships/image" Target="../media/image11.png"/><Relationship Id="rId39" Type="http://schemas.openxmlformats.org/officeDocument/2006/relationships/image" Target="../media/image88.svg"/><Relationship Id="rId21" Type="http://schemas.openxmlformats.org/officeDocument/2006/relationships/image" Target="../media/image32.svg"/><Relationship Id="rId34" Type="http://schemas.openxmlformats.org/officeDocument/2006/relationships/image" Target="../media/image35.png"/><Relationship Id="rId7" Type="http://schemas.openxmlformats.org/officeDocument/2006/relationships/image" Target="../media/image10.svg"/><Relationship Id="rId12" Type="http://schemas.openxmlformats.org/officeDocument/2006/relationships/image" Target="../media/image1.png"/><Relationship Id="rId17" Type="http://schemas.openxmlformats.org/officeDocument/2006/relationships/image" Target="../media/image16.svg"/><Relationship Id="rId25" Type="http://schemas.openxmlformats.org/officeDocument/2006/relationships/image" Target="../media/image66.svg"/><Relationship Id="rId33" Type="http://schemas.openxmlformats.org/officeDocument/2006/relationships/image" Target="../media/image72.svg"/><Relationship Id="rId38" Type="http://schemas.openxmlformats.org/officeDocument/2006/relationships/image" Target="../media/image87.png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20" Type="http://schemas.openxmlformats.org/officeDocument/2006/relationships/image" Target="../media/image31.png"/><Relationship Id="rId29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24" Type="http://schemas.openxmlformats.org/officeDocument/2006/relationships/image" Target="../media/image65.png"/><Relationship Id="rId32" Type="http://schemas.openxmlformats.org/officeDocument/2006/relationships/image" Target="../media/image71.png"/><Relationship Id="rId37" Type="http://schemas.openxmlformats.org/officeDocument/2006/relationships/image" Target="../media/image74.svg"/><Relationship Id="rId5" Type="http://schemas.openxmlformats.org/officeDocument/2006/relationships/image" Target="../media/image22.svg"/><Relationship Id="rId15" Type="http://schemas.openxmlformats.org/officeDocument/2006/relationships/image" Target="../media/image4.svg"/><Relationship Id="rId23" Type="http://schemas.openxmlformats.org/officeDocument/2006/relationships/image" Target="../media/image38.svg"/><Relationship Id="rId28" Type="http://schemas.openxmlformats.org/officeDocument/2006/relationships/image" Target="../media/image13.png"/><Relationship Id="rId36" Type="http://schemas.openxmlformats.org/officeDocument/2006/relationships/image" Target="../media/image73.png"/><Relationship Id="rId10" Type="http://schemas.openxmlformats.org/officeDocument/2006/relationships/image" Target="../media/image17.png"/><Relationship Id="rId19" Type="http://schemas.openxmlformats.org/officeDocument/2006/relationships/image" Target="../media/image34.svg"/><Relationship Id="rId31" Type="http://schemas.openxmlformats.org/officeDocument/2006/relationships/image" Target="../media/image28.svg"/><Relationship Id="rId4" Type="http://schemas.openxmlformats.org/officeDocument/2006/relationships/image" Target="../media/image21.png"/><Relationship Id="rId9" Type="http://schemas.openxmlformats.org/officeDocument/2006/relationships/image" Target="../media/image64.svg"/><Relationship Id="rId14" Type="http://schemas.openxmlformats.org/officeDocument/2006/relationships/image" Target="../media/image3.png"/><Relationship Id="rId22" Type="http://schemas.openxmlformats.org/officeDocument/2006/relationships/image" Target="../media/image37.png"/><Relationship Id="rId27" Type="http://schemas.openxmlformats.org/officeDocument/2006/relationships/image" Target="../media/image12.svg"/><Relationship Id="rId30" Type="http://schemas.openxmlformats.org/officeDocument/2006/relationships/image" Target="../media/image27.png"/><Relationship Id="rId35" Type="http://schemas.openxmlformats.org/officeDocument/2006/relationships/image" Target="../media/image36.svg"/><Relationship Id="rId8" Type="http://schemas.openxmlformats.org/officeDocument/2006/relationships/image" Target="../media/image63.png"/><Relationship Id="rId3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svg"/><Relationship Id="rId18" Type="http://schemas.openxmlformats.org/officeDocument/2006/relationships/image" Target="../media/image13.png"/><Relationship Id="rId26" Type="http://schemas.openxmlformats.org/officeDocument/2006/relationships/image" Target="../media/image89.png"/><Relationship Id="rId3" Type="http://schemas.openxmlformats.org/officeDocument/2006/relationships/image" Target="../media/image64.svg"/><Relationship Id="rId21" Type="http://schemas.openxmlformats.org/officeDocument/2006/relationships/image" Target="../media/image78.svg"/><Relationship Id="rId7" Type="http://schemas.openxmlformats.org/officeDocument/2006/relationships/image" Target="../media/image10.svg"/><Relationship Id="rId12" Type="http://schemas.openxmlformats.org/officeDocument/2006/relationships/image" Target="../media/image35.png"/><Relationship Id="rId17" Type="http://schemas.openxmlformats.org/officeDocument/2006/relationships/image" Target="../media/image12.svg"/><Relationship Id="rId25" Type="http://schemas.openxmlformats.org/officeDocument/2006/relationships/image" Target="../media/image42.svg"/><Relationship Id="rId33" Type="http://schemas.openxmlformats.org/officeDocument/2006/relationships/image" Target="../media/image96.png"/><Relationship Id="rId2" Type="http://schemas.openxmlformats.org/officeDocument/2006/relationships/image" Target="../media/image63.png"/><Relationship Id="rId16" Type="http://schemas.openxmlformats.org/officeDocument/2006/relationships/image" Target="../media/image11.png"/><Relationship Id="rId20" Type="http://schemas.openxmlformats.org/officeDocument/2006/relationships/image" Target="../media/image77.png"/><Relationship Id="rId29" Type="http://schemas.openxmlformats.org/officeDocument/2006/relationships/image" Target="../media/image9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24" Type="http://schemas.openxmlformats.org/officeDocument/2006/relationships/image" Target="../media/image41.png"/><Relationship Id="rId32" Type="http://schemas.openxmlformats.org/officeDocument/2006/relationships/image" Target="../media/image95.png"/><Relationship Id="rId5" Type="http://schemas.openxmlformats.org/officeDocument/2006/relationships/image" Target="../media/image74.svg"/><Relationship Id="rId15" Type="http://schemas.openxmlformats.org/officeDocument/2006/relationships/image" Target="../media/image76.svg"/><Relationship Id="rId23" Type="http://schemas.openxmlformats.org/officeDocument/2006/relationships/image" Target="../media/image24.svg"/><Relationship Id="rId28" Type="http://schemas.openxmlformats.org/officeDocument/2006/relationships/image" Target="../media/image91.png"/><Relationship Id="rId10" Type="http://schemas.openxmlformats.org/officeDocument/2006/relationships/image" Target="../media/image17.png"/><Relationship Id="rId19" Type="http://schemas.openxmlformats.org/officeDocument/2006/relationships/image" Target="../media/image14.svg"/><Relationship Id="rId31" Type="http://schemas.openxmlformats.org/officeDocument/2006/relationships/image" Target="../media/image94.svg"/><Relationship Id="rId4" Type="http://schemas.openxmlformats.org/officeDocument/2006/relationships/image" Target="../media/image73.png"/><Relationship Id="rId9" Type="http://schemas.openxmlformats.org/officeDocument/2006/relationships/image" Target="../media/image80.svg"/><Relationship Id="rId14" Type="http://schemas.openxmlformats.org/officeDocument/2006/relationships/image" Target="../media/image75.png"/><Relationship Id="rId22" Type="http://schemas.openxmlformats.org/officeDocument/2006/relationships/image" Target="../media/image23.png"/><Relationship Id="rId27" Type="http://schemas.openxmlformats.org/officeDocument/2006/relationships/image" Target="../media/image90.svg"/><Relationship Id="rId30" Type="http://schemas.openxmlformats.org/officeDocument/2006/relationships/image" Target="../media/image93.png"/><Relationship Id="rId8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15.png"/><Relationship Id="rId26" Type="http://schemas.openxmlformats.org/officeDocument/2006/relationships/image" Target="../media/image65.png"/><Relationship Id="rId39" Type="http://schemas.openxmlformats.org/officeDocument/2006/relationships/image" Target="../media/image74.svg"/><Relationship Id="rId21" Type="http://schemas.openxmlformats.org/officeDocument/2006/relationships/image" Target="../media/image34.svg"/><Relationship Id="rId34" Type="http://schemas.openxmlformats.org/officeDocument/2006/relationships/image" Target="../media/image71.pn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17" Type="http://schemas.openxmlformats.org/officeDocument/2006/relationships/image" Target="../media/image4.svg"/><Relationship Id="rId25" Type="http://schemas.openxmlformats.org/officeDocument/2006/relationships/image" Target="../media/image38.svg"/><Relationship Id="rId33" Type="http://schemas.openxmlformats.org/officeDocument/2006/relationships/image" Target="../media/image28.svg"/><Relationship Id="rId38" Type="http://schemas.openxmlformats.org/officeDocument/2006/relationships/image" Target="../media/image73.png"/><Relationship Id="rId2" Type="http://schemas.openxmlformats.org/officeDocument/2006/relationships/image" Target="../media/image87.png"/><Relationship Id="rId16" Type="http://schemas.openxmlformats.org/officeDocument/2006/relationships/image" Target="../media/image3.png"/><Relationship Id="rId20" Type="http://schemas.openxmlformats.org/officeDocument/2006/relationships/image" Target="../media/image33.pn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64.svg"/><Relationship Id="rId24" Type="http://schemas.openxmlformats.org/officeDocument/2006/relationships/image" Target="../media/image37.png"/><Relationship Id="rId32" Type="http://schemas.openxmlformats.org/officeDocument/2006/relationships/image" Target="../media/image27.png"/><Relationship Id="rId37" Type="http://schemas.openxmlformats.org/officeDocument/2006/relationships/image" Target="../media/image36.svg"/><Relationship Id="rId5" Type="http://schemas.openxmlformats.org/officeDocument/2006/relationships/image" Target="../media/image8.svg"/><Relationship Id="rId15" Type="http://schemas.openxmlformats.org/officeDocument/2006/relationships/image" Target="../media/image2.svg"/><Relationship Id="rId23" Type="http://schemas.openxmlformats.org/officeDocument/2006/relationships/image" Target="../media/image32.svg"/><Relationship Id="rId28" Type="http://schemas.openxmlformats.org/officeDocument/2006/relationships/image" Target="../media/image11.png"/><Relationship Id="rId36" Type="http://schemas.openxmlformats.org/officeDocument/2006/relationships/image" Target="../media/image35.png"/><Relationship Id="rId10" Type="http://schemas.openxmlformats.org/officeDocument/2006/relationships/image" Target="../media/image63.png"/><Relationship Id="rId19" Type="http://schemas.openxmlformats.org/officeDocument/2006/relationships/image" Target="../media/image16.svg"/><Relationship Id="rId31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.png"/><Relationship Id="rId22" Type="http://schemas.openxmlformats.org/officeDocument/2006/relationships/image" Target="../media/image31.png"/><Relationship Id="rId27" Type="http://schemas.openxmlformats.org/officeDocument/2006/relationships/image" Target="../media/image66.svg"/><Relationship Id="rId30" Type="http://schemas.openxmlformats.org/officeDocument/2006/relationships/image" Target="../media/image13.png"/><Relationship Id="rId35" Type="http://schemas.openxmlformats.org/officeDocument/2006/relationships/image" Target="../media/image72.svg"/><Relationship Id="rId8" Type="http://schemas.openxmlformats.org/officeDocument/2006/relationships/image" Target="../media/image9.png"/><Relationship Id="rId3" Type="http://schemas.openxmlformats.org/officeDocument/2006/relationships/image" Target="../media/image8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4.svg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" Type="http://schemas.openxmlformats.org/officeDocument/2006/relationships/image" Target="../media/image10.svg"/><Relationship Id="rId21" Type="http://schemas.openxmlformats.org/officeDocument/2006/relationships/image" Target="../media/image80.svg"/><Relationship Id="rId7" Type="http://schemas.openxmlformats.org/officeDocument/2006/relationships/image" Target="../media/image36.svg"/><Relationship Id="rId12" Type="http://schemas.openxmlformats.org/officeDocument/2006/relationships/image" Target="../media/image13.png"/><Relationship Id="rId17" Type="http://schemas.openxmlformats.org/officeDocument/2006/relationships/image" Target="../media/image74.svg"/><Relationship Id="rId25" Type="http://schemas.openxmlformats.org/officeDocument/2006/relationships/image" Target="../media/image42.svg"/><Relationship Id="rId2" Type="http://schemas.openxmlformats.org/officeDocument/2006/relationships/image" Target="../media/image9.png"/><Relationship Id="rId16" Type="http://schemas.openxmlformats.org/officeDocument/2006/relationships/image" Target="../media/image73.png"/><Relationship Id="rId20" Type="http://schemas.openxmlformats.org/officeDocument/2006/relationships/image" Target="../media/image79.png"/><Relationship Id="rId29" Type="http://schemas.openxmlformats.org/officeDocument/2006/relationships/image" Target="../media/image8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12.svg"/><Relationship Id="rId24" Type="http://schemas.openxmlformats.org/officeDocument/2006/relationships/image" Target="../media/image41.png"/><Relationship Id="rId5" Type="http://schemas.openxmlformats.org/officeDocument/2006/relationships/image" Target="../media/image18.svg"/><Relationship Id="rId15" Type="http://schemas.openxmlformats.org/officeDocument/2006/relationships/image" Target="../media/image64.svg"/><Relationship Id="rId23" Type="http://schemas.openxmlformats.org/officeDocument/2006/relationships/image" Target="../media/image24.svg"/><Relationship Id="rId28" Type="http://schemas.openxmlformats.org/officeDocument/2006/relationships/image" Target="../media/image83.png"/><Relationship Id="rId10" Type="http://schemas.openxmlformats.org/officeDocument/2006/relationships/image" Target="../media/image11.png"/><Relationship Id="rId19" Type="http://schemas.openxmlformats.org/officeDocument/2006/relationships/image" Target="../media/image78.svg"/><Relationship Id="rId4" Type="http://schemas.openxmlformats.org/officeDocument/2006/relationships/image" Target="../media/image17.png"/><Relationship Id="rId9" Type="http://schemas.openxmlformats.org/officeDocument/2006/relationships/image" Target="../media/image76.svg"/><Relationship Id="rId14" Type="http://schemas.openxmlformats.org/officeDocument/2006/relationships/image" Target="../media/image63.png"/><Relationship Id="rId22" Type="http://schemas.openxmlformats.org/officeDocument/2006/relationships/image" Target="../media/image23.png"/><Relationship Id="rId27" Type="http://schemas.openxmlformats.org/officeDocument/2006/relationships/image" Target="../media/image82.svg"/><Relationship Id="rId30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94540" y="1430296"/>
            <a:ext cx="2796926" cy="2704047"/>
            <a:chOff x="0" y="0"/>
            <a:chExt cx="3729235" cy="360539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298214"/>
              <a:ext cx="3340589" cy="3307183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88646" y="0"/>
              <a:ext cx="3340589" cy="3307183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4477" r="7875"/>
          <a:stretch>
            <a:fillRect/>
          </a:stretch>
        </p:blipFill>
        <p:spPr>
          <a:xfrm rot="-1894139">
            <a:off x="7146606" y="-1901498"/>
            <a:ext cx="5547534" cy="46092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5747"/>
          <a:stretch>
            <a:fillRect/>
          </a:stretch>
        </p:blipFill>
        <p:spPr>
          <a:xfrm rot="-1894139">
            <a:off x="6685608" y="-2206375"/>
            <a:ext cx="6021747" cy="454076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1274195" y="8003104"/>
            <a:ext cx="3969210" cy="1508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34560"/>
          <a:stretch>
            <a:fillRect/>
          </a:stretch>
        </p:blipFill>
        <p:spPr>
          <a:xfrm rot="1521688">
            <a:off x="-794783" y="6327658"/>
            <a:ext cx="1942325" cy="296811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7845"/>
          <a:stretch>
            <a:fillRect/>
          </a:stretch>
        </p:blipFill>
        <p:spPr>
          <a:xfrm>
            <a:off x="-161140" y="5811320"/>
            <a:ext cx="1382204" cy="168573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r="51685"/>
          <a:stretch>
            <a:fillRect/>
          </a:stretch>
        </p:blipFill>
        <p:spPr>
          <a:xfrm>
            <a:off x="16855998" y="778495"/>
            <a:ext cx="1620474" cy="271675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49761" r="20908"/>
          <a:stretch>
            <a:fillRect/>
          </a:stretch>
        </p:blipFill>
        <p:spPr>
          <a:xfrm rot="5400000">
            <a:off x="3747379" y="8007261"/>
            <a:ext cx="2279277" cy="268110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3546465" y="572948"/>
            <a:ext cx="2319036" cy="231903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2434444" y="1028700"/>
            <a:ext cx="3677852" cy="345718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57865" t="69279" b="10241"/>
          <a:stretch>
            <a:fillRect/>
          </a:stretch>
        </p:blipFill>
        <p:spPr>
          <a:xfrm>
            <a:off x="2433310" y="1633515"/>
            <a:ext cx="13300990" cy="6464806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694965" y="2170091"/>
            <a:ext cx="12872670" cy="5980394"/>
            <a:chOff x="0" y="0"/>
            <a:chExt cx="17163560" cy="7973859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t="43035" r="21086" b="51939"/>
            <a:stretch>
              <a:fillRect/>
            </a:stretch>
          </p:blipFill>
          <p:spPr>
            <a:xfrm>
              <a:off x="65430" y="0"/>
              <a:ext cx="17077569" cy="171981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14128" t="43035" r="49362" b="51939"/>
            <a:stretch>
              <a:fillRect/>
            </a:stretch>
          </p:blipFill>
          <p:spPr>
            <a:xfrm rot="-5400000">
              <a:off x="-3864390" y="3927209"/>
              <a:ext cx="7900761" cy="171981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14128" t="43035" r="49362" b="51939"/>
            <a:stretch>
              <a:fillRect/>
            </a:stretch>
          </p:blipFill>
          <p:spPr>
            <a:xfrm rot="-5400000">
              <a:off x="13106628" y="3927209"/>
              <a:ext cx="7900761" cy="171981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t="39573" r="21086" b="51939"/>
            <a:stretch>
              <a:fillRect/>
            </a:stretch>
          </p:blipFill>
          <p:spPr>
            <a:xfrm>
              <a:off x="85991" y="7683344"/>
              <a:ext cx="17077569" cy="290514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21726"/>
          <a:stretch>
            <a:fillRect/>
          </a:stretch>
        </p:blipFill>
        <p:spPr>
          <a:xfrm>
            <a:off x="-122582" y="-175477"/>
            <a:ext cx="2196199" cy="190794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t="45493"/>
          <a:stretch>
            <a:fillRect/>
          </a:stretch>
        </p:blipFill>
        <p:spPr>
          <a:xfrm rot="5599647">
            <a:off x="17181339" y="6976297"/>
            <a:ext cx="722273" cy="178949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 t="43654"/>
          <a:stretch>
            <a:fillRect/>
          </a:stretch>
        </p:blipFill>
        <p:spPr>
          <a:xfrm rot="5599647">
            <a:off x="17211474" y="6625505"/>
            <a:ext cx="722273" cy="1849862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 rot="5599647">
            <a:off x="3400972" y="8382998"/>
            <a:ext cx="722273" cy="328305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22683" b="24794"/>
          <a:stretch>
            <a:fillRect/>
          </a:stretch>
        </p:blipFill>
        <p:spPr>
          <a:xfrm rot="-1695364">
            <a:off x="8591867" y="8798419"/>
            <a:ext cx="2305908" cy="1973797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 l="29266"/>
          <a:stretch>
            <a:fillRect/>
          </a:stretch>
        </p:blipFill>
        <p:spPr>
          <a:xfrm rot="4342526">
            <a:off x="14491518" y="-754741"/>
            <a:ext cx="1719137" cy="2187383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3626483" y="3991469"/>
            <a:ext cx="11040860" cy="182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60"/>
              </a:lnSpc>
            </a:pPr>
            <a:r>
              <a:rPr lang="zh-CN" altLang="en-US" sz="12000" dirty="0">
                <a:solidFill>
                  <a:srgbClr val="7CD4D4"/>
                </a:solidFill>
                <a:ea typeface="字由点字刻宋 Bold"/>
              </a:rPr>
              <a:t>论坛管理系统</a:t>
            </a:r>
            <a:endParaRPr lang="en-US" sz="12000" dirty="0">
              <a:solidFill>
                <a:srgbClr val="7CD4D4"/>
              </a:solidFill>
              <a:ea typeface="字由点字刻宋 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 t="40910" b="52977"/>
          <a:stretch>
            <a:fillRect/>
          </a:stretch>
        </p:blipFill>
        <p:spPr>
          <a:xfrm>
            <a:off x="4648833" y="6231646"/>
            <a:ext cx="8981930" cy="86833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>
            <a:fillRect/>
          </a:stretch>
        </p:blipFill>
        <p:spPr>
          <a:xfrm flipV="1">
            <a:off x="4657775" y="5811445"/>
            <a:ext cx="814857" cy="268903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>
            <a:fillRect/>
          </a:stretch>
        </p:blipFill>
        <p:spPr>
          <a:xfrm flipH="1" flipV="1">
            <a:off x="12800623" y="5811445"/>
            <a:ext cx="814857" cy="26890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5035026" y="5657924"/>
            <a:ext cx="822377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spc="523" dirty="0">
                <a:solidFill>
                  <a:srgbClr val="7CD4D4"/>
                </a:solidFill>
                <a:latin typeface="字由点字典黑 65J"/>
              </a:rPr>
              <a:t>Forum management system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474677" y="7024339"/>
            <a:ext cx="7338647" cy="411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zh-CN" altLang="en-US" sz="2400" dirty="0">
                <a:solidFill>
                  <a:srgbClr val="707070"/>
                </a:solidFill>
                <a:ea typeface="字由点字典黑 65J"/>
              </a:rPr>
              <a:t>组员：康哲鸣 徐帅嵩 杨雨霖 金正民 王惟楚</a:t>
            </a:r>
            <a:endParaRPr lang="en-US" sz="2400" dirty="0">
              <a:solidFill>
                <a:srgbClr val="707070"/>
              </a:solidFill>
              <a:ea typeface="字由点字典黑 65J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 descr="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077200" y="2937872"/>
            <a:ext cx="2133600" cy="21336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5362" r="9937"/>
          <a:stretch>
            <a:fillRect/>
          </a:stretch>
        </p:blipFill>
        <p:spPr>
          <a:xfrm rot="-1894139">
            <a:off x="6865535" y="-1569872"/>
            <a:ext cx="5423358" cy="40225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434444" y="1028700"/>
            <a:ext cx="3677852" cy="34571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578995" y="8003104"/>
            <a:ext cx="3969210" cy="1508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546465" y="572948"/>
            <a:ext cx="2319036" cy="23190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9761" r="20908"/>
          <a:stretch>
            <a:fillRect/>
          </a:stretch>
        </p:blipFill>
        <p:spPr>
          <a:xfrm rot="5400000">
            <a:off x="3747379" y="8007261"/>
            <a:ext cx="2279277" cy="268110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694540" y="1430296"/>
            <a:ext cx="2796926" cy="2704047"/>
            <a:chOff x="0" y="0"/>
            <a:chExt cx="3729235" cy="360539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0" y="298214"/>
              <a:ext cx="3340589" cy="3307183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388646" y="0"/>
              <a:ext cx="3340589" cy="3307183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12621" r="51685"/>
          <a:stretch>
            <a:fillRect/>
          </a:stretch>
        </p:blipFill>
        <p:spPr>
          <a:xfrm>
            <a:off x="16609496" y="1702841"/>
            <a:ext cx="1847178" cy="27059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t="43654"/>
          <a:stretch>
            <a:fillRect/>
          </a:stretch>
        </p:blipFill>
        <p:spPr>
          <a:xfrm rot="5599647">
            <a:off x="17211474" y="6625505"/>
            <a:ext cx="722273" cy="18498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t="45493"/>
          <a:stretch>
            <a:fillRect/>
          </a:stretch>
        </p:blipFill>
        <p:spPr>
          <a:xfrm rot="5599647">
            <a:off x="17181339" y="6976297"/>
            <a:ext cx="722273" cy="178949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22683" b="13863"/>
          <a:stretch>
            <a:fillRect/>
          </a:stretch>
        </p:blipFill>
        <p:spPr>
          <a:xfrm rot="-1695364">
            <a:off x="7981207" y="8063265"/>
            <a:ext cx="2881080" cy="282455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57865" t="69279" b="10241"/>
          <a:stretch>
            <a:fillRect/>
          </a:stretch>
        </p:blipFill>
        <p:spPr>
          <a:xfrm>
            <a:off x="1455972" y="1406815"/>
            <a:ext cx="15376057" cy="747337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34560"/>
          <a:stretch>
            <a:fillRect/>
          </a:stretch>
        </p:blipFill>
        <p:spPr>
          <a:xfrm rot="1521688">
            <a:off x="-794783" y="6327658"/>
            <a:ext cx="1942325" cy="296811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27845"/>
          <a:stretch>
            <a:fillRect/>
          </a:stretch>
        </p:blipFill>
        <p:spPr>
          <a:xfrm>
            <a:off x="-161140" y="5811320"/>
            <a:ext cx="1382204" cy="168573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 rot="5599647">
            <a:off x="3400972" y="8382998"/>
            <a:ext cx="722273" cy="328305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29266"/>
          <a:stretch>
            <a:fillRect/>
          </a:stretch>
        </p:blipFill>
        <p:spPr>
          <a:xfrm rot="4342526">
            <a:off x="14491518" y="-754741"/>
            <a:ext cx="1719137" cy="2187383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361742" y="2314575"/>
            <a:ext cx="13564516" cy="5657850"/>
            <a:chOff x="228600" y="227330"/>
            <a:chExt cx="7593693" cy="3167380"/>
          </a:xfrm>
        </p:grpSpPr>
        <p:sp>
          <p:nvSpPr>
            <p:cNvPr id="25" name="Freeform 25"/>
            <p:cNvSpPr/>
            <p:nvPr/>
          </p:nvSpPr>
          <p:spPr>
            <a:xfrm>
              <a:off x="228600" y="227330"/>
              <a:ext cx="7593693" cy="3167380"/>
            </a:xfrm>
            <a:custGeom>
              <a:avLst/>
              <a:gdLst/>
              <a:ahLst/>
              <a:cxnLst/>
              <a:rect l="l" t="t" r="r" b="b"/>
              <a:pathLst>
                <a:path w="7593693" h="3167380">
                  <a:moveTo>
                    <a:pt x="7593693" y="3167380"/>
                  </a:moveTo>
                  <a:lnTo>
                    <a:pt x="0" y="3167380"/>
                  </a:lnTo>
                  <a:lnTo>
                    <a:pt x="0" y="0"/>
                  </a:lnTo>
                  <a:lnTo>
                    <a:pt x="7593693" y="0"/>
                  </a:lnTo>
                  <a:lnTo>
                    <a:pt x="7593693" y="3167380"/>
                  </a:lnTo>
                  <a:close/>
                  <a:moveTo>
                    <a:pt x="22860" y="3145790"/>
                  </a:moveTo>
                  <a:lnTo>
                    <a:pt x="7572103" y="3145790"/>
                  </a:lnTo>
                  <a:lnTo>
                    <a:pt x="7572103" y="22860"/>
                  </a:lnTo>
                  <a:lnTo>
                    <a:pt x="22860" y="22860"/>
                  </a:lnTo>
                  <a:lnTo>
                    <a:pt x="22860" y="31457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3025213" y="5434211"/>
            <a:ext cx="1223757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96"/>
              </a:lnSpc>
            </a:pPr>
            <a:r>
              <a:rPr lang="zh-CN" altLang="en-US" sz="7200" dirty="0">
                <a:solidFill>
                  <a:srgbClr val="FFFFFF"/>
                </a:solidFill>
                <a:ea typeface="字由点字刻宋 Bold"/>
              </a:rPr>
              <a:t>代码技术</a:t>
            </a:r>
            <a:endParaRPr lang="en-US" sz="7200" dirty="0">
              <a:solidFill>
                <a:srgbClr val="FFFFFF"/>
              </a:solidFill>
              <a:ea typeface="字由点字刻宋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6A7F04-35C1-476E-AA75-1C9436B64410}"/>
              </a:ext>
            </a:extLst>
          </p:cNvPr>
          <p:cNvSpPr txBox="1"/>
          <p:nvPr/>
        </p:nvSpPr>
        <p:spPr>
          <a:xfrm>
            <a:off x="5486399" y="3810418"/>
            <a:ext cx="7315200" cy="1142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96"/>
              </a:lnSpc>
            </a:pPr>
            <a:r>
              <a:rPr lang="en-US" sz="9600" dirty="0">
                <a:solidFill>
                  <a:srgbClr val="FFFFFF"/>
                </a:solidFill>
                <a:ea typeface="字由点字刻宋 Bol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2279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C32CD95-1F8E-46BA-A1FC-76394D1F0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25013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37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 descr="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077200" y="2937872"/>
            <a:ext cx="2133600" cy="21336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5362" r="9937"/>
          <a:stretch>
            <a:fillRect/>
          </a:stretch>
        </p:blipFill>
        <p:spPr>
          <a:xfrm rot="-1894139">
            <a:off x="6865535" y="-1569872"/>
            <a:ext cx="5423358" cy="40225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434444" y="1028700"/>
            <a:ext cx="3677852" cy="34571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578995" y="8003104"/>
            <a:ext cx="3969210" cy="1508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546465" y="572948"/>
            <a:ext cx="2319036" cy="23190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9761" r="20908"/>
          <a:stretch>
            <a:fillRect/>
          </a:stretch>
        </p:blipFill>
        <p:spPr>
          <a:xfrm rot="5400000">
            <a:off x="3747379" y="8007261"/>
            <a:ext cx="2279277" cy="268110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694540" y="1430296"/>
            <a:ext cx="2796926" cy="2704047"/>
            <a:chOff x="0" y="0"/>
            <a:chExt cx="3729235" cy="360539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0" y="298214"/>
              <a:ext cx="3340589" cy="3307183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388646" y="0"/>
              <a:ext cx="3340589" cy="3307183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12621" r="51685"/>
          <a:stretch>
            <a:fillRect/>
          </a:stretch>
        </p:blipFill>
        <p:spPr>
          <a:xfrm>
            <a:off x="16609496" y="1702841"/>
            <a:ext cx="1847178" cy="27059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t="43654"/>
          <a:stretch>
            <a:fillRect/>
          </a:stretch>
        </p:blipFill>
        <p:spPr>
          <a:xfrm rot="5599647">
            <a:off x="17211474" y="6625505"/>
            <a:ext cx="722273" cy="18498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t="45493"/>
          <a:stretch>
            <a:fillRect/>
          </a:stretch>
        </p:blipFill>
        <p:spPr>
          <a:xfrm rot="5599647">
            <a:off x="17181339" y="6976297"/>
            <a:ext cx="722273" cy="178949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22683" b="13863"/>
          <a:stretch>
            <a:fillRect/>
          </a:stretch>
        </p:blipFill>
        <p:spPr>
          <a:xfrm rot="-1695364">
            <a:off x="7981207" y="8063265"/>
            <a:ext cx="2881080" cy="282455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57865" t="69279" b="10241"/>
          <a:stretch>
            <a:fillRect/>
          </a:stretch>
        </p:blipFill>
        <p:spPr>
          <a:xfrm>
            <a:off x="1455972" y="1406815"/>
            <a:ext cx="15376057" cy="747337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34560"/>
          <a:stretch>
            <a:fillRect/>
          </a:stretch>
        </p:blipFill>
        <p:spPr>
          <a:xfrm rot="1521688">
            <a:off x="-794783" y="6327658"/>
            <a:ext cx="1942325" cy="296811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27845"/>
          <a:stretch>
            <a:fillRect/>
          </a:stretch>
        </p:blipFill>
        <p:spPr>
          <a:xfrm>
            <a:off x="-161140" y="5811320"/>
            <a:ext cx="1382204" cy="168573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 rot="5599647">
            <a:off x="3400972" y="8382998"/>
            <a:ext cx="722273" cy="328305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29266"/>
          <a:stretch>
            <a:fillRect/>
          </a:stretch>
        </p:blipFill>
        <p:spPr>
          <a:xfrm rot="4342526">
            <a:off x="14491518" y="-754741"/>
            <a:ext cx="1719137" cy="2187383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361742" y="2314575"/>
            <a:ext cx="13564516" cy="5657850"/>
            <a:chOff x="228600" y="227330"/>
            <a:chExt cx="7593693" cy="3167380"/>
          </a:xfrm>
        </p:grpSpPr>
        <p:sp>
          <p:nvSpPr>
            <p:cNvPr id="25" name="Freeform 25"/>
            <p:cNvSpPr/>
            <p:nvPr/>
          </p:nvSpPr>
          <p:spPr>
            <a:xfrm>
              <a:off x="228600" y="227330"/>
              <a:ext cx="7593693" cy="3167380"/>
            </a:xfrm>
            <a:custGeom>
              <a:avLst/>
              <a:gdLst/>
              <a:ahLst/>
              <a:cxnLst/>
              <a:rect l="l" t="t" r="r" b="b"/>
              <a:pathLst>
                <a:path w="7593693" h="3167380">
                  <a:moveTo>
                    <a:pt x="7593693" y="3167380"/>
                  </a:moveTo>
                  <a:lnTo>
                    <a:pt x="0" y="3167380"/>
                  </a:lnTo>
                  <a:lnTo>
                    <a:pt x="0" y="0"/>
                  </a:lnTo>
                  <a:lnTo>
                    <a:pt x="7593693" y="0"/>
                  </a:lnTo>
                  <a:lnTo>
                    <a:pt x="7593693" y="3167380"/>
                  </a:lnTo>
                  <a:close/>
                  <a:moveTo>
                    <a:pt x="22860" y="3145790"/>
                  </a:moveTo>
                  <a:lnTo>
                    <a:pt x="7572103" y="3145790"/>
                  </a:lnTo>
                  <a:lnTo>
                    <a:pt x="7572103" y="22860"/>
                  </a:lnTo>
                  <a:lnTo>
                    <a:pt x="22860" y="22860"/>
                  </a:lnTo>
                  <a:lnTo>
                    <a:pt x="22860" y="31457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3025213" y="5434211"/>
            <a:ext cx="1223757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96"/>
              </a:lnSpc>
            </a:pPr>
            <a:r>
              <a:rPr lang="zh-CN" altLang="en-US" sz="7200" dirty="0">
                <a:solidFill>
                  <a:srgbClr val="FFFFFF"/>
                </a:solidFill>
                <a:ea typeface="字由点字刻宋 Bold"/>
              </a:rPr>
              <a:t>完成描述</a:t>
            </a:r>
            <a:endParaRPr lang="en-US" sz="7200" dirty="0">
              <a:solidFill>
                <a:srgbClr val="FFFFFF"/>
              </a:solidFill>
              <a:ea typeface="字由点字刻宋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6A7F04-35C1-476E-AA75-1C9436B64410}"/>
              </a:ext>
            </a:extLst>
          </p:cNvPr>
          <p:cNvSpPr txBox="1"/>
          <p:nvPr/>
        </p:nvSpPr>
        <p:spPr>
          <a:xfrm>
            <a:off x="5486399" y="3810418"/>
            <a:ext cx="7315200" cy="1142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96"/>
              </a:lnSpc>
            </a:pPr>
            <a:r>
              <a:rPr lang="en-US" sz="9600" dirty="0">
                <a:solidFill>
                  <a:srgbClr val="FFFFFF"/>
                </a:solidFill>
                <a:ea typeface="字由点字刻宋 Bol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6135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61F8F4D-CD59-4344-A39E-7EE0AE3E5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659038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D311EF8-CEF8-4136-8FB6-9B33388A1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0" y="4457700"/>
            <a:ext cx="1747354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 descr="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077200" y="2937872"/>
            <a:ext cx="2133600" cy="21336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5362" r="9937"/>
          <a:stretch>
            <a:fillRect/>
          </a:stretch>
        </p:blipFill>
        <p:spPr>
          <a:xfrm rot="-1894139">
            <a:off x="6865535" y="-1569872"/>
            <a:ext cx="5423358" cy="40225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434444" y="1028700"/>
            <a:ext cx="3677852" cy="34571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578995" y="8003104"/>
            <a:ext cx="3969210" cy="1508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546465" y="572948"/>
            <a:ext cx="2319036" cy="23190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9761" r="20908"/>
          <a:stretch>
            <a:fillRect/>
          </a:stretch>
        </p:blipFill>
        <p:spPr>
          <a:xfrm rot="5400000">
            <a:off x="3747379" y="8007261"/>
            <a:ext cx="2279277" cy="268110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694540" y="1430296"/>
            <a:ext cx="2796926" cy="2704047"/>
            <a:chOff x="0" y="0"/>
            <a:chExt cx="3729235" cy="360539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0" y="298214"/>
              <a:ext cx="3340589" cy="3307183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388646" y="0"/>
              <a:ext cx="3340589" cy="3307183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12621" r="51685"/>
          <a:stretch>
            <a:fillRect/>
          </a:stretch>
        </p:blipFill>
        <p:spPr>
          <a:xfrm>
            <a:off x="16609496" y="1702841"/>
            <a:ext cx="1847178" cy="27059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t="43654"/>
          <a:stretch>
            <a:fillRect/>
          </a:stretch>
        </p:blipFill>
        <p:spPr>
          <a:xfrm rot="5599647">
            <a:off x="17211474" y="6625505"/>
            <a:ext cx="722273" cy="18498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t="45493"/>
          <a:stretch>
            <a:fillRect/>
          </a:stretch>
        </p:blipFill>
        <p:spPr>
          <a:xfrm rot="5599647">
            <a:off x="17181339" y="6976297"/>
            <a:ext cx="722273" cy="178949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22683" b="13863"/>
          <a:stretch>
            <a:fillRect/>
          </a:stretch>
        </p:blipFill>
        <p:spPr>
          <a:xfrm rot="-1695364">
            <a:off x="7981207" y="8063265"/>
            <a:ext cx="2881080" cy="282455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57865" t="69279" b="10241"/>
          <a:stretch>
            <a:fillRect/>
          </a:stretch>
        </p:blipFill>
        <p:spPr>
          <a:xfrm>
            <a:off x="1455972" y="1406815"/>
            <a:ext cx="15376057" cy="747337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34560"/>
          <a:stretch>
            <a:fillRect/>
          </a:stretch>
        </p:blipFill>
        <p:spPr>
          <a:xfrm rot="1521688">
            <a:off x="-794783" y="6327658"/>
            <a:ext cx="1942325" cy="296811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27845"/>
          <a:stretch>
            <a:fillRect/>
          </a:stretch>
        </p:blipFill>
        <p:spPr>
          <a:xfrm>
            <a:off x="-161140" y="5811320"/>
            <a:ext cx="1382204" cy="168573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 rot="5599647">
            <a:off x="3400972" y="8382998"/>
            <a:ext cx="722273" cy="328305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29266"/>
          <a:stretch>
            <a:fillRect/>
          </a:stretch>
        </p:blipFill>
        <p:spPr>
          <a:xfrm rot="4342526">
            <a:off x="14491518" y="-754741"/>
            <a:ext cx="1719137" cy="2187383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361742" y="2314575"/>
            <a:ext cx="13564516" cy="5657850"/>
            <a:chOff x="228600" y="227330"/>
            <a:chExt cx="7593693" cy="3167380"/>
          </a:xfrm>
        </p:grpSpPr>
        <p:sp>
          <p:nvSpPr>
            <p:cNvPr id="25" name="Freeform 25"/>
            <p:cNvSpPr/>
            <p:nvPr/>
          </p:nvSpPr>
          <p:spPr>
            <a:xfrm>
              <a:off x="228600" y="227330"/>
              <a:ext cx="7593693" cy="3167380"/>
            </a:xfrm>
            <a:custGeom>
              <a:avLst/>
              <a:gdLst/>
              <a:ahLst/>
              <a:cxnLst/>
              <a:rect l="l" t="t" r="r" b="b"/>
              <a:pathLst>
                <a:path w="7593693" h="3167380">
                  <a:moveTo>
                    <a:pt x="7593693" y="3167380"/>
                  </a:moveTo>
                  <a:lnTo>
                    <a:pt x="0" y="3167380"/>
                  </a:lnTo>
                  <a:lnTo>
                    <a:pt x="0" y="0"/>
                  </a:lnTo>
                  <a:lnTo>
                    <a:pt x="7593693" y="0"/>
                  </a:lnTo>
                  <a:lnTo>
                    <a:pt x="7593693" y="3167380"/>
                  </a:lnTo>
                  <a:close/>
                  <a:moveTo>
                    <a:pt x="22860" y="3145790"/>
                  </a:moveTo>
                  <a:lnTo>
                    <a:pt x="7572103" y="3145790"/>
                  </a:lnTo>
                  <a:lnTo>
                    <a:pt x="7572103" y="22860"/>
                  </a:lnTo>
                  <a:lnTo>
                    <a:pt x="22860" y="22860"/>
                  </a:lnTo>
                  <a:lnTo>
                    <a:pt x="22860" y="31457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3025213" y="5434211"/>
            <a:ext cx="1223757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96"/>
              </a:lnSpc>
            </a:pPr>
            <a:r>
              <a:rPr lang="zh-CN" altLang="en-US" sz="7200" dirty="0">
                <a:solidFill>
                  <a:srgbClr val="FFFFFF"/>
                </a:solidFill>
                <a:ea typeface="字由点字刻宋 Bold"/>
              </a:rPr>
              <a:t>进度安排</a:t>
            </a:r>
            <a:endParaRPr lang="en-US" sz="7200" dirty="0">
              <a:solidFill>
                <a:srgbClr val="FFFFFF"/>
              </a:solidFill>
              <a:ea typeface="字由点字刻宋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6A7F04-35C1-476E-AA75-1C9436B64410}"/>
              </a:ext>
            </a:extLst>
          </p:cNvPr>
          <p:cNvSpPr txBox="1"/>
          <p:nvPr/>
        </p:nvSpPr>
        <p:spPr>
          <a:xfrm>
            <a:off x="5486399" y="3810418"/>
            <a:ext cx="7315200" cy="1142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96"/>
              </a:lnSpc>
            </a:pPr>
            <a:r>
              <a:rPr lang="en-US" sz="9600" dirty="0">
                <a:solidFill>
                  <a:srgbClr val="FFFFFF"/>
                </a:solidFill>
                <a:ea typeface="字由点字刻宋 Bold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554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13E6F1E-318D-47AB-96E5-20EE85947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810509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40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94540" y="1430296"/>
            <a:ext cx="2796926" cy="2704047"/>
            <a:chOff x="0" y="0"/>
            <a:chExt cx="3729235" cy="360539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298214"/>
              <a:ext cx="3340589" cy="3307183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88646" y="0"/>
              <a:ext cx="3340589" cy="3307183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4477" r="7875"/>
          <a:stretch>
            <a:fillRect/>
          </a:stretch>
        </p:blipFill>
        <p:spPr>
          <a:xfrm rot="-1894139">
            <a:off x="7146606" y="-1901498"/>
            <a:ext cx="5547534" cy="46092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28091" r="8988"/>
          <a:stretch>
            <a:fillRect/>
          </a:stretch>
        </p:blipFill>
        <p:spPr>
          <a:xfrm rot="-1894139">
            <a:off x="6899803" y="-1448645"/>
            <a:ext cx="5480459" cy="387550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1274195" y="8003104"/>
            <a:ext cx="3969210" cy="1508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34560"/>
          <a:stretch>
            <a:fillRect/>
          </a:stretch>
        </p:blipFill>
        <p:spPr>
          <a:xfrm rot="1521688">
            <a:off x="-794783" y="6327658"/>
            <a:ext cx="1942325" cy="296811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7845"/>
          <a:stretch>
            <a:fillRect/>
          </a:stretch>
        </p:blipFill>
        <p:spPr>
          <a:xfrm>
            <a:off x="-161140" y="5811320"/>
            <a:ext cx="1382204" cy="168573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r="51685"/>
          <a:stretch>
            <a:fillRect/>
          </a:stretch>
        </p:blipFill>
        <p:spPr>
          <a:xfrm>
            <a:off x="16855998" y="778495"/>
            <a:ext cx="1620474" cy="271675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49761" r="20908"/>
          <a:stretch>
            <a:fillRect/>
          </a:stretch>
        </p:blipFill>
        <p:spPr>
          <a:xfrm rot="5400000">
            <a:off x="3747379" y="8007261"/>
            <a:ext cx="2279277" cy="268110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3546465" y="572948"/>
            <a:ext cx="2319036" cy="231903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2434444" y="1028700"/>
            <a:ext cx="3677852" cy="345718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57865" t="69279" b="10241"/>
          <a:stretch>
            <a:fillRect/>
          </a:stretch>
        </p:blipFill>
        <p:spPr>
          <a:xfrm>
            <a:off x="2548812" y="2085216"/>
            <a:ext cx="13300990" cy="6464806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694965" y="2170091"/>
            <a:ext cx="12872670" cy="5980394"/>
            <a:chOff x="0" y="0"/>
            <a:chExt cx="17163560" cy="7973859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t="43035" r="21086" b="51939"/>
            <a:stretch>
              <a:fillRect/>
            </a:stretch>
          </p:blipFill>
          <p:spPr>
            <a:xfrm>
              <a:off x="65430" y="0"/>
              <a:ext cx="17077569" cy="171981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14128" t="43035" r="49362" b="51939"/>
            <a:stretch>
              <a:fillRect/>
            </a:stretch>
          </p:blipFill>
          <p:spPr>
            <a:xfrm rot="-5400000">
              <a:off x="-3864390" y="3927209"/>
              <a:ext cx="7900761" cy="171981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14128" t="43035" r="49362" b="51939"/>
            <a:stretch>
              <a:fillRect/>
            </a:stretch>
          </p:blipFill>
          <p:spPr>
            <a:xfrm rot="-5400000">
              <a:off x="13106628" y="3927209"/>
              <a:ext cx="7900761" cy="171981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t="39573" r="21086" b="51939"/>
            <a:stretch>
              <a:fillRect/>
            </a:stretch>
          </p:blipFill>
          <p:spPr>
            <a:xfrm>
              <a:off x="85991" y="7683344"/>
              <a:ext cx="17077569" cy="290514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21726"/>
          <a:stretch>
            <a:fillRect/>
          </a:stretch>
        </p:blipFill>
        <p:spPr>
          <a:xfrm>
            <a:off x="-122582" y="-175477"/>
            <a:ext cx="2196199" cy="190794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t="45493"/>
          <a:stretch>
            <a:fillRect/>
          </a:stretch>
        </p:blipFill>
        <p:spPr>
          <a:xfrm rot="5599647">
            <a:off x="17181339" y="6976297"/>
            <a:ext cx="722273" cy="178949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 t="43654"/>
          <a:stretch>
            <a:fillRect/>
          </a:stretch>
        </p:blipFill>
        <p:spPr>
          <a:xfrm rot="5599647">
            <a:off x="17211474" y="6625505"/>
            <a:ext cx="722273" cy="1849862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 rot="5599647">
            <a:off x="3400972" y="8382998"/>
            <a:ext cx="722273" cy="328305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22683" b="24794"/>
          <a:stretch>
            <a:fillRect/>
          </a:stretch>
        </p:blipFill>
        <p:spPr>
          <a:xfrm rot="-1695364">
            <a:off x="8591867" y="8798419"/>
            <a:ext cx="2305908" cy="1973797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 l="29266"/>
          <a:stretch>
            <a:fillRect/>
          </a:stretch>
        </p:blipFill>
        <p:spPr>
          <a:xfrm rot="4342526">
            <a:off x="14491518" y="-754741"/>
            <a:ext cx="1719137" cy="2187383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4565388" y="4153394"/>
            <a:ext cx="9163050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60"/>
              </a:lnSpc>
            </a:pPr>
            <a:r>
              <a:rPr lang="en-US" sz="12000">
                <a:solidFill>
                  <a:srgbClr val="7CD4D4"/>
                </a:solidFill>
                <a:ea typeface="字由点字刻宋 Bold"/>
              </a:rPr>
              <a:t>谢谢您的聆听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433058" y="5810324"/>
            <a:ext cx="7057112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598">
                <a:solidFill>
                  <a:srgbClr val="7CD4D4"/>
                </a:solidFill>
                <a:latin typeface="字由点字典黑 65J"/>
              </a:rPr>
              <a:t>Thanks for watching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 t="40910" b="52977"/>
          <a:stretch>
            <a:fillRect/>
          </a:stretch>
        </p:blipFill>
        <p:spPr>
          <a:xfrm>
            <a:off x="4648833" y="6393571"/>
            <a:ext cx="8981930" cy="86833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>
            <a:fillRect/>
          </a:stretch>
        </p:blipFill>
        <p:spPr>
          <a:xfrm flipV="1">
            <a:off x="4657775" y="5973370"/>
            <a:ext cx="814857" cy="268903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>
            <a:fillRect/>
          </a:stretch>
        </p:blipFill>
        <p:spPr>
          <a:xfrm flipH="1" flipV="1">
            <a:off x="12800623" y="5973370"/>
            <a:ext cx="814857" cy="2689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47433" y="5382790"/>
            <a:ext cx="1216660" cy="2410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40"/>
              </a:lnSpc>
            </a:pPr>
            <a:r>
              <a:rPr lang="zh-CN" altLang="en-US" sz="8000" spc="416" dirty="0">
                <a:solidFill>
                  <a:srgbClr val="545454"/>
                </a:solidFill>
                <a:ea typeface="字由点字刻宋 Bold"/>
              </a:rPr>
              <a:t>介绍</a:t>
            </a:r>
            <a:endParaRPr lang="en-US" sz="8000" spc="416" dirty="0">
              <a:solidFill>
                <a:srgbClr val="545454"/>
              </a:solidFill>
              <a:ea typeface="字由点字刻宋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87494" y="5354215"/>
            <a:ext cx="8515350" cy="1768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6"/>
              </a:lnSpc>
            </a:pPr>
            <a:r>
              <a:rPr lang="zh-CN" altLang="en-US" dirty="0">
                <a:solidFill>
                  <a:srgbClr val="545454"/>
                </a:solidFill>
                <a:ea typeface="字由点字典黑 65J"/>
              </a:rPr>
              <a:t>在网络以外的现实世界中，“论坛”是指一种高规格、有长期主办组织、多次召开的研讨会议。著名的论坛有：世界经济论坛，联合国人权论坛，财富全球论坛，博鳌亚洲论坛</a:t>
            </a:r>
            <a:r>
              <a:rPr lang="en-US" altLang="zh-CN" dirty="0">
                <a:solidFill>
                  <a:srgbClr val="545454"/>
                </a:solidFill>
                <a:ea typeface="字由点字典黑 65J"/>
              </a:rPr>
              <a:t>……</a:t>
            </a:r>
          </a:p>
          <a:p>
            <a:pPr>
              <a:lnSpc>
                <a:spcPts val="2826"/>
              </a:lnSpc>
            </a:pPr>
            <a:r>
              <a:rPr lang="zh-CN" altLang="en-US" dirty="0">
                <a:solidFill>
                  <a:srgbClr val="545454"/>
                </a:solidFill>
                <a:ea typeface="字由点字典黑 65J"/>
              </a:rPr>
              <a:t>而网络论坛是一个和网络技术有关的网上交流场所，就是大家口中常提的</a:t>
            </a:r>
            <a:r>
              <a:rPr lang="en-US" altLang="zh-CN" dirty="0">
                <a:solidFill>
                  <a:srgbClr val="545454"/>
                </a:solidFill>
                <a:ea typeface="字由点字典黑 65J"/>
              </a:rPr>
              <a:t>BBS</a:t>
            </a:r>
            <a:r>
              <a:rPr lang="zh-CN" altLang="en-US" dirty="0">
                <a:solidFill>
                  <a:srgbClr val="545454"/>
                </a:solidFill>
                <a:ea typeface="字由点字典黑 65J"/>
              </a:rPr>
              <a:t>。 </a:t>
            </a:r>
            <a:r>
              <a:rPr lang="en-US" altLang="zh-CN" dirty="0">
                <a:solidFill>
                  <a:srgbClr val="545454"/>
                </a:solidFill>
                <a:ea typeface="字由点字典黑 65J"/>
              </a:rPr>
              <a:t>BBS</a:t>
            </a:r>
            <a:r>
              <a:rPr lang="zh-CN" altLang="en-US" dirty="0">
                <a:solidFill>
                  <a:srgbClr val="545454"/>
                </a:solidFill>
                <a:ea typeface="字由点字典黑 65J"/>
              </a:rPr>
              <a:t>的英文全称是</a:t>
            </a:r>
            <a:r>
              <a:rPr lang="en-US" altLang="zh-CN" dirty="0">
                <a:solidFill>
                  <a:srgbClr val="545454"/>
                </a:solidFill>
                <a:ea typeface="字由点字典黑 65J"/>
              </a:rPr>
              <a:t>Bulletin Board System</a:t>
            </a:r>
            <a:r>
              <a:rPr lang="zh-CN" altLang="en-US" dirty="0">
                <a:solidFill>
                  <a:srgbClr val="545454"/>
                </a:solidFill>
                <a:ea typeface="字由点字典黑 65J"/>
              </a:rPr>
              <a:t>，翻译为中文就是“电子公告板”</a:t>
            </a:r>
            <a:r>
              <a:rPr lang="en-US" sz="1800" dirty="0">
                <a:solidFill>
                  <a:srgbClr val="545454"/>
                </a:solidFill>
                <a:ea typeface="字由点字典黑 65J"/>
              </a:rPr>
              <a:t>。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7770"/>
          <a:stretch>
            <a:fillRect/>
          </a:stretch>
        </p:blipFill>
        <p:spPr>
          <a:xfrm>
            <a:off x="-519303" y="-276081"/>
            <a:ext cx="6684561" cy="336940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560"/>
          <a:stretch>
            <a:fillRect/>
          </a:stretch>
        </p:blipFill>
        <p:spPr>
          <a:xfrm rot="1521688" flipH="1">
            <a:off x="16301749" y="7312735"/>
            <a:ext cx="2459429" cy="375831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7845"/>
          <a:stretch>
            <a:fillRect/>
          </a:stretch>
        </p:blipFill>
        <p:spPr>
          <a:xfrm>
            <a:off x="16391031" y="7278852"/>
            <a:ext cx="1750187" cy="213452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1214" r="47870" b="25607"/>
          <a:stretch>
            <a:fillRect/>
          </a:stretch>
        </p:blipFill>
        <p:spPr>
          <a:xfrm rot="5400000">
            <a:off x="2426703" y="6687597"/>
            <a:ext cx="2725071" cy="19165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588273" y="713375"/>
            <a:ext cx="3677852" cy="345718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4643"/>
          <a:stretch>
            <a:fillRect/>
          </a:stretch>
        </p:blipFill>
        <p:spPr>
          <a:xfrm rot="5400000">
            <a:off x="8206009" y="-582834"/>
            <a:ext cx="1875981" cy="24894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523863" y="2894618"/>
            <a:ext cx="2997127" cy="299712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133600" y="3608614"/>
            <a:ext cx="5922327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595"/>
              </a:lnSpc>
            </a:pPr>
            <a:r>
              <a:rPr lang="zh-CN" altLang="en-US" sz="10673" dirty="0">
                <a:solidFill>
                  <a:srgbClr val="1E0F00"/>
                </a:solidFill>
                <a:ea typeface="字由点字刻宋 Bold"/>
              </a:rPr>
              <a:t>需求分析</a:t>
            </a:r>
            <a:endParaRPr lang="en-US" sz="10673" dirty="0">
              <a:solidFill>
                <a:srgbClr val="1E0F00"/>
              </a:solidFill>
              <a:ea typeface="字由点字刻宋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32982" y="3749460"/>
            <a:ext cx="4827257" cy="50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4"/>
              </a:lnSpc>
            </a:pPr>
            <a:r>
              <a:rPr lang="zh-CN" altLang="en-US" sz="3325" dirty="0">
                <a:solidFill>
                  <a:srgbClr val="545454"/>
                </a:solidFill>
                <a:ea typeface="字由点字典黑 65J"/>
              </a:rPr>
              <a:t>管理用户</a:t>
            </a:r>
            <a:endParaRPr lang="en-US" sz="3325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32982" y="4614992"/>
            <a:ext cx="5114985" cy="50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4"/>
              </a:lnSpc>
            </a:pPr>
            <a:r>
              <a:rPr lang="zh-CN" altLang="en-US" sz="3325" dirty="0">
                <a:solidFill>
                  <a:srgbClr val="545454"/>
                </a:solidFill>
                <a:ea typeface="字由点字典黑 65J"/>
              </a:rPr>
              <a:t>管理帖子</a:t>
            </a:r>
            <a:endParaRPr lang="en-US" sz="3325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32982" y="5480525"/>
            <a:ext cx="5114985" cy="50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4"/>
              </a:lnSpc>
            </a:pPr>
            <a:r>
              <a:rPr lang="zh-CN" altLang="en-US" sz="3325" dirty="0">
                <a:solidFill>
                  <a:srgbClr val="545454"/>
                </a:solidFill>
                <a:ea typeface="字由点字典黑 65J"/>
              </a:rPr>
              <a:t>管理分区</a:t>
            </a:r>
            <a:endParaRPr lang="en-US" sz="3325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2982" y="6346057"/>
            <a:ext cx="5114985" cy="50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4"/>
              </a:lnSpc>
            </a:pPr>
            <a:r>
              <a:rPr lang="zh-CN" altLang="en-US" sz="3325" dirty="0">
                <a:solidFill>
                  <a:srgbClr val="545454"/>
                </a:solidFill>
                <a:ea typeface="字由点字典黑 65J"/>
              </a:rPr>
              <a:t>管理公告</a:t>
            </a:r>
            <a:endParaRPr lang="en-US" sz="3325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732982" y="7211590"/>
            <a:ext cx="4488397" cy="50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4"/>
              </a:lnSpc>
            </a:pPr>
            <a:r>
              <a:rPr lang="zh-CN" altLang="en-US" sz="3325" dirty="0">
                <a:solidFill>
                  <a:srgbClr val="545454"/>
                </a:solidFill>
                <a:ea typeface="字由点字典黑 65J"/>
              </a:rPr>
              <a:t>帮助菜单密码管理</a:t>
            </a:r>
            <a:endParaRPr lang="en-US" sz="3325" dirty="0">
              <a:solidFill>
                <a:srgbClr val="545454"/>
              </a:solidFill>
              <a:ea typeface="字由点字典黑 65J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059" b="52461"/>
          <a:stretch>
            <a:fillRect/>
          </a:stretch>
        </p:blipFill>
        <p:spPr>
          <a:xfrm>
            <a:off x="9134973" y="4209898"/>
            <a:ext cx="4404930" cy="10785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059" b="52461"/>
          <a:stretch>
            <a:fillRect/>
          </a:stretch>
        </p:blipFill>
        <p:spPr>
          <a:xfrm>
            <a:off x="9134973" y="5086626"/>
            <a:ext cx="4400579" cy="10774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059" b="52461"/>
          <a:stretch>
            <a:fillRect/>
          </a:stretch>
        </p:blipFill>
        <p:spPr>
          <a:xfrm>
            <a:off x="9134973" y="5963354"/>
            <a:ext cx="4388197" cy="10744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059" b="52461"/>
          <a:stretch>
            <a:fillRect/>
          </a:stretch>
        </p:blipFill>
        <p:spPr>
          <a:xfrm>
            <a:off x="9134973" y="6840082"/>
            <a:ext cx="4374883" cy="10712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059" b="52461"/>
          <a:stretch>
            <a:fillRect/>
          </a:stretch>
        </p:blipFill>
        <p:spPr>
          <a:xfrm>
            <a:off x="9134973" y="7716810"/>
            <a:ext cx="4370843" cy="10702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7200"/>
          <a:stretch>
            <a:fillRect/>
          </a:stretch>
        </p:blipFill>
        <p:spPr>
          <a:xfrm rot="-3946980">
            <a:off x="14691657" y="4658385"/>
            <a:ext cx="4075143" cy="366678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36369" y="7312606"/>
            <a:ext cx="2550589" cy="239755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2854871" y="3184907"/>
            <a:ext cx="1569189" cy="1208276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188450" y="3650415"/>
            <a:ext cx="241300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字由点字典黑 65J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156700" y="4520557"/>
            <a:ext cx="304800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字由点字典黑 65J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56700" y="5373390"/>
            <a:ext cx="304800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字由点字典黑 65J"/>
              </a:rPr>
              <a:t>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156700" y="6230482"/>
            <a:ext cx="304800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字由点字典黑 65J"/>
              </a:rPr>
              <a:t>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56700" y="7107210"/>
            <a:ext cx="304800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字由点字典黑 65J"/>
              </a:rPr>
              <a:t>5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19335"/>
          <a:stretch>
            <a:fillRect/>
          </a:stretch>
        </p:blipFill>
        <p:spPr>
          <a:xfrm>
            <a:off x="11835089" y="-194970"/>
            <a:ext cx="2725150" cy="20663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362" r="9937"/>
          <a:stretch>
            <a:fillRect/>
          </a:stretch>
        </p:blipFill>
        <p:spPr>
          <a:xfrm rot="-1894139">
            <a:off x="6865535" y="-1569872"/>
            <a:ext cx="5423358" cy="40225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434444" y="1028700"/>
            <a:ext cx="3677852" cy="34571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274195" y="8003104"/>
            <a:ext cx="3969210" cy="1508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546465" y="572948"/>
            <a:ext cx="2319036" cy="23190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9761" r="20908"/>
          <a:stretch>
            <a:fillRect/>
          </a:stretch>
        </p:blipFill>
        <p:spPr>
          <a:xfrm rot="5400000">
            <a:off x="3747379" y="8007261"/>
            <a:ext cx="2279277" cy="268110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694540" y="1430296"/>
            <a:ext cx="2796926" cy="2704047"/>
            <a:chOff x="0" y="0"/>
            <a:chExt cx="3729235" cy="360539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298214"/>
              <a:ext cx="3340589" cy="3307183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388646" y="0"/>
              <a:ext cx="3340589" cy="3307183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2621" r="51685"/>
          <a:stretch>
            <a:fillRect/>
          </a:stretch>
        </p:blipFill>
        <p:spPr>
          <a:xfrm>
            <a:off x="16609496" y="1702841"/>
            <a:ext cx="1847178" cy="27059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43654"/>
          <a:stretch>
            <a:fillRect/>
          </a:stretch>
        </p:blipFill>
        <p:spPr>
          <a:xfrm rot="5599647">
            <a:off x="17211474" y="6625505"/>
            <a:ext cx="722273" cy="18498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t="45493"/>
          <a:stretch>
            <a:fillRect/>
          </a:stretch>
        </p:blipFill>
        <p:spPr>
          <a:xfrm rot="5599647">
            <a:off x="17181339" y="6976297"/>
            <a:ext cx="722273" cy="178949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57865" t="69279" b="10241"/>
          <a:stretch>
            <a:fillRect/>
          </a:stretch>
        </p:blipFill>
        <p:spPr>
          <a:xfrm>
            <a:off x="1455972" y="1406815"/>
            <a:ext cx="15376057" cy="747337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963965" y="1807794"/>
            <a:ext cx="14360070" cy="6671412"/>
            <a:chOff x="0" y="0"/>
            <a:chExt cx="19146760" cy="8895216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t="43035" r="21086" b="51939"/>
            <a:stretch>
              <a:fillRect/>
            </a:stretch>
          </p:blipFill>
          <p:spPr>
            <a:xfrm>
              <a:off x="72990" y="0"/>
              <a:ext cx="19050834" cy="191853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14128" t="43035" r="49362" b="51939"/>
            <a:stretch>
              <a:fillRect/>
            </a:stretch>
          </p:blipFill>
          <p:spPr>
            <a:xfrm rot="-5400000">
              <a:off x="-4310909" y="4380987"/>
              <a:ext cx="8813671" cy="191853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14128" t="43035" r="49362" b="51939"/>
            <a:stretch>
              <a:fillRect/>
            </a:stretch>
          </p:blipFill>
          <p:spPr>
            <a:xfrm rot="-5400000">
              <a:off x="14621062" y="4380987"/>
              <a:ext cx="8813671" cy="191853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t="39573" r="21086" b="51939"/>
            <a:stretch>
              <a:fillRect/>
            </a:stretch>
          </p:blipFill>
          <p:spPr>
            <a:xfrm>
              <a:off x="95927" y="8571133"/>
              <a:ext cx="19050834" cy="324083"/>
            </a:xfrm>
            <a:prstGeom prst="rect">
              <a:avLst/>
            </a:prstGeom>
          </p:spPr>
        </p:pic>
      </p:grpSp>
      <p:sp>
        <p:nvSpPr>
          <p:cNvPr id="19" name="TextBox 19"/>
          <p:cNvSpPr txBox="1"/>
          <p:nvPr/>
        </p:nvSpPr>
        <p:spPr>
          <a:xfrm>
            <a:off x="4233701" y="6015463"/>
            <a:ext cx="9814771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6"/>
              </a:lnSpc>
            </a:pPr>
            <a:r>
              <a:rPr lang="zh-CN" altLang="en-US" sz="7200" dirty="0">
                <a:solidFill>
                  <a:srgbClr val="FFFFFF"/>
                </a:solidFill>
                <a:ea typeface="字由点字刻宋 Bold"/>
              </a:rPr>
              <a:t>管理帖子</a:t>
            </a:r>
            <a:r>
              <a:rPr lang="en-US" altLang="zh-CN" sz="7200" dirty="0">
                <a:solidFill>
                  <a:srgbClr val="FFFFFF"/>
                </a:solidFill>
                <a:ea typeface="字由点字刻宋 Bold"/>
              </a:rPr>
              <a:t>/</a:t>
            </a:r>
            <a:r>
              <a:rPr lang="zh-CN" altLang="en-US" sz="7200" dirty="0">
                <a:solidFill>
                  <a:srgbClr val="FFFFFF"/>
                </a:solidFill>
                <a:ea typeface="字由点字刻宋 Bold"/>
              </a:rPr>
              <a:t>管理分区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8074287" y="2947231"/>
            <a:ext cx="2133600" cy="2133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34560"/>
          <a:stretch>
            <a:fillRect/>
          </a:stretch>
        </p:blipFill>
        <p:spPr>
          <a:xfrm rot="1521688">
            <a:off x="-794783" y="6327658"/>
            <a:ext cx="1942325" cy="296811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27845"/>
          <a:stretch>
            <a:fillRect/>
          </a:stretch>
        </p:blipFill>
        <p:spPr>
          <a:xfrm>
            <a:off x="-161140" y="5811320"/>
            <a:ext cx="1382204" cy="1685732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 rot="5599647">
            <a:off x="3400972" y="8382998"/>
            <a:ext cx="722273" cy="328305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22683" b="13863"/>
          <a:stretch>
            <a:fillRect/>
          </a:stretch>
        </p:blipFill>
        <p:spPr>
          <a:xfrm rot="-1695364">
            <a:off x="8364119" y="8373599"/>
            <a:ext cx="2613245" cy="2561974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 l="29266"/>
          <a:stretch>
            <a:fillRect/>
          </a:stretch>
        </p:blipFill>
        <p:spPr>
          <a:xfrm rot="4342526">
            <a:off x="14491518" y="-754741"/>
            <a:ext cx="1719137" cy="2187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300295" y="8208175"/>
            <a:ext cx="3969210" cy="1508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761" r="20908"/>
          <a:stretch>
            <a:fillRect/>
          </a:stretch>
        </p:blipFill>
        <p:spPr>
          <a:xfrm rot="5400000">
            <a:off x="3747379" y="8007261"/>
            <a:ext cx="2279277" cy="268110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599647">
            <a:off x="3400972" y="8382998"/>
            <a:ext cx="722273" cy="328305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683" b="13863"/>
          <a:stretch>
            <a:fillRect/>
          </a:stretch>
        </p:blipFill>
        <p:spPr>
          <a:xfrm rot="-1695364">
            <a:off x="9011819" y="8435488"/>
            <a:ext cx="2613245" cy="256197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4560"/>
          <a:stretch>
            <a:fillRect/>
          </a:stretch>
        </p:blipFill>
        <p:spPr>
          <a:xfrm rot="1521688">
            <a:off x="-382005" y="6545306"/>
            <a:ext cx="1942325" cy="29681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7845"/>
          <a:stretch>
            <a:fillRect/>
          </a:stretch>
        </p:blipFill>
        <p:spPr>
          <a:xfrm>
            <a:off x="251638" y="6028968"/>
            <a:ext cx="1382204" cy="16857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21358"/>
          <a:stretch>
            <a:fillRect/>
          </a:stretch>
        </p:blipFill>
        <p:spPr>
          <a:xfrm>
            <a:off x="3762109" y="338951"/>
            <a:ext cx="2319036" cy="182373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29266"/>
          <a:stretch>
            <a:fillRect/>
          </a:stretch>
        </p:blipFill>
        <p:spPr>
          <a:xfrm rot="4342526">
            <a:off x="13620891" y="-736579"/>
            <a:ext cx="1992483" cy="253518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27845"/>
          <a:stretch>
            <a:fillRect/>
          </a:stretch>
        </p:blipFill>
        <p:spPr>
          <a:xfrm>
            <a:off x="-221718" y="1237818"/>
            <a:ext cx="2328916" cy="284033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t="12621" r="37734"/>
          <a:stretch>
            <a:fillRect/>
          </a:stretch>
        </p:blipFill>
        <p:spPr>
          <a:xfrm>
            <a:off x="16126863" y="2416125"/>
            <a:ext cx="2380578" cy="27059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57865" t="68755" b="9056"/>
          <a:stretch>
            <a:fillRect/>
          </a:stretch>
        </p:blipFill>
        <p:spPr>
          <a:xfrm>
            <a:off x="621917" y="634491"/>
            <a:ext cx="17044166" cy="897519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4065779" y="1360604"/>
            <a:ext cx="4305300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2"/>
              </a:lnSpc>
            </a:pPr>
            <a:r>
              <a:rPr lang="zh-CN" altLang="en-US" sz="6400" dirty="0">
                <a:solidFill>
                  <a:srgbClr val="7CD4D4"/>
                </a:solidFill>
                <a:ea typeface="字由点字刻宋 Bold"/>
              </a:rPr>
              <a:t>管理帖子</a:t>
            </a:r>
            <a:endParaRPr lang="en-US" sz="6400" dirty="0">
              <a:solidFill>
                <a:srgbClr val="7CD4D4"/>
              </a:solidFill>
              <a:ea typeface="字由点字刻宋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833024" y="2833364"/>
            <a:ext cx="7248525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删除帖子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endParaRPr lang="zh-CN" altLang="en-US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置顶帖子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endParaRPr lang="zh-CN" altLang="en-US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恢复帖子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endParaRPr lang="zh-CN" altLang="en-US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帖子加精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t="39325" r="75117" b="53423"/>
          <a:stretch>
            <a:fillRect/>
          </a:stretch>
        </p:blipFill>
        <p:spPr>
          <a:xfrm>
            <a:off x="3707089" y="2327439"/>
            <a:ext cx="3920692" cy="18070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10087710" y="2718543"/>
            <a:ext cx="1162387" cy="1328442"/>
          </a:xfrm>
          <a:prstGeom prst="rect">
            <a:avLst/>
          </a:prstGeom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8549C7DE-9308-4615-ABE6-502719C29091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4065779" y="2759273"/>
            <a:ext cx="1088564" cy="1265772"/>
          </a:xfrm>
          <a:prstGeom prst="rect">
            <a:avLst/>
          </a:prstGeom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E0BA000A-AA19-4EDC-8842-E5E3EA3038A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t="39325" r="75117" b="53423"/>
          <a:stretch>
            <a:fillRect/>
          </a:stretch>
        </p:blipFill>
        <p:spPr>
          <a:xfrm>
            <a:off x="9785580" y="2327439"/>
            <a:ext cx="3920692" cy="180702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C7B0E97F-D249-42A1-966B-91F755216DF2}"/>
              </a:ext>
            </a:extLst>
          </p:cNvPr>
          <p:cNvSpPr txBox="1"/>
          <p:nvPr/>
        </p:nvSpPr>
        <p:spPr>
          <a:xfrm>
            <a:off x="10087710" y="1365637"/>
            <a:ext cx="4305300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22"/>
              </a:lnSpc>
            </a:pPr>
            <a:r>
              <a:rPr lang="zh-CN" altLang="en-US" sz="6400" dirty="0">
                <a:solidFill>
                  <a:srgbClr val="7CD4D4"/>
                </a:solidFill>
                <a:ea typeface="字由点字刻宋 Bold"/>
              </a:rPr>
              <a:t>管理分区</a:t>
            </a:r>
            <a:endParaRPr lang="en-US" sz="6400" dirty="0">
              <a:solidFill>
                <a:srgbClr val="7CD4D4"/>
              </a:solidFill>
              <a:ea typeface="字由点字刻宋 Bold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418574D4-A149-4CCE-B062-BE1501B87FE7}"/>
              </a:ext>
            </a:extLst>
          </p:cNvPr>
          <p:cNvSpPr txBox="1"/>
          <p:nvPr/>
        </p:nvSpPr>
        <p:spPr>
          <a:xfrm>
            <a:off x="12146117" y="2835098"/>
            <a:ext cx="7248525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分区类型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endParaRPr lang="zh-CN" altLang="en-US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分区</a:t>
            </a: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ID</a:t>
            </a:r>
          </a:p>
          <a:p>
            <a:pPr>
              <a:lnSpc>
                <a:spcPts val="3150"/>
              </a:lnSpc>
            </a:pP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分区帖子数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endParaRPr lang="zh-CN" altLang="en-US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分区评论数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AA2E9248-E209-4923-A24F-6AE89FD5BD3B}"/>
              </a:ext>
            </a:extLst>
          </p:cNvPr>
          <p:cNvSpPr txBox="1"/>
          <p:nvPr/>
        </p:nvSpPr>
        <p:spPr>
          <a:xfrm>
            <a:off x="8259776" y="7433017"/>
            <a:ext cx="3486150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聚合关系</a:t>
            </a: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DA6AC9F8-F56A-49BD-9990-4A74971DE1F9}"/>
              </a:ext>
            </a:extLst>
          </p:cNvPr>
          <p:cNvSpPr txBox="1"/>
          <p:nvPr/>
        </p:nvSpPr>
        <p:spPr>
          <a:xfrm>
            <a:off x="7253090" y="1829991"/>
            <a:ext cx="3486150" cy="72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altLang="zh-CN" sz="2100" dirty="0">
                <a:solidFill>
                  <a:srgbClr val="545454"/>
                </a:solidFill>
                <a:ea typeface="字由点字典黑 65J"/>
              </a:rPr>
              <a:t>public</a:t>
            </a:r>
          </a:p>
          <a:p>
            <a:pPr>
              <a:lnSpc>
                <a:spcPts val="2940"/>
              </a:lnSpc>
            </a:pP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45AA5848-50A6-4E10-A5BC-47ECA848F60F}"/>
              </a:ext>
            </a:extLst>
          </p:cNvPr>
          <p:cNvSpPr txBox="1"/>
          <p:nvPr/>
        </p:nvSpPr>
        <p:spPr>
          <a:xfrm>
            <a:off x="13451646" y="1888541"/>
            <a:ext cx="3486150" cy="72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altLang="zh-CN" sz="2100" dirty="0">
                <a:solidFill>
                  <a:srgbClr val="545454"/>
                </a:solidFill>
                <a:ea typeface="字由点字典黑 65J"/>
              </a:rPr>
              <a:t>public</a:t>
            </a:r>
          </a:p>
          <a:p>
            <a:pPr>
              <a:lnSpc>
                <a:spcPts val="2940"/>
              </a:lnSpc>
            </a:pP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A3D4BC9-18C1-4E63-B2FB-282C18F7193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14" y="6130240"/>
            <a:ext cx="5345492" cy="297428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CCD06C8-0A73-4B97-A125-B6ADCDE90B7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828" y="6083313"/>
            <a:ext cx="5382767" cy="3023785"/>
          </a:xfrm>
          <a:prstGeom prst="rect">
            <a:avLst/>
          </a:prstGeom>
        </p:spPr>
      </p:pic>
      <p:sp>
        <p:nvSpPr>
          <p:cNvPr id="29" name="TextBox 15">
            <a:extLst>
              <a:ext uri="{FF2B5EF4-FFF2-40B4-BE49-F238E27FC236}">
                <a16:creationId xmlns:a16="http://schemas.microsoft.com/office/drawing/2014/main" id="{48B807D5-1DD8-4582-ACE2-A917B6553CDD}"/>
              </a:ext>
            </a:extLst>
          </p:cNvPr>
          <p:cNvSpPr txBox="1"/>
          <p:nvPr/>
        </p:nvSpPr>
        <p:spPr>
          <a:xfrm>
            <a:off x="7383384" y="2105964"/>
            <a:ext cx="3486150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康哲鸣</a:t>
            </a: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F4CCFFEF-B49B-4950-B3E2-7EF81E4F0799}"/>
              </a:ext>
            </a:extLst>
          </p:cNvPr>
          <p:cNvSpPr txBox="1"/>
          <p:nvPr/>
        </p:nvSpPr>
        <p:spPr>
          <a:xfrm>
            <a:off x="13759937" y="2147390"/>
            <a:ext cx="3486150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徐帅嵩</a:t>
            </a: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362" r="9937"/>
          <a:stretch>
            <a:fillRect/>
          </a:stretch>
        </p:blipFill>
        <p:spPr>
          <a:xfrm rot="-1894139">
            <a:off x="6865535" y="-1569872"/>
            <a:ext cx="5423358" cy="40225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434444" y="1028700"/>
            <a:ext cx="3677852" cy="34571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578995" y="8003104"/>
            <a:ext cx="3969210" cy="1508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546465" y="572948"/>
            <a:ext cx="2319036" cy="23190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9761" r="20908"/>
          <a:stretch>
            <a:fillRect/>
          </a:stretch>
        </p:blipFill>
        <p:spPr>
          <a:xfrm rot="5400000">
            <a:off x="3747379" y="8007261"/>
            <a:ext cx="2279277" cy="268110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694540" y="1430296"/>
            <a:ext cx="2796926" cy="2704047"/>
            <a:chOff x="0" y="0"/>
            <a:chExt cx="3729235" cy="360539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298214"/>
              <a:ext cx="3340589" cy="3307183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388646" y="0"/>
              <a:ext cx="3340589" cy="3307183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2621" r="51685"/>
          <a:stretch>
            <a:fillRect/>
          </a:stretch>
        </p:blipFill>
        <p:spPr>
          <a:xfrm>
            <a:off x="16609496" y="1702841"/>
            <a:ext cx="1847178" cy="27059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43654"/>
          <a:stretch>
            <a:fillRect/>
          </a:stretch>
        </p:blipFill>
        <p:spPr>
          <a:xfrm rot="5599647">
            <a:off x="17211474" y="6625505"/>
            <a:ext cx="722273" cy="18498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t="45493"/>
          <a:stretch>
            <a:fillRect/>
          </a:stretch>
        </p:blipFill>
        <p:spPr>
          <a:xfrm rot="5599647">
            <a:off x="17181339" y="6976297"/>
            <a:ext cx="722273" cy="178949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22683" b="13863"/>
          <a:stretch>
            <a:fillRect/>
          </a:stretch>
        </p:blipFill>
        <p:spPr>
          <a:xfrm rot="-1695364">
            <a:off x="7981207" y="8063265"/>
            <a:ext cx="2881080" cy="282455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57865" t="69279" b="10241"/>
          <a:stretch>
            <a:fillRect/>
          </a:stretch>
        </p:blipFill>
        <p:spPr>
          <a:xfrm>
            <a:off x="1455972" y="1406815"/>
            <a:ext cx="15376057" cy="747337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34560"/>
          <a:stretch>
            <a:fillRect/>
          </a:stretch>
        </p:blipFill>
        <p:spPr>
          <a:xfrm rot="1521688">
            <a:off x="-794783" y="6327658"/>
            <a:ext cx="1942325" cy="296811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27845"/>
          <a:stretch>
            <a:fillRect/>
          </a:stretch>
        </p:blipFill>
        <p:spPr>
          <a:xfrm>
            <a:off x="-161140" y="5811320"/>
            <a:ext cx="1382204" cy="168573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 rot="5599647">
            <a:off x="3400972" y="8382998"/>
            <a:ext cx="722273" cy="328305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29266"/>
          <a:stretch>
            <a:fillRect/>
          </a:stretch>
        </p:blipFill>
        <p:spPr>
          <a:xfrm rot="4342526">
            <a:off x="14491518" y="-754741"/>
            <a:ext cx="1719137" cy="218738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>
          <a:xfrm>
            <a:off x="8077200" y="2937872"/>
            <a:ext cx="2133600" cy="21336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361742" y="2314575"/>
            <a:ext cx="13564516" cy="5657850"/>
            <a:chOff x="228600" y="227330"/>
            <a:chExt cx="7593693" cy="3167380"/>
          </a:xfrm>
        </p:grpSpPr>
        <p:sp>
          <p:nvSpPr>
            <p:cNvPr id="25" name="Freeform 25"/>
            <p:cNvSpPr/>
            <p:nvPr/>
          </p:nvSpPr>
          <p:spPr>
            <a:xfrm>
              <a:off x="228600" y="227330"/>
              <a:ext cx="7593693" cy="3167380"/>
            </a:xfrm>
            <a:custGeom>
              <a:avLst/>
              <a:gdLst/>
              <a:ahLst/>
              <a:cxnLst/>
              <a:rect l="l" t="t" r="r" b="b"/>
              <a:pathLst>
                <a:path w="7593693" h="3167380">
                  <a:moveTo>
                    <a:pt x="7593693" y="3167380"/>
                  </a:moveTo>
                  <a:lnTo>
                    <a:pt x="0" y="3167380"/>
                  </a:lnTo>
                  <a:lnTo>
                    <a:pt x="0" y="0"/>
                  </a:lnTo>
                  <a:lnTo>
                    <a:pt x="7593693" y="0"/>
                  </a:lnTo>
                  <a:lnTo>
                    <a:pt x="7593693" y="3167380"/>
                  </a:lnTo>
                  <a:close/>
                  <a:moveTo>
                    <a:pt x="22860" y="3145790"/>
                  </a:moveTo>
                  <a:lnTo>
                    <a:pt x="7572103" y="3145790"/>
                  </a:lnTo>
                  <a:lnTo>
                    <a:pt x="7572103" y="22860"/>
                  </a:lnTo>
                  <a:lnTo>
                    <a:pt x="22860" y="22860"/>
                  </a:lnTo>
                  <a:lnTo>
                    <a:pt x="22860" y="31457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4239527" y="6060660"/>
            <a:ext cx="9808945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6"/>
              </a:lnSpc>
            </a:pPr>
            <a:r>
              <a:rPr lang="zh-CN" altLang="en-US" sz="7200" dirty="0">
                <a:solidFill>
                  <a:srgbClr val="FFFFFF"/>
                </a:solidFill>
                <a:ea typeface="字由点字刻宋 Bold"/>
              </a:rPr>
              <a:t>管理公告</a:t>
            </a:r>
            <a:r>
              <a:rPr lang="en-US" altLang="zh-CN" sz="7200" dirty="0">
                <a:solidFill>
                  <a:srgbClr val="FFFFFF"/>
                </a:solidFill>
                <a:ea typeface="字由点字刻宋 Bold"/>
              </a:rPr>
              <a:t>/</a:t>
            </a:r>
            <a:r>
              <a:rPr lang="zh-CN" altLang="en-US" sz="7200" dirty="0">
                <a:solidFill>
                  <a:srgbClr val="FFFFFF"/>
                </a:solidFill>
                <a:ea typeface="字由点字刻宋 Bold"/>
              </a:rPr>
              <a:t>评论</a:t>
            </a:r>
            <a:endParaRPr lang="en-US" sz="7200" dirty="0">
              <a:solidFill>
                <a:srgbClr val="FFFFFF"/>
              </a:solidFill>
              <a:ea typeface="字由点字刻宋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358"/>
          <a:stretch>
            <a:fillRect/>
          </a:stretch>
        </p:blipFill>
        <p:spPr>
          <a:xfrm>
            <a:off x="3762109" y="338951"/>
            <a:ext cx="2319036" cy="182373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266"/>
          <a:stretch>
            <a:fillRect/>
          </a:stretch>
        </p:blipFill>
        <p:spPr>
          <a:xfrm rot="4342526">
            <a:off x="13620891" y="-736579"/>
            <a:ext cx="1992483" cy="25351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300295" y="8208175"/>
            <a:ext cx="3969210" cy="1508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2621" r="37734"/>
          <a:stretch>
            <a:fillRect/>
          </a:stretch>
        </p:blipFill>
        <p:spPr>
          <a:xfrm>
            <a:off x="16126863" y="2416125"/>
            <a:ext cx="2380578" cy="270596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9761" r="20908"/>
          <a:stretch>
            <a:fillRect/>
          </a:stretch>
        </p:blipFill>
        <p:spPr>
          <a:xfrm rot="5400000">
            <a:off x="3747379" y="8007261"/>
            <a:ext cx="2279277" cy="26811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5599647">
            <a:off x="3400972" y="8382998"/>
            <a:ext cx="722273" cy="328305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2683" b="13863"/>
          <a:stretch>
            <a:fillRect/>
          </a:stretch>
        </p:blipFill>
        <p:spPr>
          <a:xfrm rot="-1695364">
            <a:off x="9011819" y="8435488"/>
            <a:ext cx="2613245" cy="256197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4560"/>
          <a:stretch>
            <a:fillRect/>
          </a:stretch>
        </p:blipFill>
        <p:spPr>
          <a:xfrm rot="1521688">
            <a:off x="-382005" y="6545306"/>
            <a:ext cx="1942325" cy="296811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27845"/>
          <a:stretch>
            <a:fillRect/>
          </a:stretch>
        </p:blipFill>
        <p:spPr>
          <a:xfrm>
            <a:off x="251638" y="6028968"/>
            <a:ext cx="1382204" cy="16857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27845"/>
          <a:stretch>
            <a:fillRect/>
          </a:stretch>
        </p:blipFill>
        <p:spPr>
          <a:xfrm>
            <a:off x="-221718" y="1237818"/>
            <a:ext cx="2328916" cy="284033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57865" t="68755" b="9056"/>
          <a:stretch>
            <a:fillRect/>
          </a:stretch>
        </p:blipFill>
        <p:spPr>
          <a:xfrm>
            <a:off x="621917" y="655904"/>
            <a:ext cx="17044166" cy="897519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316490" y="2645952"/>
            <a:ext cx="4229100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2"/>
              </a:lnSpc>
            </a:pPr>
            <a:r>
              <a:rPr lang="zh-CN" altLang="en-US" sz="6400" dirty="0">
                <a:solidFill>
                  <a:srgbClr val="7CD4D4"/>
                </a:solidFill>
                <a:ea typeface="字由点字刻宋 Bold"/>
              </a:rPr>
              <a:t>公告管理</a:t>
            </a:r>
            <a:endParaRPr lang="en-US" sz="6400" dirty="0">
              <a:solidFill>
                <a:srgbClr val="7CD4D4"/>
              </a:solidFill>
              <a:ea typeface="字由点字刻宋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629194" y="2313040"/>
            <a:ext cx="3486150" cy="1840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公告标题</a:t>
            </a:r>
            <a:endParaRPr lang="en-US" altLang="zh-CN" sz="2100" dirty="0">
              <a:solidFill>
                <a:srgbClr val="545454"/>
              </a:solidFill>
              <a:ea typeface="字由点字典黑 65J"/>
            </a:endParaRPr>
          </a:p>
          <a:p>
            <a:pPr>
              <a:lnSpc>
                <a:spcPts val="2940"/>
              </a:lnSpc>
            </a:pPr>
            <a:endParaRPr lang="zh-CN" altLang="en-US" sz="2100" dirty="0">
              <a:solidFill>
                <a:srgbClr val="545454"/>
              </a:solidFill>
              <a:ea typeface="字由点字典黑 65J"/>
            </a:endParaRPr>
          </a:p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发布时间</a:t>
            </a:r>
            <a:endParaRPr lang="en-US" altLang="zh-CN" sz="2100" dirty="0">
              <a:solidFill>
                <a:srgbClr val="545454"/>
              </a:solidFill>
              <a:ea typeface="字由点字典黑 65J"/>
            </a:endParaRPr>
          </a:p>
          <a:p>
            <a:pPr>
              <a:lnSpc>
                <a:spcPts val="2940"/>
              </a:lnSpc>
            </a:pPr>
            <a:endParaRPr lang="zh-CN" altLang="en-US" sz="2100" dirty="0">
              <a:solidFill>
                <a:srgbClr val="545454"/>
              </a:solidFill>
              <a:ea typeface="字由点字典黑 65J"/>
            </a:endParaRPr>
          </a:p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删除公告</a:t>
            </a: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t="39325" r="75117" b="53423"/>
          <a:stretch>
            <a:fillRect/>
          </a:stretch>
        </p:blipFill>
        <p:spPr>
          <a:xfrm>
            <a:off x="2160452" y="3716855"/>
            <a:ext cx="3920692" cy="180702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6748918" y="5496478"/>
            <a:ext cx="2475785" cy="2475785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6718262" y="1967825"/>
            <a:ext cx="2475785" cy="247578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7498640" y="2723817"/>
            <a:ext cx="875098" cy="88393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7540588" y="6417552"/>
            <a:ext cx="892447" cy="633637"/>
          </a:xfrm>
          <a:prstGeom prst="rect">
            <a:avLst/>
          </a:prstGeom>
        </p:spPr>
      </p:pic>
      <p:sp>
        <p:nvSpPr>
          <p:cNvPr id="22" name="TextBox 13">
            <a:extLst>
              <a:ext uri="{FF2B5EF4-FFF2-40B4-BE49-F238E27FC236}">
                <a16:creationId xmlns:a16="http://schemas.microsoft.com/office/drawing/2014/main" id="{A5C05CB5-503F-46C3-9676-A350655E9D98}"/>
              </a:ext>
            </a:extLst>
          </p:cNvPr>
          <p:cNvSpPr txBox="1"/>
          <p:nvPr/>
        </p:nvSpPr>
        <p:spPr>
          <a:xfrm>
            <a:off x="3190070" y="6138791"/>
            <a:ext cx="4229100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2"/>
              </a:lnSpc>
            </a:pPr>
            <a:r>
              <a:rPr lang="zh-CN" altLang="en-US" sz="6400" dirty="0">
                <a:solidFill>
                  <a:srgbClr val="7CD4D4"/>
                </a:solidFill>
                <a:ea typeface="字由点字刻宋 Bold"/>
              </a:rPr>
              <a:t>评论</a:t>
            </a:r>
            <a:endParaRPr lang="en-US" sz="6400" dirty="0">
              <a:solidFill>
                <a:srgbClr val="7CD4D4"/>
              </a:solidFill>
              <a:ea typeface="字由点字刻宋 Bold"/>
            </a:endParaRPr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2855B452-9AD1-4A80-93A0-C6A31B1B4F1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t="39325" r="75117" b="53423"/>
          <a:stretch>
            <a:fillRect/>
          </a:stretch>
        </p:blipFill>
        <p:spPr>
          <a:xfrm>
            <a:off x="2160452" y="7298388"/>
            <a:ext cx="3920692" cy="18070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6ECB55B-1F6E-4912-AE88-5CD6D36B733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284" y="2071885"/>
            <a:ext cx="4591050" cy="2371725"/>
          </a:xfrm>
          <a:prstGeom prst="rect">
            <a:avLst/>
          </a:prstGeom>
        </p:spPr>
      </p:pic>
      <p:sp>
        <p:nvSpPr>
          <p:cNvPr id="26" name="TextBox 15">
            <a:extLst>
              <a:ext uri="{FF2B5EF4-FFF2-40B4-BE49-F238E27FC236}">
                <a16:creationId xmlns:a16="http://schemas.microsoft.com/office/drawing/2014/main" id="{4B5EFC45-E0F6-4D37-827D-998803E6BB5A}"/>
              </a:ext>
            </a:extLst>
          </p:cNvPr>
          <p:cNvSpPr txBox="1"/>
          <p:nvPr/>
        </p:nvSpPr>
        <p:spPr>
          <a:xfrm>
            <a:off x="5646150" y="3412817"/>
            <a:ext cx="3486150" cy="72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altLang="zh-CN" sz="2100" dirty="0">
                <a:solidFill>
                  <a:srgbClr val="545454"/>
                </a:solidFill>
                <a:ea typeface="字由点字典黑 65J"/>
              </a:rPr>
              <a:t>public</a:t>
            </a:r>
          </a:p>
          <a:p>
            <a:pPr>
              <a:lnSpc>
                <a:spcPts val="2940"/>
              </a:lnSpc>
            </a:pP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20F61C61-AFC6-45A2-9D9F-746C88973B75}"/>
              </a:ext>
            </a:extLst>
          </p:cNvPr>
          <p:cNvSpPr txBox="1"/>
          <p:nvPr/>
        </p:nvSpPr>
        <p:spPr>
          <a:xfrm>
            <a:off x="6081144" y="4109041"/>
            <a:ext cx="3486150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继承自帖子</a:t>
            </a: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62109CE8-71BB-4AB7-897F-DBFD8DCEC4D6}"/>
              </a:ext>
            </a:extLst>
          </p:cNvPr>
          <p:cNvSpPr txBox="1"/>
          <p:nvPr/>
        </p:nvSpPr>
        <p:spPr>
          <a:xfrm>
            <a:off x="10629194" y="6056447"/>
            <a:ext cx="3486150" cy="1840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评论时间</a:t>
            </a:r>
            <a:endParaRPr lang="en-US" altLang="zh-CN" sz="2100" dirty="0">
              <a:solidFill>
                <a:srgbClr val="545454"/>
              </a:solidFill>
              <a:ea typeface="字由点字典黑 65J"/>
            </a:endParaRPr>
          </a:p>
          <a:p>
            <a:pPr>
              <a:lnSpc>
                <a:spcPts val="2940"/>
              </a:lnSpc>
            </a:pPr>
            <a:endParaRPr lang="en-US" altLang="zh-CN" sz="2100" dirty="0">
              <a:solidFill>
                <a:srgbClr val="545454"/>
              </a:solidFill>
              <a:ea typeface="字由点字典黑 65J"/>
            </a:endParaRPr>
          </a:p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评论点赞</a:t>
            </a:r>
            <a:r>
              <a:rPr lang="en-US" altLang="zh-CN" sz="2100" dirty="0">
                <a:solidFill>
                  <a:srgbClr val="545454"/>
                </a:solidFill>
                <a:ea typeface="字由点字典黑 65J"/>
              </a:rPr>
              <a:t>/</a:t>
            </a: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点踩</a:t>
            </a:r>
            <a:endParaRPr lang="en-US" altLang="zh-CN" sz="2100" dirty="0">
              <a:solidFill>
                <a:srgbClr val="545454"/>
              </a:solidFill>
              <a:ea typeface="字由点字典黑 65J"/>
            </a:endParaRPr>
          </a:p>
          <a:p>
            <a:pPr>
              <a:lnSpc>
                <a:spcPts val="2940"/>
              </a:lnSpc>
            </a:pPr>
            <a:endParaRPr lang="zh-CN" altLang="en-US" sz="2100" dirty="0">
              <a:solidFill>
                <a:srgbClr val="545454"/>
              </a:solidFill>
              <a:ea typeface="字由点字典黑 65J"/>
            </a:endParaRPr>
          </a:p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评论长度限制</a:t>
            </a: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E7A78656-7432-431B-A412-A519DF3636D0}"/>
              </a:ext>
            </a:extLst>
          </p:cNvPr>
          <p:cNvSpPr txBox="1"/>
          <p:nvPr/>
        </p:nvSpPr>
        <p:spPr>
          <a:xfrm>
            <a:off x="5646150" y="6898136"/>
            <a:ext cx="3486150" cy="72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altLang="zh-CN" sz="2100" dirty="0">
                <a:solidFill>
                  <a:srgbClr val="545454"/>
                </a:solidFill>
                <a:ea typeface="字由点字典黑 65J"/>
              </a:rPr>
              <a:t>public</a:t>
            </a:r>
          </a:p>
          <a:p>
            <a:pPr>
              <a:lnSpc>
                <a:spcPts val="2940"/>
              </a:lnSpc>
            </a:pP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266BCDE7-FAE6-4757-8D14-14453E5F5A5E}"/>
              </a:ext>
            </a:extLst>
          </p:cNvPr>
          <p:cNvSpPr txBox="1"/>
          <p:nvPr/>
        </p:nvSpPr>
        <p:spPr>
          <a:xfrm>
            <a:off x="6081144" y="7634575"/>
            <a:ext cx="3486150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继承自帖子</a:t>
            </a: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9E025FBC-C0B5-4019-8929-7E15B45FB2D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284" y="5770443"/>
            <a:ext cx="4595555" cy="2484806"/>
          </a:xfrm>
          <a:prstGeom prst="rect">
            <a:avLst/>
          </a:prstGeom>
        </p:spPr>
      </p:pic>
      <p:pic>
        <p:nvPicPr>
          <p:cNvPr id="35" name="Picture 19">
            <a:extLst>
              <a:ext uri="{FF2B5EF4-FFF2-40B4-BE49-F238E27FC236}">
                <a16:creationId xmlns:a16="http://schemas.microsoft.com/office/drawing/2014/main" id="{994F0064-64E0-4674-93A1-7AD9E43CD7F8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6743025" y="5493772"/>
            <a:ext cx="2475785" cy="2475785"/>
          </a:xfrm>
          <a:prstGeom prst="rect">
            <a:avLst/>
          </a:prstGeom>
        </p:spPr>
      </p:pic>
      <p:pic>
        <p:nvPicPr>
          <p:cNvPr id="36" name="Picture 20">
            <a:extLst>
              <a:ext uri="{FF2B5EF4-FFF2-40B4-BE49-F238E27FC236}">
                <a16:creationId xmlns:a16="http://schemas.microsoft.com/office/drawing/2014/main" id="{221DDC2E-4402-4A74-AAAA-2217EDEEB327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7523403" y="6249764"/>
            <a:ext cx="875098" cy="883937"/>
          </a:xfrm>
          <a:prstGeom prst="rect">
            <a:avLst/>
          </a:prstGeom>
        </p:spPr>
      </p:pic>
      <p:sp>
        <p:nvSpPr>
          <p:cNvPr id="37" name="TextBox 15">
            <a:extLst>
              <a:ext uri="{FF2B5EF4-FFF2-40B4-BE49-F238E27FC236}">
                <a16:creationId xmlns:a16="http://schemas.microsoft.com/office/drawing/2014/main" id="{7CE60D03-2C4D-46A5-867C-0E5FAE9C33EC}"/>
              </a:ext>
            </a:extLst>
          </p:cNvPr>
          <p:cNvSpPr txBox="1"/>
          <p:nvPr/>
        </p:nvSpPr>
        <p:spPr>
          <a:xfrm>
            <a:off x="6066829" y="3726007"/>
            <a:ext cx="3486150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杨雨霖</a:t>
            </a: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692A980E-B58E-4AE8-AC0A-947E2BEB0840}"/>
              </a:ext>
            </a:extLst>
          </p:cNvPr>
          <p:cNvSpPr txBox="1"/>
          <p:nvPr/>
        </p:nvSpPr>
        <p:spPr>
          <a:xfrm>
            <a:off x="6080692" y="7231145"/>
            <a:ext cx="3486150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王惟楚</a:t>
            </a: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 descr="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077200" y="2937872"/>
            <a:ext cx="2133600" cy="21336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5362" r="9937"/>
          <a:stretch>
            <a:fillRect/>
          </a:stretch>
        </p:blipFill>
        <p:spPr>
          <a:xfrm rot="-1894139">
            <a:off x="6865535" y="-1569872"/>
            <a:ext cx="5423358" cy="40225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434444" y="1028700"/>
            <a:ext cx="3677852" cy="34571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578995" y="8003104"/>
            <a:ext cx="3969210" cy="1508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546465" y="572948"/>
            <a:ext cx="2319036" cy="23190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9761" r="20908"/>
          <a:stretch>
            <a:fillRect/>
          </a:stretch>
        </p:blipFill>
        <p:spPr>
          <a:xfrm rot="5400000">
            <a:off x="3747379" y="8007261"/>
            <a:ext cx="2279277" cy="268110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694540" y="1430296"/>
            <a:ext cx="2796926" cy="2704047"/>
            <a:chOff x="0" y="0"/>
            <a:chExt cx="3729235" cy="360539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0" y="298214"/>
              <a:ext cx="3340589" cy="3307183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388646" y="0"/>
              <a:ext cx="3340589" cy="3307183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12621" r="51685"/>
          <a:stretch>
            <a:fillRect/>
          </a:stretch>
        </p:blipFill>
        <p:spPr>
          <a:xfrm>
            <a:off x="16609496" y="1702841"/>
            <a:ext cx="1847178" cy="27059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t="43654"/>
          <a:stretch>
            <a:fillRect/>
          </a:stretch>
        </p:blipFill>
        <p:spPr>
          <a:xfrm rot="5599647">
            <a:off x="17211474" y="6625505"/>
            <a:ext cx="722273" cy="18498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t="45493"/>
          <a:stretch>
            <a:fillRect/>
          </a:stretch>
        </p:blipFill>
        <p:spPr>
          <a:xfrm rot="5599647">
            <a:off x="17181339" y="6976297"/>
            <a:ext cx="722273" cy="178949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22683" b="13863"/>
          <a:stretch>
            <a:fillRect/>
          </a:stretch>
        </p:blipFill>
        <p:spPr>
          <a:xfrm rot="-1695364">
            <a:off x="7981207" y="8063265"/>
            <a:ext cx="2881080" cy="282455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57865" t="69279" b="10241"/>
          <a:stretch>
            <a:fillRect/>
          </a:stretch>
        </p:blipFill>
        <p:spPr>
          <a:xfrm>
            <a:off x="1455972" y="1406815"/>
            <a:ext cx="15376057" cy="747337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34560"/>
          <a:stretch>
            <a:fillRect/>
          </a:stretch>
        </p:blipFill>
        <p:spPr>
          <a:xfrm rot="1521688">
            <a:off x="-794783" y="6327658"/>
            <a:ext cx="1942325" cy="296811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27845"/>
          <a:stretch>
            <a:fillRect/>
          </a:stretch>
        </p:blipFill>
        <p:spPr>
          <a:xfrm>
            <a:off x="-161140" y="5811320"/>
            <a:ext cx="1382204" cy="168573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7259300" y="5920155"/>
            <a:ext cx="1277213" cy="146806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 rot="5599647">
            <a:off x="3400972" y="8382998"/>
            <a:ext cx="722273" cy="328305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7255798" y="7592029"/>
            <a:ext cx="1277213" cy="14680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29266"/>
          <a:stretch>
            <a:fillRect/>
          </a:stretch>
        </p:blipFill>
        <p:spPr>
          <a:xfrm rot="4342526">
            <a:off x="14491518" y="-754741"/>
            <a:ext cx="1719137" cy="2187383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361742" y="2314575"/>
            <a:ext cx="13564516" cy="5657850"/>
            <a:chOff x="228600" y="227330"/>
            <a:chExt cx="7593693" cy="3167380"/>
          </a:xfrm>
        </p:grpSpPr>
        <p:sp>
          <p:nvSpPr>
            <p:cNvPr id="25" name="Freeform 25"/>
            <p:cNvSpPr/>
            <p:nvPr/>
          </p:nvSpPr>
          <p:spPr>
            <a:xfrm>
              <a:off x="228600" y="227330"/>
              <a:ext cx="7593693" cy="3167380"/>
            </a:xfrm>
            <a:custGeom>
              <a:avLst/>
              <a:gdLst/>
              <a:ahLst/>
              <a:cxnLst/>
              <a:rect l="l" t="t" r="r" b="b"/>
              <a:pathLst>
                <a:path w="7593693" h="3167380">
                  <a:moveTo>
                    <a:pt x="7593693" y="3167380"/>
                  </a:moveTo>
                  <a:lnTo>
                    <a:pt x="0" y="3167380"/>
                  </a:lnTo>
                  <a:lnTo>
                    <a:pt x="0" y="0"/>
                  </a:lnTo>
                  <a:lnTo>
                    <a:pt x="7593693" y="0"/>
                  </a:lnTo>
                  <a:lnTo>
                    <a:pt x="7593693" y="3167380"/>
                  </a:lnTo>
                  <a:close/>
                  <a:moveTo>
                    <a:pt x="22860" y="3145790"/>
                  </a:moveTo>
                  <a:lnTo>
                    <a:pt x="7572103" y="3145790"/>
                  </a:lnTo>
                  <a:lnTo>
                    <a:pt x="7572103" y="22860"/>
                  </a:lnTo>
                  <a:lnTo>
                    <a:pt x="22860" y="22860"/>
                  </a:lnTo>
                  <a:lnTo>
                    <a:pt x="22860" y="31457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3025213" y="5434211"/>
            <a:ext cx="1223757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96"/>
              </a:lnSpc>
            </a:pPr>
            <a:r>
              <a:rPr lang="zh-CN" altLang="en-US" sz="7200" dirty="0">
                <a:solidFill>
                  <a:srgbClr val="FFFFFF"/>
                </a:solidFill>
                <a:ea typeface="字由点字刻宋 Bold"/>
              </a:rPr>
              <a:t>用户管理</a:t>
            </a:r>
            <a:r>
              <a:rPr lang="en-US" altLang="zh-CN" sz="7200" dirty="0">
                <a:solidFill>
                  <a:srgbClr val="FFFFFF"/>
                </a:solidFill>
                <a:ea typeface="字由点字刻宋 Bold"/>
              </a:rPr>
              <a:t>/</a:t>
            </a:r>
            <a:r>
              <a:rPr lang="zh-CN" altLang="en-US" sz="7200" dirty="0">
                <a:solidFill>
                  <a:srgbClr val="FFFFFF"/>
                </a:solidFill>
                <a:ea typeface="字由点字刻宋 Bold"/>
              </a:rPr>
              <a:t>帮助菜单</a:t>
            </a:r>
            <a:r>
              <a:rPr lang="en-US" altLang="zh-CN" sz="7200" dirty="0">
                <a:solidFill>
                  <a:srgbClr val="FFFFFF"/>
                </a:solidFill>
                <a:ea typeface="字由点字刻宋 Bold"/>
              </a:rPr>
              <a:t>/</a:t>
            </a:r>
            <a:r>
              <a:rPr lang="zh-CN" altLang="en-US" sz="7200" dirty="0">
                <a:solidFill>
                  <a:srgbClr val="FFFFFF"/>
                </a:solidFill>
                <a:ea typeface="字由点字刻宋 Bold"/>
              </a:rPr>
              <a:t>隐私管理</a:t>
            </a:r>
            <a:endParaRPr lang="en-US" sz="7200" dirty="0">
              <a:solidFill>
                <a:srgbClr val="FFFFFF"/>
              </a:solidFill>
              <a:ea typeface="字由点字刻宋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6A7F04-35C1-476E-AA75-1C9436B64410}"/>
              </a:ext>
            </a:extLst>
          </p:cNvPr>
          <p:cNvSpPr txBox="1"/>
          <p:nvPr/>
        </p:nvSpPr>
        <p:spPr>
          <a:xfrm>
            <a:off x="5486399" y="3810418"/>
            <a:ext cx="7315200" cy="1118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96"/>
              </a:lnSpc>
            </a:pPr>
            <a:r>
              <a:rPr lang="zh-CN" altLang="en-US" sz="9600" dirty="0">
                <a:solidFill>
                  <a:srgbClr val="FFFFFF"/>
                </a:solidFill>
                <a:ea typeface="字由点字刻宋 Bold"/>
              </a:rPr>
              <a:t>③</a:t>
            </a:r>
            <a:endParaRPr lang="en-US" sz="9600" dirty="0">
              <a:solidFill>
                <a:srgbClr val="FFFFFF"/>
              </a:solidFill>
              <a:ea typeface="字由点字刻宋 Bold"/>
            </a:endParaRPr>
          </a:p>
        </p:txBody>
      </p:sp>
    </p:spTree>
    <p:extLst>
      <p:ext uri="{BB962C8B-B14F-4D97-AF65-F5344CB8AC3E}">
        <p14:creationId xmlns:p14="http://schemas.microsoft.com/office/powerpoint/2010/main" val="128911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300295" y="8208175"/>
            <a:ext cx="3969210" cy="1508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761" r="20908"/>
          <a:stretch>
            <a:fillRect/>
          </a:stretch>
        </p:blipFill>
        <p:spPr>
          <a:xfrm rot="5400000">
            <a:off x="3747379" y="8007261"/>
            <a:ext cx="2279277" cy="268110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599647">
            <a:off x="3400972" y="8382998"/>
            <a:ext cx="722273" cy="328305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683" b="13863"/>
          <a:stretch>
            <a:fillRect/>
          </a:stretch>
        </p:blipFill>
        <p:spPr>
          <a:xfrm rot="-1695364">
            <a:off x="9011819" y="8435488"/>
            <a:ext cx="2613245" cy="256197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4560"/>
          <a:stretch>
            <a:fillRect/>
          </a:stretch>
        </p:blipFill>
        <p:spPr>
          <a:xfrm rot="1521688">
            <a:off x="-382005" y="6545306"/>
            <a:ext cx="1942325" cy="29681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7845"/>
          <a:stretch>
            <a:fillRect/>
          </a:stretch>
        </p:blipFill>
        <p:spPr>
          <a:xfrm>
            <a:off x="251638" y="6028968"/>
            <a:ext cx="1382204" cy="16857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21358"/>
          <a:stretch>
            <a:fillRect/>
          </a:stretch>
        </p:blipFill>
        <p:spPr>
          <a:xfrm>
            <a:off x="3762109" y="338951"/>
            <a:ext cx="2319036" cy="182373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29266"/>
          <a:stretch>
            <a:fillRect/>
          </a:stretch>
        </p:blipFill>
        <p:spPr>
          <a:xfrm rot="4342526">
            <a:off x="13620891" y="-736579"/>
            <a:ext cx="1992483" cy="253518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27845"/>
          <a:stretch>
            <a:fillRect/>
          </a:stretch>
        </p:blipFill>
        <p:spPr>
          <a:xfrm>
            <a:off x="-221718" y="1237818"/>
            <a:ext cx="2328916" cy="284033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t="12621" r="37734"/>
          <a:stretch>
            <a:fillRect/>
          </a:stretch>
        </p:blipFill>
        <p:spPr>
          <a:xfrm>
            <a:off x="16126863" y="2416125"/>
            <a:ext cx="2380578" cy="27059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57865" t="68755" b="9056"/>
          <a:stretch>
            <a:fillRect/>
          </a:stretch>
        </p:blipFill>
        <p:spPr>
          <a:xfrm>
            <a:off x="621917" y="634491"/>
            <a:ext cx="17044166" cy="897519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644414" y="1711220"/>
            <a:ext cx="4305300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22"/>
              </a:lnSpc>
            </a:pPr>
            <a:r>
              <a:rPr lang="zh-CN" altLang="en-US" sz="6400" dirty="0">
                <a:solidFill>
                  <a:srgbClr val="7CD4D4"/>
                </a:solidFill>
                <a:ea typeface="字由点字刻宋 Bold"/>
              </a:rPr>
              <a:t>管理用户</a:t>
            </a:r>
            <a:endParaRPr lang="en-US" sz="6400" dirty="0">
              <a:solidFill>
                <a:srgbClr val="7CD4D4"/>
              </a:solidFill>
              <a:ea typeface="字由点字刻宋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411659" y="3183980"/>
            <a:ext cx="7248525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用户名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用户昵称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用户权限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用户状态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用户等级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用户积分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t="39325" r="75117" b="53423"/>
          <a:stretch>
            <a:fillRect/>
          </a:stretch>
        </p:blipFill>
        <p:spPr>
          <a:xfrm>
            <a:off x="1285724" y="2678055"/>
            <a:ext cx="3920692" cy="18070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7095479" y="3069159"/>
            <a:ext cx="1162387" cy="1328442"/>
          </a:xfrm>
          <a:prstGeom prst="rect">
            <a:avLst/>
          </a:prstGeom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8549C7DE-9308-4615-ABE6-502719C29091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644414" y="3109889"/>
            <a:ext cx="1088564" cy="1265772"/>
          </a:xfrm>
          <a:prstGeom prst="rect">
            <a:avLst/>
          </a:prstGeom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E0BA000A-AA19-4EDC-8842-E5E3EA3038A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t="39325" r="75117" b="53423"/>
          <a:stretch>
            <a:fillRect/>
          </a:stretch>
        </p:blipFill>
        <p:spPr>
          <a:xfrm>
            <a:off x="6793349" y="2678055"/>
            <a:ext cx="3920692" cy="180702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C7B0E97F-D249-42A1-966B-91F755216DF2}"/>
              </a:ext>
            </a:extLst>
          </p:cNvPr>
          <p:cNvSpPr txBox="1"/>
          <p:nvPr/>
        </p:nvSpPr>
        <p:spPr>
          <a:xfrm>
            <a:off x="7095479" y="1716253"/>
            <a:ext cx="4305300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22"/>
              </a:lnSpc>
            </a:pPr>
            <a:r>
              <a:rPr lang="zh-CN" altLang="en-US" sz="6400" dirty="0">
                <a:solidFill>
                  <a:srgbClr val="7CD4D4"/>
                </a:solidFill>
                <a:ea typeface="字由点字刻宋 Bold"/>
              </a:rPr>
              <a:t>隐私管理</a:t>
            </a:r>
            <a:endParaRPr lang="en-US" sz="6400" dirty="0">
              <a:solidFill>
                <a:srgbClr val="7CD4D4"/>
              </a:solidFill>
              <a:ea typeface="字由点字刻宋 Bold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418574D4-A149-4CCE-B062-BE1501B87FE7}"/>
              </a:ext>
            </a:extLst>
          </p:cNvPr>
          <p:cNvSpPr txBox="1"/>
          <p:nvPr/>
        </p:nvSpPr>
        <p:spPr>
          <a:xfrm>
            <a:off x="9153886" y="3185714"/>
            <a:ext cx="7248525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登录历史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密码记录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endParaRPr lang="zh-CN" altLang="en-US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密码找回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endParaRPr lang="zh-CN" altLang="en-US" sz="2800" dirty="0">
              <a:solidFill>
                <a:srgbClr val="7CD4D4"/>
              </a:solidFill>
              <a:ea typeface="字由点字典黑 65J"/>
            </a:endParaRP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DA6AC9F8-F56A-49BD-9990-4A74971DE1F9}"/>
              </a:ext>
            </a:extLst>
          </p:cNvPr>
          <p:cNvSpPr txBox="1"/>
          <p:nvPr/>
        </p:nvSpPr>
        <p:spPr>
          <a:xfrm>
            <a:off x="4831725" y="2180607"/>
            <a:ext cx="3486150" cy="72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altLang="zh-CN" sz="2100" dirty="0">
                <a:solidFill>
                  <a:srgbClr val="545454"/>
                </a:solidFill>
                <a:ea typeface="字由点字典黑 65J"/>
              </a:rPr>
              <a:t>public</a:t>
            </a:r>
          </a:p>
          <a:p>
            <a:pPr>
              <a:lnSpc>
                <a:spcPts val="2940"/>
              </a:lnSpc>
            </a:pP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45AA5848-50A6-4E10-A5BC-47ECA848F60F}"/>
              </a:ext>
            </a:extLst>
          </p:cNvPr>
          <p:cNvSpPr txBox="1"/>
          <p:nvPr/>
        </p:nvSpPr>
        <p:spPr>
          <a:xfrm>
            <a:off x="10459415" y="2239157"/>
            <a:ext cx="3486150" cy="72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altLang="zh-CN" sz="2100" dirty="0">
                <a:solidFill>
                  <a:srgbClr val="545454"/>
                </a:solidFill>
                <a:ea typeface="字由点字典黑 65J"/>
              </a:rPr>
              <a:t>public</a:t>
            </a:r>
          </a:p>
          <a:p>
            <a:pPr>
              <a:lnSpc>
                <a:spcPts val="2940"/>
              </a:lnSpc>
            </a:pP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22058C8-CB67-47AF-B60E-97E18EE7F57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03" y="5918988"/>
            <a:ext cx="6529283" cy="3416165"/>
          </a:xfrm>
          <a:prstGeom prst="rect">
            <a:avLst/>
          </a:prstGeom>
        </p:spPr>
      </p:pic>
      <p:sp>
        <p:nvSpPr>
          <p:cNvPr id="29" name="TextBox 15">
            <a:extLst>
              <a:ext uri="{FF2B5EF4-FFF2-40B4-BE49-F238E27FC236}">
                <a16:creationId xmlns:a16="http://schemas.microsoft.com/office/drawing/2014/main" id="{5FB722D2-CE25-4423-A6E7-BF2045EEAB9B}"/>
              </a:ext>
            </a:extLst>
          </p:cNvPr>
          <p:cNvSpPr txBox="1"/>
          <p:nvPr/>
        </p:nvSpPr>
        <p:spPr>
          <a:xfrm>
            <a:off x="7083168" y="9270067"/>
            <a:ext cx="3486150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与帖子关联</a:t>
            </a: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pic>
        <p:nvPicPr>
          <p:cNvPr id="31" name="Picture 19">
            <a:extLst>
              <a:ext uri="{FF2B5EF4-FFF2-40B4-BE49-F238E27FC236}">
                <a16:creationId xmlns:a16="http://schemas.microsoft.com/office/drawing/2014/main" id="{A5FAACEF-D797-4F6F-B6E0-549774812B6E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12293908" y="3067425"/>
            <a:ext cx="1162387" cy="1328442"/>
          </a:xfrm>
          <a:prstGeom prst="rect">
            <a:avLst/>
          </a:prstGeom>
        </p:spPr>
      </p:pic>
      <p:pic>
        <p:nvPicPr>
          <p:cNvPr id="33" name="Picture 18">
            <a:extLst>
              <a:ext uri="{FF2B5EF4-FFF2-40B4-BE49-F238E27FC236}">
                <a16:creationId xmlns:a16="http://schemas.microsoft.com/office/drawing/2014/main" id="{54D1BB7D-1641-4DE8-908D-FDEA48774C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t="39325" r="75117" b="53423"/>
          <a:stretch>
            <a:fillRect/>
          </a:stretch>
        </p:blipFill>
        <p:spPr>
          <a:xfrm>
            <a:off x="11991778" y="2676321"/>
            <a:ext cx="3920692" cy="180702"/>
          </a:xfrm>
          <a:prstGeom prst="rect">
            <a:avLst/>
          </a:prstGeom>
        </p:spPr>
      </p:pic>
      <p:sp>
        <p:nvSpPr>
          <p:cNvPr id="34" name="TextBox 13">
            <a:extLst>
              <a:ext uri="{FF2B5EF4-FFF2-40B4-BE49-F238E27FC236}">
                <a16:creationId xmlns:a16="http://schemas.microsoft.com/office/drawing/2014/main" id="{A2E4C038-FD05-4D04-8595-115F8AFAE5AB}"/>
              </a:ext>
            </a:extLst>
          </p:cNvPr>
          <p:cNvSpPr txBox="1"/>
          <p:nvPr/>
        </p:nvSpPr>
        <p:spPr>
          <a:xfrm>
            <a:off x="12293908" y="1714519"/>
            <a:ext cx="4305300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22"/>
              </a:lnSpc>
            </a:pPr>
            <a:r>
              <a:rPr lang="zh-CN" altLang="en-US" sz="6400" dirty="0">
                <a:solidFill>
                  <a:srgbClr val="7CD4D4"/>
                </a:solidFill>
                <a:ea typeface="字由点字刻宋 Bold"/>
              </a:rPr>
              <a:t>帮助菜单</a:t>
            </a:r>
            <a:endParaRPr lang="en-US" sz="6400" dirty="0">
              <a:solidFill>
                <a:srgbClr val="7CD4D4"/>
              </a:solidFill>
              <a:ea typeface="字由点字刻宋 Bold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CBAEA4E9-FF05-4378-9230-11603A4F1C08}"/>
              </a:ext>
            </a:extLst>
          </p:cNvPr>
          <p:cNvSpPr txBox="1"/>
          <p:nvPr/>
        </p:nvSpPr>
        <p:spPr>
          <a:xfrm>
            <a:off x="14352315" y="3183980"/>
            <a:ext cx="7248525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使用帮助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按键释义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endParaRPr lang="zh-CN" altLang="en-US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r>
              <a:rPr lang="en-US" altLang="zh-CN" sz="2800" dirty="0">
                <a:solidFill>
                  <a:srgbClr val="7CD4D4"/>
                </a:solidFill>
                <a:ea typeface="字由点字典黑 65J"/>
              </a:rPr>
              <a:t>·</a:t>
            </a:r>
            <a:r>
              <a:rPr lang="zh-CN" altLang="en-US" sz="2800" dirty="0">
                <a:solidFill>
                  <a:srgbClr val="7CD4D4"/>
                </a:solidFill>
                <a:ea typeface="字由点字典黑 65J"/>
              </a:rPr>
              <a:t>版规引导</a:t>
            </a:r>
            <a:endParaRPr lang="en-US" altLang="zh-CN" sz="2800" dirty="0">
              <a:solidFill>
                <a:srgbClr val="7CD4D4"/>
              </a:solidFill>
              <a:ea typeface="字由点字典黑 65J"/>
            </a:endParaRPr>
          </a:p>
          <a:p>
            <a:pPr>
              <a:lnSpc>
                <a:spcPts val="3150"/>
              </a:lnSpc>
            </a:pPr>
            <a:endParaRPr lang="zh-CN" altLang="en-US" sz="2800" dirty="0">
              <a:solidFill>
                <a:srgbClr val="7CD4D4"/>
              </a:solidFill>
              <a:ea typeface="字由点字典黑 65J"/>
            </a:endParaRP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66D3C698-B1D6-40C2-A360-F84F242703E4}"/>
              </a:ext>
            </a:extLst>
          </p:cNvPr>
          <p:cNvSpPr txBox="1"/>
          <p:nvPr/>
        </p:nvSpPr>
        <p:spPr>
          <a:xfrm>
            <a:off x="15657844" y="2237423"/>
            <a:ext cx="3486150" cy="72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altLang="zh-CN" sz="2100" dirty="0">
                <a:solidFill>
                  <a:srgbClr val="545454"/>
                </a:solidFill>
                <a:ea typeface="字由点字典黑 65J"/>
              </a:rPr>
              <a:t>public</a:t>
            </a:r>
          </a:p>
          <a:p>
            <a:pPr>
              <a:lnSpc>
                <a:spcPts val="2940"/>
              </a:lnSpc>
            </a:pP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38" name="加号 37">
            <a:extLst>
              <a:ext uri="{FF2B5EF4-FFF2-40B4-BE49-F238E27FC236}">
                <a16:creationId xmlns:a16="http://schemas.microsoft.com/office/drawing/2014/main" id="{D0CA0C9F-E875-479A-BA60-4DE7D60CDCCA}"/>
              </a:ext>
            </a:extLst>
          </p:cNvPr>
          <p:cNvSpPr/>
          <p:nvPr/>
        </p:nvSpPr>
        <p:spPr>
          <a:xfrm>
            <a:off x="5726397" y="1877999"/>
            <a:ext cx="763915" cy="752989"/>
          </a:xfrm>
          <a:prstGeom prst="mathPlu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367EF64E-73E9-4A1B-B034-D4EE8E95FD4C}"/>
              </a:ext>
            </a:extLst>
          </p:cNvPr>
          <p:cNvSpPr/>
          <p:nvPr/>
        </p:nvSpPr>
        <p:spPr>
          <a:xfrm rot="5400000">
            <a:off x="4721948" y="4318503"/>
            <a:ext cx="2744547" cy="26840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74D7584F-486E-43F5-BA72-A77A7B37FF95}"/>
              </a:ext>
            </a:extLst>
          </p:cNvPr>
          <p:cNvSpPr txBox="1"/>
          <p:nvPr/>
        </p:nvSpPr>
        <p:spPr>
          <a:xfrm>
            <a:off x="16137401" y="2599788"/>
            <a:ext cx="3486150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zh-CN" altLang="en-US" sz="2100" dirty="0">
                <a:solidFill>
                  <a:srgbClr val="545454"/>
                </a:solidFill>
                <a:ea typeface="字由点字典黑 65J"/>
              </a:rPr>
              <a:t>金正民</a:t>
            </a:r>
            <a:endParaRPr lang="en-US" sz="2100" dirty="0">
              <a:solidFill>
                <a:srgbClr val="545454"/>
              </a:solidFill>
              <a:ea typeface="字由点字典黑 65J"/>
            </a:endParaRPr>
          </a:p>
        </p:txBody>
      </p:sp>
      <p:sp>
        <p:nvSpPr>
          <p:cNvPr id="37" name="加号 36">
            <a:extLst>
              <a:ext uri="{FF2B5EF4-FFF2-40B4-BE49-F238E27FC236}">
                <a16:creationId xmlns:a16="http://schemas.microsoft.com/office/drawing/2014/main" id="{D94410FE-2FA2-483D-BE56-42ED9D29B8B6}"/>
              </a:ext>
            </a:extLst>
          </p:cNvPr>
          <p:cNvSpPr/>
          <p:nvPr/>
        </p:nvSpPr>
        <p:spPr>
          <a:xfrm>
            <a:off x="11207792" y="1873410"/>
            <a:ext cx="763915" cy="752989"/>
          </a:xfrm>
          <a:prstGeom prst="mathPlu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327</Words>
  <Application>Microsoft Office PowerPoint</Application>
  <PresentationFormat>自定义</PresentationFormat>
  <Paragraphs>117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Calibri</vt:lpstr>
      <vt:lpstr>Arial</vt:lpstr>
      <vt:lpstr>宋体</vt:lpstr>
      <vt:lpstr>字由点字刻宋 Bold</vt:lpstr>
      <vt:lpstr>字由点字典黑 65J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黄绿色几何几何校园分享中文演示文稿</dc:title>
  <cp:lastModifiedBy>新科娘</cp:lastModifiedBy>
  <cp:revision>17</cp:revision>
  <dcterms:created xsi:type="dcterms:W3CDTF">2006-08-16T00:00:00Z</dcterms:created>
  <dcterms:modified xsi:type="dcterms:W3CDTF">2021-07-01T14:50:22Z</dcterms:modified>
  <dc:identifier>DAEizv---ss</dc:identifier>
</cp:coreProperties>
</file>