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7"/>
  </p:notesMasterIdLst>
  <p:sldIdLst>
    <p:sldId id="489" r:id="rId2"/>
    <p:sldId id="490" r:id="rId3"/>
    <p:sldId id="491" r:id="rId4"/>
    <p:sldId id="492" r:id="rId5"/>
    <p:sldId id="493" r:id="rId6"/>
  </p:sldIdLst>
  <p:sldSz cx="9906000" cy="6858000" type="A4"/>
  <p:notesSz cx="7099300" cy="10234613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207">
          <p15:clr>
            <a:srgbClr val="A4A3A4"/>
          </p15:clr>
        </p15:guide>
        <p15:guide id="8" orient="horz" pos="1106">
          <p15:clr>
            <a:srgbClr val="A4A3A4"/>
          </p15:clr>
        </p15:guide>
        <p15:guide id="9" pos="3120">
          <p15:clr>
            <a:srgbClr val="A4A3A4"/>
          </p15:clr>
        </p15:guide>
        <p15:guide id="10" pos="308">
          <p15:clr>
            <a:srgbClr val="A4A3A4"/>
          </p15:clr>
        </p15:guide>
        <p15:guide id="11" pos="5932">
          <p15:clr>
            <a:srgbClr val="A4A3A4"/>
          </p15:clr>
        </p15:guide>
        <p15:guide id="12" pos="535">
          <p15:clr>
            <a:srgbClr val="A4A3A4"/>
          </p15:clr>
        </p15:guide>
        <p15:guide id="13" pos="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1" autoAdjust="0"/>
    <p:restoredTop sz="31361" autoAdjust="0"/>
  </p:normalViewPr>
  <p:slideViewPr>
    <p:cSldViewPr showGuides="1">
      <p:cViewPr varScale="1">
        <p:scale>
          <a:sx n="70" d="100"/>
          <a:sy n="70" d="100"/>
        </p:scale>
        <p:origin x="1104" y="40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207"/>
        <p:guide orient="horz" pos="1106"/>
        <p:guide pos="3120"/>
        <p:guide pos="308"/>
        <p:guide pos="5932"/>
        <p:guide pos="535"/>
        <p:guide pos="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8671" y="267692"/>
            <a:ext cx="6993532" cy="9221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13810CD-1E68-4526-A0CF-1F160E9216EE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" y="188738"/>
            <a:ext cx="1204342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2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6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ea typeface="Verdana" pitchFamily="34" charset="0"/>
              </a:rPr>
              <a:t>2D array search using delta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526" y="1454051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>
                <a:ea typeface="Verdana" pitchFamily="34" charset="0"/>
              </a:rPr>
              <a:t>A method to explore 4-way adjacent array elements on a coordinate of 2D array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20553" y="3717032"/>
            <a:ext cx="7921547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Dy=[-</a:t>
            </a:r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1 , 1, 0, </a:t>
            </a:r>
            <a:r>
              <a:rPr lang="sv-SE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0]</a:t>
            </a:r>
            <a:endParaRPr lang="sv-SE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Dx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[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0 , 0, -1,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1]  //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상하좌우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s-E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range(n) 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in range(n):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range(4):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553" y="2348881"/>
            <a:ext cx="7921546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</a:t>
            </a: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x):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0&lt;= y &lt;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and 0&lt;=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&lt;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: return True 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else : return False</a:t>
            </a:r>
            <a:endParaRPr lang="ko-KR" alt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0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(-1) = 1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+ 0 = 2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2561" y="3501009"/>
            <a:ext cx="7921547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Dy=[-1 , 1, 0, 0]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Dx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=[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0 , 0, -1, 1]  //</a:t>
            </a:r>
            <a:r>
              <a:rPr lang="ko-KR" alt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상하좌우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 range(n) 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x in range(n):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range(4):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4728" y="4675777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4385" y="3501009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7525" y="4961079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264" y="1916834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UP</a:t>
            </a:r>
            <a:endParaRPr lang="ko-KR" altLang="en-US" sz="28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" y="-63388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9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1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+ 1 = 3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+ 0 = 2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264" y="2639487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DOWN</a:t>
            </a:r>
            <a:endParaRPr lang="ko-KR" altLang="en-US" sz="28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92561" y="3501009"/>
            <a:ext cx="7921547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Dy=[-1 , 1, 0, 0]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Dx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=[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0 , 0, -1, 1]  //</a:t>
            </a:r>
            <a:r>
              <a:rPr lang="ko-KR" alt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상하좌우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 range(n) 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x in range(n):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range(4):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04728" y="4675777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51482" y="3501009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67525" y="4961079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2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+ 0 = 2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(-1) = 1 </a:t>
            </a:r>
            <a:endParaRPr lang="ko-KR" altLang="en-US" sz="2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93962" y="2279448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LEFT</a:t>
            </a:r>
            <a:endParaRPr lang="ko-KR" altLang="en-US" sz="28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92561" y="3501009"/>
            <a:ext cx="7921547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Dy=[-1 , 1, 0, 0]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Dx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=[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0 , 0, -1, 1]  //</a:t>
            </a:r>
            <a:r>
              <a:rPr lang="ko-KR" alt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상하좌우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 range(n) 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x in range(n):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range(4):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04728" y="4675777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96716" y="3536869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67525" y="4961079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3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+ 0 = 2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+ 1 = 3 </a:t>
            </a:r>
            <a:endParaRPr lang="ko-KR" altLang="en-US" sz="2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61312" y="2276872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RIGHT</a:t>
            </a:r>
            <a:endParaRPr lang="ko-KR" altLang="en-US" sz="28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92561" y="3501009"/>
            <a:ext cx="7921547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Dy=[-1 , 1, 0, 0]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Dx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=[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0 , 0, -1, 1]  //</a:t>
            </a:r>
            <a:r>
              <a:rPr lang="ko-KR" alt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상하좌우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 range(n) 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x in range(n):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range(4):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04728" y="4675777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56756" y="3501840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67525" y="4961079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422</Words>
  <Application>Microsoft Office PowerPoint</Application>
  <PresentationFormat>A4 용지(210x297mm)</PresentationFormat>
  <Paragraphs>205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Segoe UI</vt:lpstr>
      <vt:lpstr>Verdana</vt:lpstr>
      <vt:lpstr>Arial</vt:lpstr>
      <vt:lpstr>Wingdings</vt:lpstr>
      <vt:lpstr>맑은 고딕</vt:lpstr>
      <vt:lpstr>KoPub돋움체 Light</vt:lpstr>
      <vt:lpstr>2_Office 테마</vt:lpstr>
      <vt:lpstr>2D array search using delta</vt:lpstr>
      <vt:lpstr>y = 2, x = 2, dir = 0</vt:lpstr>
      <vt:lpstr>y = 2, x = 2, dir = 1</vt:lpstr>
      <vt:lpstr>y = 2, x = 2, dir = 2</vt:lpstr>
      <vt:lpstr>y = 2, x = 2, dir =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185</cp:revision>
  <cp:lastPrinted>2019-01-01T11:32:28Z</cp:lastPrinted>
  <dcterms:created xsi:type="dcterms:W3CDTF">2018-11-13T12:53:18Z</dcterms:created>
  <dcterms:modified xsi:type="dcterms:W3CDTF">2019-04-04T01:02:39Z</dcterms:modified>
</cp:coreProperties>
</file>