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8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2023/03/06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2023/03/06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2023/03/06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2023/03/06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2023/03/06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2023/03/06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2023/03/06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2023/03/06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2023/03/06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2023/03/06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2023/03/06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2023/03/06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五边形 3"/>
          <p:cNvSpPr/>
          <p:nvPr/>
        </p:nvSpPr>
        <p:spPr>
          <a:xfrm>
            <a:off x="561340" y="945515"/>
            <a:ext cx="4589145" cy="139954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180080" y="238760"/>
            <a:ext cx="6985" cy="25831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正五边形 5"/>
          <p:cNvSpPr/>
          <p:nvPr/>
        </p:nvSpPr>
        <p:spPr>
          <a:xfrm>
            <a:off x="5725160" y="945515"/>
            <a:ext cx="4589145" cy="139954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8350885" y="238760"/>
            <a:ext cx="2540" cy="1572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弧形 8"/>
          <p:cNvSpPr/>
          <p:nvPr/>
        </p:nvSpPr>
        <p:spPr>
          <a:xfrm>
            <a:off x="707390" y="4697730"/>
            <a:ext cx="4443095" cy="1689100"/>
          </a:xfrm>
          <a:prstGeom prst="arc">
            <a:avLst>
              <a:gd name="adj1" fmla="val 10928682"/>
              <a:gd name="adj2" fmla="val 270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2927985" y="4002405"/>
            <a:ext cx="2540" cy="1572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弧形 10"/>
          <p:cNvSpPr/>
          <p:nvPr/>
        </p:nvSpPr>
        <p:spPr>
          <a:xfrm>
            <a:off x="6130925" y="4697730"/>
            <a:ext cx="4443095" cy="1689100"/>
          </a:xfrm>
          <a:prstGeom prst="arc">
            <a:avLst>
              <a:gd name="adj1" fmla="val 10928682"/>
              <a:gd name="adj2" fmla="val 270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361045" y="3918585"/>
            <a:ext cx="19050" cy="16046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67855" y="1461135"/>
            <a:ext cx="86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mesh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55140" y="1443355"/>
            <a:ext cx="86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mesh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55140" y="5154930"/>
            <a:ext cx="86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mesh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67855" y="5154930"/>
            <a:ext cx="86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mesh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55365" y="339725"/>
            <a:ext cx="129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raycast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863965" y="4054475"/>
            <a:ext cx="129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raycast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555365" y="4054475"/>
            <a:ext cx="129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raycast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870315" y="339725"/>
            <a:ext cx="129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raycast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83005" y="3040380"/>
            <a:ext cx="4000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sameDirHit = hit_time- samDirHit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569075" y="2989580"/>
            <a:ext cx="359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sameDirHit &gt; hit_time- samDirHit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247140" y="6018530"/>
            <a:ext cx="360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sameDirHit &gt; hit_time- samDirHit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648450" y="6031230"/>
            <a:ext cx="359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sameDirHit &lt; hit_time- samDirHit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五边形 3"/>
          <p:cNvSpPr/>
          <p:nvPr/>
        </p:nvSpPr>
        <p:spPr>
          <a:xfrm>
            <a:off x="518160" y="1032510"/>
            <a:ext cx="4589145" cy="139954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128895" y="388620"/>
            <a:ext cx="6985" cy="25831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11960" y="1530350"/>
            <a:ext cx="86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mesh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504180" y="489585"/>
            <a:ext cx="129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raycast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16635" y="3170555"/>
            <a:ext cx="359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sameDirHit = hit_time- samDirHit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995295" y="8985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meshA</a:t>
            </a:r>
          </a:p>
        </p:txBody>
      </p:sp>
      <p:sp>
        <p:nvSpPr>
          <p:cNvPr id="13" name="矩形 12"/>
          <p:cNvSpPr/>
          <p:nvPr/>
        </p:nvSpPr>
        <p:spPr>
          <a:xfrm>
            <a:off x="1577975" y="1336040"/>
            <a:ext cx="4603115" cy="229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60190" y="1811655"/>
            <a:ext cx="6381115" cy="13595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02575" y="13360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meshB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47850" y="1811655"/>
            <a:ext cx="114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PartA1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712460" y="2307590"/>
            <a:ext cx="114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PartA2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487420" y="2297430"/>
            <a:ext cx="114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PartB1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888730" y="2297430"/>
            <a:ext cx="114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PartB2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30350" y="4131945"/>
            <a:ext cx="7973060" cy="958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if Difference, result=PartA1+PartB1.</a:t>
            </a:r>
          </a:p>
          <a:p>
            <a:r>
              <a:rPr lang="en-US" altLang="zh-CN">
                <a:sym typeface="+mn-ea"/>
              </a:rPr>
              <a:t>if Intersect, result=PartA2+PartB1.</a:t>
            </a:r>
            <a:endParaRPr lang="en-US" altLang="zh-CN"/>
          </a:p>
          <a:p>
            <a:r>
              <a:rPr lang="en-US" altLang="zh-CN">
                <a:sym typeface="+mn-ea"/>
              </a:rPr>
              <a:t>if Union, result=PartA1+PartB2.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9DFE64-C036-7FC7-AE89-808DD70F0F34}"/>
              </a:ext>
            </a:extLst>
          </p:cNvPr>
          <p:cNvSpPr/>
          <p:nvPr/>
        </p:nvSpPr>
        <p:spPr>
          <a:xfrm>
            <a:off x="2709333" y="1312333"/>
            <a:ext cx="3513667" cy="250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C2B9A3E-E88E-D6F2-E33B-977FFC2C7F28}"/>
              </a:ext>
            </a:extLst>
          </p:cNvPr>
          <p:cNvCxnSpPr/>
          <p:nvPr/>
        </p:nvCxnSpPr>
        <p:spPr>
          <a:xfrm flipV="1">
            <a:off x="2057400" y="1024467"/>
            <a:ext cx="2133600" cy="1532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FFD04E2-30E9-FB10-5210-EDBD1B5DA23A}"/>
              </a:ext>
            </a:extLst>
          </p:cNvPr>
          <p:cNvCxnSpPr/>
          <p:nvPr/>
        </p:nvCxnSpPr>
        <p:spPr>
          <a:xfrm flipV="1">
            <a:off x="6223000" y="618067"/>
            <a:ext cx="0" cy="480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5C5D5A-7A77-5C54-5ECE-B5EC9E8CCDA1}"/>
              </a:ext>
            </a:extLst>
          </p:cNvPr>
          <p:cNvCxnSpPr/>
          <p:nvPr/>
        </p:nvCxnSpPr>
        <p:spPr>
          <a:xfrm flipH="1">
            <a:off x="1803400" y="3810000"/>
            <a:ext cx="546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A3EDED3-14D4-8FC5-CEFA-0158EC3C1A38}"/>
              </a:ext>
            </a:extLst>
          </p:cNvPr>
          <p:cNvSpPr txBox="1"/>
          <p:nvPr/>
        </p:nvSpPr>
        <p:spPr>
          <a:xfrm>
            <a:off x="6180733" y="3801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187A03-C3F4-95F1-47C2-0D4924CC1D42}"/>
              </a:ext>
            </a:extLst>
          </p:cNvPr>
          <p:cNvSpPr txBox="1"/>
          <p:nvPr/>
        </p:nvSpPr>
        <p:spPr>
          <a:xfrm>
            <a:off x="1803400" y="21166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04FE00-C9BE-9D62-95F7-7A244198E411}"/>
              </a:ext>
            </a:extLst>
          </p:cNvPr>
          <p:cNvSpPr txBox="1"/>
          <p:nvPr/>
        </p:nvSpPr>
        <p:spPr>
          <a:xfrm>
            <a:off x="3801703" y="8176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1629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M1NGY0NmQ2YWFkYmMzZWRiMDBkZTU0ODYyZjNmNTYifQ=="/>
  <p:tag name="KSO_WPP_MARK_KEY" val="3d98072d-bb11-481f-bf26-9bb8919889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国灵 何</cp:lastModifiedBy>
  <cp:revision>179</cp:revision>
  <dcterms:created xsi:type="dcterms:W3CDTF">2019-06-19T02:08:00Z</dcterms:created>
  <dcterms:modified xsi:type="dcterms:W3CDTF">2023-03-06T07:48:03Z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138C9DB9AE38450AAE51E1726B49A428</vt:lpwstr>
  </property>
</Properties>
</file>