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C0DD-D651-C355-5850-0503EDF3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58384-287A-6341-5F87-F41D69F4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C236B-FE5A-0C39-9C32-69348B38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423E3-81C9-3174-055D-66F2A26A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D9067-204A-2B82-A8ED-3A6EEE7F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0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1D8C-0655-82EC-D156-1B44F537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A6DC4-18D6-467A-7279-2CA4694B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4A6A2-E087-3930-9894-A9AE95C2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7DB80-B688-CF63-82BA-88ABC2FF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F777-67F1-DCA0-2BE2-B840C3C9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7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51ED-6056-0922-4557-2575D99A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C6DBF-6FB5-0E08-A879-95B0B779D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A830E-F40D-0935-755C-CC3745DD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7DDAA-8B0E-F1A6-FAB0-E95F5018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31EA-25A8-FBC7-D793-E0596537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1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8AE91-C51B-69D7-5718-E3043545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E4FE8-C408-ED1E-EF46-29BA12F9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DF0D0-FFFB-927E-45F4-3A8599EB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34E8D-2F46-D6E1-224A-6C9361A8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44B3F-2AC0-4D4E-CBEC-23FBEA8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88422-B96A-0E0F-9502-75C6C3F0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C9A56-7824-BC68-7485-379FAC8B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33509-A59E-336F-5A07-9FAF4359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59AD-6D37-CAF0-2D54-468A311A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59448-6C7D-2653-3A73-1202604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9CD3-9300-25C0-1074-1D0B3C20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2E22D-CF04-5639-E282-06F56645C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2D149-770C-609C-1C83-2B250574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878A5-6C7B-DFA1-4CA4-88B4CA9A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B3108-7730-DC8A-D4FD-E207DAA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D29B4-6A08-FF94-CDDF-5E2A7C4A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EA6D7-31F6-DB3C-1260-A42DE459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246FD-19DF-B7BC-8A14-53E31874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4A3DB-F28C-7EDC-EF5A-97C9616E3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4335A-9CF1-2686-5B39-8B12E0A63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DA40D-7739-F0D4-65A9-112614707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7D7ED-D20A-5D21-DF7D-E10FC506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B3B771-B008-C7A7-2FD4-0A49D35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F6FEAC-5E80-506E-80E0-89D7ED3E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7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CC789-2F60-4FD4-7FEC-B7010145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FB4ACA-7AEF-BA32-25E8-F3127003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28775-E327-73A3-10F2-83851F3B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E526E9-5019-4412-3BB8-8B3FAC01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9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3CE7B9-4E78-112E-18E2-B5415AAE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70E73B-3C47-579D-60B9-7AFA3BEE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72CF3-F8D0-0260-06B3-3CFF6EED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0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DCC40-07B0-D70A-4B77-E2367A8B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1579-CE8D-E81F-54B3-8CAD448E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143FE-0AEB-EA94-5FBE-DC58D70F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A524C-DED1-0695-51B1-812C95F6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EE6CE-955A-D8D4-1814-A5425BF3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4FADF-DAE6-6039-9757-F61C9DDB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03D3-FD26-F95A-1488-2C9422B2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61BCE-0A99-0167-FFF9-0459475D8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10D96-B5E7-F780-4301-81761B16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FE1F0-2BFF-966A-962D-568A030E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FB3B1-7489-3285-EDF3-BFE5B4A0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C46AC-6065-FD9A-E2E9-8DB2E3CE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BD1D31-A9B2-2029-021F-DB6B854E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EDA9D-6670-94D8-E0E0-7F7DB213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35E4-2691-2FF3-DE56-988D951E6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9798-03FE-4DA2-8A78-1ED98D779BF4}" type="datetimeFigureOut">
              <a:rPr lang="zh-CN" altLang="en-US" smtClean="0"/>
              <a:t>2022/12/04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1DAD-84D7-1CC5-A682-9F297936E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08275-809E-1A3D-8B33-0D2D3F806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076D-2477-402A-AAD7-816CACC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3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A0408D-C9C7-75D9-B9E7-047BEB7514A7}"/>
              </a:ext>
            </a:extLst>
          </p:cNvPr>
          <p:cNvGrpSpPr/>
          <p:nvPr/>
        </p:nvGrpSpPr>
        <p:grpSpPr>
          <a:xfrm>
            <a:off x="1219200" y="593558"/>
            <a:ext cx="6962274" cy="3015916"/>
            <a:chOff x="1219200" y="593558"/>
            <a:chExt cx="3861329" cy="2703276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8B8DC76-E2D9-A1A1-8D67-4A7C9069F9DA}"/>
                </a:ext>
              </a:extLst>
            </p:cNvPr>
            <p:cNvSpPr/>
            <p:nvPr/>
          </p:nvSpPr>
          <p:spPr>
            <a:xfrm>
              <a:off x="1732547" y="1122947"/>
              <a:ext cx="1860884" cy="198922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0FBBEE-79A8-8618-D6B4-405BF24DCA6F}"/>
                </a:ext>
              </a:extLst>
            </p:cNvPr>
            <p:cNvSpPr txBox="1"/>
            <p:nvPr/>
          </p:nvSpPr>
          <p:spPr>
            <a:xfrm>
              <a:off x="2446423" y="593558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BC6903-65A3-5C4B-F1E8-BED710782722}"/>
                </a:ext>
              </a:extLst>
            </p:cNvPr>
            <p:cNvSpPr txBox="1"/>
            <p:nvPr/>
          </p:nvSpPr>
          <p:spPr>
            <a:xfrm>
              <a:off x="3737810" y="292750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77A84C3-515B-C752-99FC-55581095BED2}"/>
                </a:ext>
              </a:extLst>
            </p:cNvPr>
            <p:cNvSpPr txBox="1"/>
            <p:nvPr/>
          </p:nvSpPr>
          <p:spPr>
            <a:xfrm>
              <a:off x="1219200" y="2927502"/>
              <a:ext cx="368968" cy="33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Q1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499242B-A933-0300-F48F-179B0C4D50F7}"/>
                </a:ext>
              </a:extLst>
            </p:cNvPr>
            <p:cNvGrpSpPr/>
            <p:nvPr/>
          </p:nvGrpSpPr>
          <p:grpSpPr>
            <a:xfrm>
              <a:off x="2106333" y="1531657"/>
              <a:ext cx="2974196" cy="1163234"/>
              <a:chOff x="4451684" y="593558"/>
              <a:chExt cx="2974196" cy="2703276"/>
            </a:xfrm>
            <a:noFill/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311166EE-9923-3979-B186-03A863CE8167}"/>
                  </a:ext>
                </a:extLst>
              </p:cNvPr>
              <p:cNvSpPr/>
              <p:nvPr/>
            </p:nvSpPr>
            <p:spPr>
              <a:xfrm>
                <a:off x="4965031" y="1122947"/>
                <a:ext cx="1860884" cy="1989221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99FBDF-E349-DA98-7A8E-B0F4890623E5}"/>
                  </a:ext>
                </a:extLst>
              </p:cNvPr>
              <p:cNvSpPr txBox="1"/>
              <p:nvPr/>
            </p:nvSpPr>
            <p:spPr>
              <a:xfrm>
                <a:off x="5678907" y="593558"/>
                <a:ext cx="43313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P2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1846A7-1E26-1E19-04AD-F73C47565A22}"/>
                  </a:ext>
                </a:extLst>
              </p:cNvPr>
              <p:cNvSpPr txBox="1"/>
              <p:nvPr/>
            </p:nvSpPr>
            <p:spPr>
              <a:xfrm>
                <a:off x="6986336" y="2927502"/>
                <a:ext cx="43954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R2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077211-2899-DE67-25AE-D2ECE8527869}"/>
                  </a:ext>
                </a:extLst>
              </p:cNvPr>
              <p:cNvSpPr txBox="1"/>
              <p:nvPr/>
            </p:nvSpPr>
            <p:spPr>
              <a:xfrm>
                <a:off x="4451684" y="2927502"/>
                <a:ext cx="65772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Q2</a:t>
                </a:r>
              </a:p>
            </p:txBody>
          </p:sp>
        </p:grp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C2A57C-BFC0-F1E3-78BF-FD8E1AA7CA58}"/>
              </a:ext>
            </a:extLst>
          </p:cNvPr>
          <p:cNvCxnSpPr>
            <a:stCxn id="4" idx="0"/>
            <a:endCxn id="4" idx="2"/>
          </p:cNvCxnSpPr>
          <p:nvPr/>
        </p:nvCxnSpPr>
        <p:spPr>
          <a:xfrm flipH="1">
            <a:off x="2144804" y="1184172"/>
            <a:ext cx="1677659" cy="221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66E513-F0D7-304E-D6BA-E21B05DFEEC5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>
            <a:off x="2144804" y="1894294"/>
            <a:ext cx="3277228" cy="150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118B650-F168-5E50-378E-5D1B81F1B5E5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2144804" y="2849262"/>
            <a:ext cx="1599569" cy="5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5AB4F3F-B790-37BD-C871-B1CA77C8F05E}"/>
              </a:ext>
            </a:extLst>
          </p:cNvPr>
          <p:cNvCxnSpPr>
            <a:stCxn id="8" idx="0"/>
            <a:endCxn id="4" idx="0"/>
          </p:cNvCxnSpPr>
          <p:nvPr/>
        </p:nvCxnSpPr>
        <p:spPr>
          <a:xfrm flipH="1" flipV="1">
            <a:off x="3822463" y="1184172"/>
            <a:ext cx="1599569" cy="71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7693C6-9B4D-5F31-DF56-87B61D3A53C0}"/>
              </a:ext>
            </a:extLst>
          </p:cNvPr>
          <p:cNvCxnSpPr>
            <a:stCxn id="4" idx="4"/>
            <a:endCxn id="4" idx="0"/>
          </p:cNvCxnSpPr>
          <p:nvPr/>
        </p:nvCxnSpPr>
        <p:spPr>
          <a:xfrm flipH="1" flipV="1">
            <a:off x="3822463" y="1184172"/>
            <a:ext cx="1677658" cy="221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648FD9D-46CE-ECA0-EFDA-3DEAC651F015}"/>
              </a:ext>
            </a:extLst>
          </p:cNvPr>
          <p:cNvCxnSpPr>
            <a:stCxn id="4" idx="0"/>
            <a:endCxn id="8" idx="4"/>
          </p:cNvCxnSpPr>
          <p:nvPr/>
        </p:nvCxnSpPr>
        <p:spPr>
          <a:xfrm>
            <a:off x="3822463" y="1184172"/>
            <a:ext cx="3277228" cy="166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FA76CF-DA6E-AA11-3D65-387F21B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6799655" cy="34976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3B6045-6DCC-0FC0-19B5-F391051D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52400"/>
            <a:ext cx="6391275" cy="3307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1AD5B4-48EF-8C4C-3B5F-E689150FA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810" y="-1"/>
            <a:ext cx="6397046" cy="33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9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国灵 何</dc:creator>
  <cp:lastModifiedBy>国灵 何</cp:lastModifiedBy>
  <cp:revision>2</cp:revision>
  <dcterms:created xsi:type="dcterms:W3CDTF">2022-12-04T11:51:04Z</dcterms:created>
  <dcterms:modified xsi:type="dcterms:W3CDTF">2022-12-04T13:13:26Z</dcterms:modified>
</cp:coreProperties>
</file>