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561340" y="945515"/>
            <a:ext cx="4589145" cy="139954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180080" y="238760"/>
            <a:ext cx="6985" cy="2583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五边形 5"/>
          <p:cNvSpPr/>
          <p:nvPr/>
        </p:nvSpPr>
        <p:spPr>
          <a:xfrm>
            <a:off x="5725160" y="945515"/>
            <a:ext cx="4589145" cy="139954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8350885" y="238760"/>
            <a:ext cx="2540" cy="157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707390" y="4697730"/>
            <a:ext cx="4443095" cy="1689100"/>
          </a:xfrm>
          <a:prstGeom prst="arc">
            <a:avLst>
              <a:gd name="adj1" fmla="val 10928682"/>
              <a:gd name="adj2" fmla="val 270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927985" y="4002405"/>
            <a:ext cx="2540" cy="157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6130925" y="4697730"/>
            <a:ext cx="4443095" cy="1689100"/>
          </a:xfrm>
          <a:prstGeom prst="arc">
            <a:avLst>
              <a:gd name="adj1" fmla="val 10928682"/>
              <a:gd name="adj2" fmla="val 270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361045" y="3918585"/>
            <a:ext cx="19050" cy="1604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67855" y="1461135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mesh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755140" y="1443355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mesh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755140" y="5154930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mesh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967855" y="5154930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mesh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555365" y="33972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raycast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863965" y="405447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raycast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555365" y="405447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raycast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870315" y="33972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raycast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83005" y="3040380"/>
            <a:ext cx="400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sameDirHit = hit_time- samDirHit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569075" y="2989580"/>
            <a:ext cx="359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sameDirHit &gt; hit_time- samDirHit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247140" y="6018530"/>
            <a:ext cx="360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sameDirHit &gt; hit_time- samDirHit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648450" y="6031230"/>
            <a:ext cx="359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sameDirHit &lt; hit_time- samDirHit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正五边形 3"/>
          <p:cNvSpPr/>
          <p:nvPr/>
        </p:nvSpPr>
        <p:spPr>
          <a:xfrm>
            <a:off x="518160" y="1032510"/>
            <a:ext cx="4589145" cy="139954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8895" y="388620"/>
            <a:ext cx="6985" cy="2583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11960" y="1530350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mesh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504180" y="48958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raycast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16635" y="3170555"/>
            <a:ext cx="359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sameDirHit = hit_time- samDirHit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COMMONDATA" val="eyJoZGlkIjoiN2M1NGY0NmQ2YWFkYmMzZWRiMDBkZTU0ODYyZjNmN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宽屏</PresentationFormat>
  <Paragraphs>31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！</cp:lastModifiedBy>
  <cp:revision>177</cp:revision>
  <dcterms:created xsi:type="dcterms:W3CDTF">2019-06-19T02:08:00Z</dcterms:created>
  <dcterms:modified xsi:type="dcterms:W3CDTF">2022-12-02T02:26:54Z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138C9DB9AE38450AAE51E1726B49A428</vt:lpwstr>
  </property>
</Properties>
</file>