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  <p:sldId id="261" r:id="rId4"/>
    <p:sldId id="277" r:id="rId5"/>
    <p:sldId id="279" r:id="rId6"/>
    <p:sldId id="278" r:id="rId7"/>
    <p:sldId id="280" r:id="rId8"/>
    <p:sldId id="281" r:id="rId9"/>
    <p:sldId id="283" r:id="rId10"/>
    <p:sldId id="282" r:id="rId11"/>
    <p:sldId id="276" r:id="rId12"/>
    <p:sldId id="285" r:id="rId13"/>
    <p:sldId id="269" r:id="rId14"/>
    <p:sldId id="270" r:id="rId15"/>
    <p:sldId id="275" r:id="rId16"/>
    <p:sldId id="286" r:id="rId17"/>
    <p:sldId id="273" r:id="rId18"/>
    <p:sldId id="287" r:id="rId19"/>
    <p:sldId id="274" r:id="rId20"/>
    <p:sldId id="28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E20C-E645-4907-A364-B329530D792D}" type="datetimeFigureOut">
              <a:rPr lang="ko-KR" altLang="en-US" smtClean="0"/>
              <a:pPr/>
              <a:t>2014-07-27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AF7A-B8CF-451E-A9C6-DCDD9A53F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93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여름방학 </a:t>
            </a:r>
            <a:r>
              <a:rPr lang="ko-KR" altLang="en-US" sz="3600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중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 게임개발 특강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Day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F5 : </a:t>
            </a:r>
            <a:r>
              <a:rPr lang="ko-KR" altLang="en-US" dirty="0" smtClean="0"/>
              <a:t>디버깅 시작하기</a:t>
            </a:r>
            <a:endParaRPr lang="en-US" altLang="ko-KR" dirty="0" smtClean="0"/>
          </a:p>
          <a:p>
            <a:r>
              <a:rPr lang="en-US" altLang="ko-KR" dirty="0" smtClean="0"/>
              <a:t>F9 : </a:t>
            </a:r>
            <a:r>
              <a:rPr lang="ko-KR" altLang="en-US" dirty="0" smtClean="0"/>
              <a:t>중단점 설정</a:t>
            </a:r>
            <a:endParaRPr lang="en-US" altLang="ko-KR" dirty="0" smtClean="0"/>
          </a:p>
          <a:p>
            <a:r>
              <a:rPr lang="ko-KR" altLang="en-US" dirty="0" smtClean="0"/>
              <a:t>컨트롤 </a:t>
            </a:r>
            <a:r>
              <a:rPr lang="en-US" altLang="ko-KR" dirty="0" smtClean="0"/>
              <a:t>+ F10 : </a:t>
            </a:r>
            <a:r>
              <a:rPr lang="ko-KR" altLang="en-US" dirty="0" smtClean="0"/>
              <a:t>커서까지만 실행하고 중단</a:t>
            </a:r>
            <a:endParaRPr lang="en-US" altLang="ko-KR" dirty="0" smtClean="0"/>
          </a:p>
          <a:p>
            <a:r>
              <a:rPr lang="en-US" altLang="ko-KR" dirty="0" smtClean="0"/>
              <a:t>F10 : </a:t>
            </a:r>
            <a:r>
              <a:rPr lang="ko-KR" altLang="en-US" dirty="0" smtClean="0"/>
              <a:t>한 줄 실행하기</a:t>
            </a:r>
            <a:endParaRPr lang="en-US" altLang="ko-KR" dirty="0" smtClean="0"/>
          </a:p>
          <a:p>
            <a:r>
              <a:rPr lang="en-US" altLang="ko-KR" dirty="0" smtClean="0"/>
              <a:t>F11 : </a:t>
            </a:r>
            <a:r>
              <a:rPr lang="ko-KR" altLang="en-US" dirty="0" smtClean="0"/>
              <a:t>함수로 들어가기</a:t>
            </a:r>
            <a:endParaRPr lang="en-US" altLang="ko-KR" dirty="0" smtClean="0"/>
          </a:p>
          <a:p>
            <a:r>
              <a:rPr lang="ko-KR" altLang="en-US" dirty="0" err="1" smtClean="0"/>
              <a:t>조사식</a:t>
            </a:r>
            <a:r>
              <a:rPr lang="ko-KR" altLang="en-US" dirty="0" smtClean="0"/>
              <a:t> 창 사용하기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2. C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프로그래밍 복습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예제 작성하기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3. C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로 도스게임을 만들자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도스게임을 만들기 위한 준비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함수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Sleep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gotoXY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setColor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GetKeyState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099683">
            <a:off x="3913487" y="2653529"/>
            <a:ext cx="47997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비주얼</a:t>
            </a:r>
            <a:r>
              <a:rPr lang="ko-KR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스튜디오로</a:t>
            </a:r>
            <a:r>
              <a:rPr lang="en-US" altLang="ko-K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ko-KR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게임 알고리즘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Initializing</a:t>
            </a:r>
            <a:r>
              <a:rPr lang="en-US" altLang="ko-KR" dirty="0" smtClean="0"/>
              <a:t>; –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chemeClr val="tx2"/>
                </a:solidFill>
              </a:rPr>
              <a:t>While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게임중</a:t>
            </a:r>
            <a:r>
              <a:rPr lang="en-US" altLang="ko-KR" dirty="0" smtClean="0"/>
              <a:t>?)</a:t>
            </a:r>
          </a:p>
          <a:p>
            <a:pPr>
              <a:buNone/>
            </a:pPr>
            <a:r>
              <a:rPr lang="en-US" altLang="ko-KR" sz="1800" dirty="0" smtClean="0"/>
              <a:t>{</a:t>
            </a:r>
          </a:p>
          <a:p>
            <a:pPr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Update</a:t>
            </a:r>
            <a:r>
              <a:rPr lang="en-US" altLang="ko-KR" dirty="0" smtClean="0"/>
              <a:t>; - </a:t>
            </a:r>
            <a:r>
              <a:rPr lang="ko-KR" altLang="en-US" dirty="0" smtClean="0"/>
              <a:t>데이터처리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Render</a:t>
            </a:r>
            <a:r>
              <a:rPr lang="en-US" altLang="ko-KR" dirty="0" smtClean="0"/>
              <a:t>; –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잠시 정지</a:t>
            </a:r>
            <a:r>
              <a:rPr lang="en-US" altLang="ko-KR" dirty="0" smtClean="0"/>
              <a:t>… (1s/FPS </a:t>
            </a:r>
            <a:r>
              <a:rPr lang="ko-KR" altLang="en-US" dirty="0" smtClean="0"/>
              <a:t>만큼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Clear</a:t>
            </a:r>
            <a:r>
              <a:rPr lang="en-US" altLang="ko-KR" dirty="0" smtClean="0"/>
              <a:t>; -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클리어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Delete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소멸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!! Dodge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84784"/>
            <a:ext cx="45165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4. C++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시작하기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C++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란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하나만 기억하자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sz="3600" b="1" dirty="0" smtClean="0">
                <a:solidFill>
                  <a:srgbClr val="FF0000"/>
                </a:solidFill>
              </a:rPr>
              <a:t>객체지향 언어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라이브러리로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using namespace std;</a:t>
            </a:r>
          </a:p>
          <a:p>
            <a:pPr>
              <a:buNone/>
            </a:pPr>
            <a:r>
              <a:rPr lang="en-US" altLang="ko-KR" dirty="0" smtClean="0"/>
              <a:t>void main()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”&lt;&lt;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클래스 배우기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(class)</a:t>
            </a:r>
            <a:r>
              <a:rPr lang="ko-KR" altLang="en-US" dirty="0" smtClean="0"/>
              <a:t>객체를 정의하기 위한 </a:t>
            </a:r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r>
              <a:rPr lang="ko-KR" altLang="en-US" dirty="0" smtClean="0"/>
              <a:t>구조체의 업그레이드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움직인다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멈춘다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게임캐릭터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걷는다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공격한다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능력치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VS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복습하기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언어로 도스게임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예제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예제 작성하기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로 만든 </a:t>
            </a:r>
            <a:r>
              <a:rPr lang="en-US" altLang="ko-KR" dirty="0" smtClean="0"/>
              <a:t>Dodge </a:t>
            </a:r>
            <a:r>
              <a:rPr lang="ko-KR" altLang="en-US" dirty="0" smtClean="0"/>
              <a:t>도스게임을 객체지향화 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1.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비주얼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 스튜디오 활용하기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단축키를 이용하여 빠르게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블록잡기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+A : </a:t>
            </a:r>
            <a:r>
              <a:rPr lang="ko-KR" altLang="en-US" dirty="0" smtClean="0"/>
              <a:t>모두선택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+W : </a:t>
            </a:r>
            <a:r>
              <a:rPr lang="ko-KR" altLang="en-US" dirty="0" smtClean="0"/>
              <a:t>현재 단어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쉬프트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 블록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블록잡기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err="1" smtClean="0"/>
              <a:t>알트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쉬프트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알트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쉬프트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마우스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556792"/>
            <a:ext cx="3168352" cy="17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717032"/>
            <a:ext cx="344809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자동완성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+C/X/V :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블록이 잡히지 않은 상태에선 한줄이 통째로 복사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자르기가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+</a:t>
            </a:r>
            <a:r>
              <a:rPr lang="ko-KR" altLang="en-US" dirty="0" smtClean="0"/>
              <a:t>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자동완성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코드 정리하기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탭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쉬프트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단락 들여쓰기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들여쓰기 취소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 </a:t>
            </a:r>
            <a:r>
              <a:rPr lang="en-US" altLang="ko-KR" dirty="0" smtClean="0"/>
              <a:t>+ k + f : </a:t>
            </a:r>
            <a:r>
              <a:rPr lang="ko-KR" altLang="en-US" dirty="0" smtClean="0"/>
              <a:t>자동 들여쓰기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여러 파일 컨트롤하기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열린 창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창을 제외하고 모두 닫기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빌드에서</a:t>
            </a:r>
            <a:r>
              <a:rPr lang="ko-KR" altLang="en-US" dirty="0" smtClean="0"/>
              <a:t> 제외시키기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헤더파일로 이동하기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정의로 이동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선언으로 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정의와 선언의 차이점 알기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F12 : </a:t>
            </a:r>
            <a:r>
              <a:rPr lang="ko-KR" altLang="en-US" dirty="0" smtClean="0"/>
              <a:t>정의로 이동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316</Words>
  <Application>Microsoft Office PowerPoint</Application>
  <PresentationFormat>화면 슬라이드 쇼(4:3)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여름방학 중 게임개발 특강</vt:lpstr>
      <vt:lpstr>목차</vt:lpstr>
      <vt:lpstr>1.비주얼 스튜디오 활용하기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디버깅하기</vt:lpstr>
      <vt:lpstr>2. C프로그래밍 복습!</vt:lpstr>
      <vt:lpstr>3. C로 도스게임을 만들자</vt:lpstr>
      <vt:lpstr>라이브러리 함수 활용하기</vt:lpstr>
      <vt:lpstr>게임 알고리즘</vt:lpstr>
      <vt:lpstr>실습!! Dodge</vt:lpstr>
      <vt:lpstr>4. C++ 시작하기</vt:lpstr>
      <vt:lpstr>C++란?</vt:lpstr>
      <vt:lpstr>C++ 라이브러리로 출력하기</vt:lpstr>
      <vt:lpstr>클래스 배우기</vt:lpstr>
      <vt:lpstr>클래스 예제 작성하기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sec</dc:creator>
  <cp:lastModifiedBy>sec</cp:lastModifiedBy>
  <cp:revision>82</cp:revision>
  <dcterms:created xsi:type="dcterms:W3CDTF">2014-07-08T11:22:54Z</dcterms:created>
  <dcterms:modified xsi:type="dcterms:W3CDTF">2014-07-27T11:00:31Z</dcterms:modified>
</cp:coreProperties>
</file>