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01000"/>
    <a:srgbClr val="212121"/>
    <a:srgbClr val="A20000"/>
    <a:srgbClr val="388600"/>
    <a:srgbClr val="007B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21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 0" descr="preencoded.png">
            <a:extLst>
              <a:ext uri="{FF2B5EF4-FFF2-40B4-BE49-F238E27FC236}">
                <a16:creationId xmlns:a16="http://schemas.microsoft.com/office/drawing/2014/main" id="{8331F310-8187-81F1-C8A3-3C6EC09462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12659" y="-528320"/>
            <a:ext cx="9756659" cy="731749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457200" y="914400"/>
            <a:ext cx="2011680" cy="365760"/>
          </a:xfrm>
          <a:prstGeom prst="rect">
            <a:avLst/>
          </a:prstGeom>
          <a:solidFill>
            <a:srgbClr val="365F9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rPr dirty="0" err="1"/>
              <a:t>partywise_results</a:t>
            </a:r>
            <a:endParaRPr dirty="0"/>
          </a:p>
        </p:txBody>
      </p:sp>
      <p:sp>
        <p:nvSpPr>
          <p:cNvPr id="5" name="Rectangle 4"/>
          <p:cNvSpPr/>
          <p:nvPr/>
        </p:nvSpPr>
        <p:spPr>
          <a:xfrm>
            <a:off x="457200" y="1280160"/>
            <a:ext cx="2011680" cy="274320"/>
          </a:xfrm>
          <a:prstGeom prst="rect">
            <a:avLst/>
          </a:prstGeom>
          <a:gradFill flip="none" rotWithShape="1">
            <a:gsLst>
              <a:gs pos="0">
                <a:srgbClr val="007BB8">
                  <a:tint val="66000"/>
                  <a:satMod val="160000"/>
                </a:srgbClr>
              </a:gs>
              <a:gs pos="50000">
                <a:srgbClr val="007BB8">
                  <a:tint val="44500"/>
                  <a:satMod val="160000"/>
                </a:srgbClr>
              </a:gs>
              <a:gs pos="100000">
                <a:srgbClr val="007BB8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Party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1554480"/>
            <a:ext cx="2011680" cy="274320"/>
          </a:xfrm>
          <a:prstGeom prst="rect">
            <a:avLst/>
          </a:prstGeom>
          <a:gradFill flip="none" rotWithShape="1">
            <a:gsLst>
              <a:gs pos="0">
                <a:srgbClr val="007BB8">
                  <a:tint val="66000"/>
                  <a:satMod val="160000"/>
                </a:srgbClr>
              </a:gs>
              <a:gs pos="50000">
                <a:srgbClr val="007BB8">
                  <a:tint val="44500"/>
                  <a:satMod val="160000"/>
                </a:srgbClr>
              </a:gs>
              <a:gs pos="100000">
                <a:srgbClr val="007BB8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Won</a:t>
            </a:r>
          </a:p>
        </p:txBody>
      </p:sp>
      <p:sp>
        <p:nvSpPr>
          <p:cNvPr id="7" name="Rectangle 6"/>
          <p:cNvSpPr/>
          <p:nvPr/>
        </p:nvSpPr>
        <p:spPr>
          <a:xfrm>
            <a:off x="457200" y="1828800"/>
            <a:ext cx="2011680" cy="274320"/>
          </a:xfrm>
          <a:prstGeom prst="rect">
            <a:avLst/>
          </a:prstGeom>
          <a:solidFill>
            <a:srgbClr val="388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dirty="0"/>
              <a:t>PARTY ID</a:t>
            </a:r>
          </a:p>
        </p:txBody>
      </p:sp>
      <p:sp>
        <p:nvSpPr>
          <p:cNvPr id="8" name="Rectangle 7"/>
          <p:cNvSpPr/>
          <p:nvPr/>
        </p:nvSpPr>
        <p:spPr>
          <a:xfrm>
            <a:off x="3200400" y="806245"/>
            <a:ext cx="2011680" cy="473915"/>
          </a:xfrm>
          <a:prstGeom prst="rect">
            <a:avLst/>
          </a:prstGeom>
          <a:solidFill>
            <a:srgbClr val="365F9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rPr dirty="0" err="1"/>
              <a:t>constituencywise_details</a:t>
            </a:r>
            <a:endParaRPr dirty="0"/>
          </a:p>
        </p:txBody>
      </p:sp>
      <p:sp>
        <p:nvSpPr>
          <p:cNvPr id="9" name="Rectangle 8"/>
          <p:cNvSpPr/>
          <p:nvPr/>
        </p:nvSpPr>
        <p:spPr>
          <a:xfrm>
            <a:off x="3200400" y="1280160"/>
            <a:ext cx="2011680" cy="274320"/>
          </a:xfrm>
          <a:prstGeom prst="rect">
            <a:avLst/>
          </a:prstGeom>
          <a:gradFill flip="none" rotWithShape="1">
            <a:gsLst>
              <a:gs pos="0">
                <a:srgbClr val="007BB8">
                  <a:tint val="66000"/>
                  <a:satMod val="160000"/>
                </a:srgbClr>
              </a:gs>
              <a:gs pos="50000">
                <a:srgbClr val="007BB8">
                  <a:tint val="44500"/>
                  <a:satMod val="160000"/>
                </a:srgbClr>
              </a:gs>
              <a:gs pos="100000">
                <a:srgbClr val="007BB8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dirty="0"/>
              <a:t>Candidate</a:t>
            </a:r>
          </a:p>
        </p:txBody>
      </p:sp>
      <p:sp>
        <p:nvSpPr>
          <p:cNvPr id="10" name="Rectangle 9"/>
          <p:cNvSpPr/>
          <p:nvPr/>
        </p:nvSpPr>
        <p:spPr>
          <a:xfrm>
            <a:off x="3200400" y="1554480"/>
            <a:ext cx="2011680" cy="274320"/>
          </a:xfrm>
          <a:prstGeom prst="rect">
            <a:avLst/>
          </a:prstGeom>
          <a:gradFill flip="none" rotWithShape="1">
            <a:gsLst>
              <a:gs pos="0">
                <a:srgbClr val="007BB8">
                  <a:tint val="66000"/>
                  <a:satMod val="160000"/>
                </a:srgbClr>
              </a:gs>
              <a:gs pos="50000">
                <a:srgbClr val="007BB8">
                  <a:tint val="44500"/>
                  <a:satMod val="160000"/>
                </a:srgbClr>
              </a:gs>
              <a:gs pos="100000">
                <a:srgbClr val="007BB8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Party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200400" y="1828800"/>
            <a:ext cx="2011680" cy="274320"/>
          </a:xfrm>
          <a:prstGeom prst="rect">
            <a:avLst/>
          </a:prstGeom>
          <a:gradFill flip="none" rotWithShape="1">
            <a:gsLst>
              <a:gs pos="0">
                <a:srgbClr val="007BB8">
                  <a:tint val="66000"/>
                  <a:satMod val="160000"/>
                </a:srgbClr>
              </a:gs>
              <a:gs pos="50000">
                <a:srgbClr val="007BB8">
                  <a:tint val="44500"/>
                  <a:satMod val="160000"/>
                </a:srgbClr>
              </a:gs>
              <a:gs pos="100000">
                <a:srgbClr val="007BB8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dirty="0"/>
              <a:t>EVM Votes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200400" y="2103119"/>
            <a:ext cx="2011680" cy="274320"/>
          </a:xfrm>
          <a:prstGeom prst="rect">
            <a:avLst/>
          </a:prstGeom>
          <a:gradFill flip="none" rotWithShape="1">
            <a:gsLst>
              <a:gs pos="0">
                <a:srgbClr val="007BB8">
                  <a:tint val="66000"/>
                  <a:satMod val="160000"/>
                </a:srgbClr>
              </a:gs>
              <a:gs pos="50000">
                <a:srgbClr val="007BB8">
                  <a:tint val="44500"/>
                  <a:satMod val="160000"/>
                </a:srgbClr>
              </a:gs>
              <a:gs pos="100000">
                <a:srgbClr val="007BB8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Postal Votes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0400" y="2377440"/>
            <a:ext cx="2011680" cy="274320"/>
          </a:xfrm>
          <a:prstGeom prst="rect">
            <a:avLst/>
          </a:prstGeom>
          <a:gradFill flip="none" rotWithShape="1">
            <a:gsLst>
              <a:gs pos="0">
                <a:srgbClr val="007BB8">
                  <a:tint val="66000"/>
                  <a:satMod val="160000"/>
                </a:srgbClr>
              </a:gs>
              <a:gs pos="50000">
                <a:srgbClr val="007BB8">
                  <a:tint val="44500"/>
                  <a:satMod val="160000"/>
                </a:srgbClr>
              </a:gs>
              <a:gs pos="100000">
                <a:srgbClr val="007BB8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Total Votes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200400" y="2651760"/>
            <a:ext cx="2011680" cy="274320"/>
          </a:xfrm>
          <a:prstGeom prst="rect">
            <a:avLst/>
          </a:prstGeom>
          <a:gradFill flip="none" rotWithShape="1">
            <a:gsLst>
              <a:gs pos="0">
                <a:srgbClr val="007BB8">
                  <a:tint val="66000"/>
                  <a:satMod val="160000"/>
                </a:srgbClr>
              </a:gs>
              <a:gs pos="50000">
                <a:srgbClr val="007BB8">
                  <a:tint val="44500"/>
                  <a:satMod val="160000"/>
                </a:srgbClr>
              </a:gs>
              <a:gs pos="100000">
                <a:srgbClr val="007BB8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% of Votes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3200400" y="2926079"/>
            <a:ext cx="2011680" cy="274320"/>
          </a:xfrm>
          <a:prstGeom prst="rect">
            <a:avLst/>
          </a:prstGeom>
          <a:solidFill>
            <a:srgbClr val="A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dirty="0"/>
              <a:t>CONSTITUENCY ID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43600" y="721360"/>
            <a:ext cx="2011680" cy="558800"/>
          </a:xfrm>
          <a:prstGeom prst="rect">
            <a:avLst/>
          </a:prstGeom>
          <a:solidFill>
            <a:srgbClr val="365F9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rPr dirty="0" err="1"/>
              <a:t>constituencywise_results</a:t>
            </a:r>
            <a:endParaRPr dirty="0"/>
          </a:p>
        </p:txBody>
      </p:sp>
      <p:sp>
        <p:nvSpPr>
          <p:cNvPr id="17" name="Rectangle 16"/>
          <p:cNvSpPr/>
          <p:nvPr/>
        </p:nvSpPr>
        <p:spPr>
          <a:xfrm>
            <a:off x="5943600" y="1280160"/>
            <a:ext cx="2011680" cy="274320"/>
          </a:xfrm>
          <a:prstGeom prst="rect">
            <a:avLst/>
          </a:prstGeom>
          <a:solidFill>
            <a:srgbClr val="21212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dirty="0"/>
              <a:t>Parliament Constituency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943600" y="1554480"/>
            <a:ext cx="2011680" cy="274320"/>
          </a:xfrm>
          <a:prstGeom prst="rect">
            <a:avLst/>
          </a:prstGeom>
          <a:gradFill flip="none" rotWithShape="1">
            <a:gsLst>
              <a:gs pos="0">
                <a:srgbClr val="007BB8">
                  <a:tint val="66000"/>
                  <a:satMod val="160000"/>
                </a:srgbClr>
              </a:gs>
              <a:gs pos="50000">
                <a:srgbClr val="007BB8">
                  <a:tint val="44500"/>
                  <a:satMod val="160000"/>
                </a:srgbClr>
              </a:gs>
              <a:gs pos="100000">
                <a:srgbClr val="007BB8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dirty="0"/>
              <a:t>Constituency Name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5943600" y="1828800"/>
            <a:ext cx="2011680" cy="274320"/>
          </a:xfrm>
          <a:prstGeom prst="rect">
            <a:avLst/>
          </a:prstGeom>
          <a:gradFill flip="none" rotWithShape="1">
            <a:gsLst>
              <a:gs pos="0">
                <a:srgbClr val="007BB8">
                  <a:tint val="66000"/>
                  <a:satMod val="160000"/>
                </a:srgbClr>
              </a:gs>
              <a:gs pos="50000">
                <a:srgbClr val="007BB8">
                  <a:tint val="44500"/>
                  <a:satMod val="160000"/>
                </a:srgbClr>
              </a:gs>
              <a:gs pos="100000">
                <a:srgbClr val="007BB8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Winning Candidate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43600" y="2103119"/>
            <a:ext cx="2011680" cy="274320"/>
          </a:xfrm>
          <a:prstGeom prst="rect">
            <a:avLst/>
          </a:prstGeom>
          <a:gradFill flip="none" rotWithShape="1">
            <a:gsLst>
              <a:gs pos="0">
                <a:srgbClr val="007BB8">
                  <a:tint val="66000"/>
                  <a:satMod val="160000"/>
                </a:srgbClr>
              </a:gs>
              <a:gs pos="50000">
                <a:srgbClr val="007BB8">
                  <a:tint val="44500"/>
                  <a:satMod val="160000"/>
                </a:srgbClr>
              </a:gs>
              <a:gs pos="100000">
                <a:srgbClr val="007BB8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Total Votes</a:t>
            </a:r>
          </a:p>
        </p:txBody>
      </p:sp>
      <p:sp>
        <p:nvSpPr>
          <p:cNvPr id="21" name="Rectangle 20"/>
          <p:cNvSpPr/>
          <p:nvPr/>
        </p:nvSpPr>
        <p:spPr>
          <a:xfrm>
            <a:off x="5943600" y="2377440"/>
            <a:ext cx="2011680" cy="274320"/>
          </a:xfrm>
          <a:prstGeom prst="rect">
            <a:avLst/>
          </a:prstGeom>
          <a:gradFill flip="none" rotWithShape="1">
            <a:gsLst>
              <a:gs pos="0">
                <a:srgbClr val="007BB8">
                  <a:tint val="66000"/>
                  <a:satMod val="160000"/>
                </a:srgbClr>
              </a:gs>
              <a:gs pos="50000">
                <a:srgbClr val="007BB8">
                  <a:tint val="44500"/>
                  <a:satMod val="160000"/>
                </a:srgbClr>
              </a:gs>
              <a:gs pos="100000">
                <a:srgbClr val="007BB8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Margin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943600" y="2651760"/>
            <a:ext cx="2011680" cy="274320"/>
          </a:xfrm>
          <a:prstGeom prst="rect">
            <a:avLst/>
          </a:prstGeom>
          <a:solidFill>
            <a:srgbClr val="A2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dirty="0"/>
              <a:t>CONSTITUENCY ID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943600" y="2926079"/>
            <a:ext cx="2011680" cy="274320"/>
          </a:xfrm>
          <a:prstGeom prst="rect">
            <a:avLst/>
          </a:prstGeom>
          <a:solidFill>
            <a:srgbClr val="3886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PARTY ID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57200" y="3657600"/>
            <a:ext cx="2011680" cy="365760"/>
          </a:xfrm>
          <a:prstGeom prst="rect">
            <a:avLst/>
          </a:prstGeom>
          <a:solidFill>
            <a:srgbClr val="365F9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t>statewise_results</a:t>
            </a:r>
          </a:p>
        </p:txBody>
      </p:sp>
      <p:sp>
        <p:nvSpPr>
          <p:cNvPr id="25" name="Rectangle 24"/>
          <p:cNvSpPr/>
          <p:nvPr/>
        </p:nvSpPr>
        <p:spPr>
          <a:xfrm>
            <a:off x="457200" y="4023359"/>
            <a:ext cx="2011680" cy="274320"/>
          </a:xfrm>
          <a:prstGeom prst="rect">
            <a:avLst/>
          </a:prstGeom>
          <a:gradFill flip="none" rotWithShape="1">
            <a:gsLst>
              <a:gs pos="0">
                <a:srgbClr val="007BB8">
                  <a:tint val="66000"/>
                  <a:satMod val="160000"/>
                </a:srgbClr>
              </a:gs>
              <a:gs pos="50000">
                <a:srgbClr val="007BB8">
                  <a:tint val="44500"/>
                  <a:satMod val="160000"/>
                </a:srgbClr>
              </a:gs>
              <a:gs pos="100000">
                <a:srgbClr val="007BB8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Constituency</a:t>
            </a:r>
          </a:p>
        </p:txBody>
      </p:sp>
      <p:sp>
        <p:nvSpPr>
          <p:cNvPr id="26" name="Rectangle 25"/>
          <p:cNvSpPr/>
          <p:nvPr/>
        </p:nvSpPr>
        <p:spPr>
          <a:xfrm>
            <a:off x="457200" y="4297680"/>
            <a:ext cx="2011680" cy="274320"/>
          </a:xfrm>
          <a:prstGeom prst="rect">
            <a:avLst/>
          </a:prstGeom>
          <a:gradFill flip="none" rotWithShape="1">
            <a:gsLst>
              <a:gs pos="0">
                <a:srgbClr val="007BB8">
                  <a:tint val="66000"/>
                  <a:satMod val="160000"/>
                </a:srgbClr>
              </a:gs>
              <a:gs pos="50000">
                <a:srgbClr val="007BB8">
                  <a:tint val="44500"/>
                  <a:satMod val="160000"/>
                </a:srgbClr>
              </a:gs>
              <a:gs pos="100000">
                <a:srgbClr val="007BB8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Const. No.</a:t>
            </a:r>
          </a:p>
        </p:txBody>
      </p:sp>
      <p:sp>
        <p:nvSpPr>
          <p:cNvPr id="27" name="Rectangle 26"/>
          <p:cNvSpPr/>
          <p:nvPr/>
        </p:nvSpPr>
        <p:spPr>
          <a:xfrm>
            <a:off x="457200" y="4572000"/>
            <a:ext cx="2011680" cy="274320"/>
          </a:xfrm>
          <a:prstGeom prst="rect">
            <a:avLst/>
          </a:prstGeom>
          <a:solidFill>
            <a:schemeClr val="tx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dirty="0"/>
              <a:t>PARLIAMENT CONSTITUENCY</a:t>
            </a:r>
          </a:p>
        </p:txBody>
      </p:sp>
      <p:sp>
        <p:nvSpPr>
          <p:cNvPr id="28" name="Rectangle 27"/>
          <p:cNvSpPr/>
          <p:nvPr/>
        </p:nvSpPr>
        <p:spPr>
          <a:xfrm>
            <a:off x="457200" y="4846319"/>
            <a:ext cx="2011680" cy="274320"/>
          </a:xfrm>
          <a:prstGeom prst="rect">
            <a:avLst/>
          </a:prstGeom>
          <a:gradFill flip="none" rotWithShape="1">
            <a:gsLst>
              <a:gs pos="0">
                <a:srgbClr val="007BB8">
                  <a:tint val="66000"/>
                  <a:satMod val="160000"/>
                </a:srgbClr>
              </a:gs>
              <a:gs pos="50000">
                <a:srgbClr val="007BB8">
                  <a:tint val="44500"/>
                  <a:satMod val="160000"/>
                </a:srgbClr>
              </a:gs>
              <a:gs pos="100000">
                <a:srgbClr val="007BB8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rPr dirty="0"/>
              <a:t>Leading Candidate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57200" y="5120640"/>
            <a:ext cx="2011680" cy="274320"/>
          </a:xfrm>
          <a:prstGeom prst="rect">
            <a:avLst/>
          </a:prstGeom>
          <a:gradFill flip="none" rotWithShape="1">
            <a:gsLst>
              <a:gs pos="0">
                <a:srgbClr val="007BB8">
                  <a:tint val="66000"/>
                  <a:satMod val="160000"/>
                </a:srgbClr>
              </a:gs>
              <a:gs pos="50000">
                <a:srgbClr val="007BB8">
                  <a:tint val="44500"/>
                  <a:satMod val="160000"/>
                </a:srgbClr>
              </a:gs>
              <a:gs pos="100000">
                <a:srgbClr val="007BB8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Trailing Candidate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457200" y="5394960"/>
            <a:ext cx="2011680" cy="274320"/>
          </a:xfrm>
          <a:prstGeom prst="rect">
            <a:avLst/>
          </a:prstGeom>
          <a:gradFill flip="none" rotWithShape="1">
            <a:gsLst>
              <a:gs pos="0">
                <a:srgbClr val="007BB8">
                  <a:tint val="66000"/>
                  <a:satMod val="160000"/>
                </a:srgbClr>
              </a:gs>
              <a:gs pos="50000">
                <a:srgbClr val="007BB8">
                  <a:tint val="44500"/>
                  <a:satMod val="160000"/>
                </a:srgbClr>
              </a:gs>
              <a:gs pos="100000">
                <a:srgbClr val="007BB8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Margin</a:t>
            </a:r>
          </a:p>
        </p:txBody>
      </p:sp>
      <p:sp>
        <p:nvSpPr>
          <p:cNvPr id="31" name="Rectangle 30"/>
          <p:cNvSpPr/>
          <p:nvPr/>
        </p:nvSpPr>
        <p:spPr>
          <a:xfrm>
            <a:off x="457200" y="5669279"/>
            <a:ext cx="2011680" cy="274320"/>
          </a:xfrm>
          <a:prstGeom prst="rect">
            <a:avLst/>
          </a:prstGeom>
          <a:gradFill flip="none" rotWithShape="1">
            <a:gsLst>
              <a:gs pos="0">
                <a:srgbClr val="007BB8">
                  <a:tint val="66000"/>
                  <a:satMod val="160000"/>
                </a:srgbClr>
              </a:gs>
              <a:gs pos="50000">
                <a:srgbClr val="007BB8">
                  <a:tint val="44500"/>
                  <a:satMod val="160000"/>
                </a:srgbClr>
              </a:gs>
              <a:gs pos="100000">
                <a:srgbClr val="007BB8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Status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57200" y="5943600"/>
            <a:ext cx="2011680" cy="274320"/>
          </a:xfrm>
          <a:prstGeom prst="rect">
            <a:avLst/>
          </a:prstGeom>
          <a:solidFill>
            <a:srgbClr val="501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STATE ID</a:t>
            </a:r>
          </a:p>
        </p:txBody>
      </p:sp>
      <p:sp>
        <p:nvSpPr>
          <p:cNvPr id="33" name="Rectangle 32"/>
          <p:cNvSpPr/>
          <p:nvPr/>
        </p:nvSpPr>
        <p:spPr>
          <a:xfrm>
            <a:off x="457200" y="6217920"/>
            <a:ext cx="2011680" cy="274320"/>
          </a:xfrm>
          <a:prstGeom prst="rect">
            <a:avLst/>
          </a:prstGeom>
          <a:gradFill flip="none" rotWithShape="1">
            <a:gsLst>
              <a:gs pos="0">
                <a:srgbClr val="007BB8">
                  <a:tint val="66000"/>
                  <a:satMod val="160000"/>
                </a:srgbClr>
              </a:gs>
              <a:gs pos="50000">
                <a:srgbClr val="007BB8">
                  <a:tint val="44500"/>
                  <a:satMod val="160000"/>
                </a:srgbClr>
              </a:gs>
              <a:gs pos="100000">
                <a:srgbClr val="007BB8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State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3200400" y="3657600"/>
            <a:ext cx="2011680" cy="365760"/>
          </a:xfrm>
          <a:prstGeom prst="rect">
            <a:avLst/>
          </a:prstGeom>
          <a:solidFill>
            <a:srgbClr val="365F9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>
                <a:solidFill>
                  <a:srgbClr val="FFFFFF"/>
                </a:solidFill>
              </a:defRPr>
            </a:pPr>
            <a:r>
              <a:rPr dirty="0"/>
              <a:t>states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200400" y="4023360"/>
            <a:ext cx="2011680" cy="274320"/>
          </a:xfrm>
          <a:prstGeom prst="rect">
            <a:avLst/>
          </a:prstGeom>
          <a:solidFill>
            <a:srgbClr val="501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STATE ID</a:t>
            </a:r>
          </a:p>
        </p:txBody>
      </p:sp>
      <p:sp>
        <p:nvSpPr>
          <p:cNvPr id="36" name="Rectangle 35"/>
          <p:cNvSpPr/>
          <p:nvPr/>
        </p:nvSpPr>
        <p:spPr>
          <a:xfrm>
            <a:off x="3200400" y="4297680"/>
            <a:ext cx="2011680" cy="274320"/>
          </a:xfrm>
          <a:prstGeom prst="rect">
            <a:avLst/>
          </a:prstGeom>
          <a:gradFill flip="none" rotWithShape="1">
            <a:gsLst>
              <a:gs pos="0">
                <a:srgbClr val="007BB8">
                  <a:tint val="66000"/>
                  <a:satMod val="160000"/>
                </a:srgbClr>
              </a:gs>
              <a:gs pos="50000">
                <a:srgbClr val="007BB8">
                  <a:tint val="44500"/>
                  <a:satMod val="160000"/>
                </a:srgbClr>
              </a:gs>
              <a:gs pos="100000">
                <a:srgbClr val="007BB8">
                  <a:tint val="23500"/>
                  <a:satMod val="160000"/>
                </a:srgbClr>
              </a:gs>
            </a:gsLst>
            <a:lin ang="2700000" scaled="1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 sz="1200"/>
            </a:pPr>
            <a:r>
              <a:t>State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6177588-9A2A-640C-28E2-75DA2CE07296}"/>
              </a:ext>
            </a:extLst>
          </p:cNvPr>
          <p:cNvSpPr/>
          <p:nvPr/>
        </p:nvSpPr>
        <p:spPr>
          <a:xfrm>
            <a:off x="2694039" y="68826"/>
            <a:ext cx="3249561" cy="463099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ERD Schema</a:t>
            </a:r>
          </a:p>
        </p:txBody>
      </p: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B74D0C12-7FE9-CB57-1A13-A6BAE77B2079}"/>
              </a:ext>
            </a:extLst>
          </p:cNvPr>
          <p:cNvCxnSpPr/>
          <p:nvPr/>
        </p:nvCxnSpPr>
        <p:spPr>
          <a:xfrm>
            <a:off x="6698974" y="3200399"/>
            <a:ext cx="0" cy="2286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8DB8ED9-FA33-6773-076B-D4415BD4A536}"/>
              </a:ext>
            </a:extLst>
          </p:cNvPr>
          <p:cNvCxnSpPr/>
          <p:nvPr/>
        </p:nvCxnSpPr>
        <p:spPr>
          <a:xfrm>
            <a:off x="1442720" y="3429000"/>
            <a:ext cx="525625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BFB15BD-E141-E649-0A00-1F6C4CCCB17E}"/>
              </a:ext>
            </a:extLst>
          </p:cNvPr>
          <p:cNvCxnSpPr/>
          <p:nvPr/>
        </p:nvCxnSpPr>
        <p:spPr>
          <a:xfrm>
            <a:off x="2468880" y="1554480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E6839FCB-3740-856A-C513-9B04C9350D22}"/>
              </a:ext>
            </a:extLst>
          </p:cNvPr>
          <p:cNvCxnSpPr/>
          <p:nvPr/>
        </p:nvCxnSpPr>
        <p:spPr>
          <a:xfrm>
            <a:off x="5212080" y="1554480"/>
            <a:ext cx="6604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178FFEC-D08A-9A13-4F7A-95DEB671FBA6}"/>
              </a:ext>
            </a:extLst>
          </p:cNvPr>
          <p:cNvCxnSpPr/>
          <p:nvPr/>
        </p:nvCxnSpPr>
        <p:spPr>
          <a:xfrm>
            <a:off x="1442720" y="34290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8202FC0A-8D78-40A9-42BB-BBC2CBAE2D56}"/>
              </a:ext>
            </a:extLst>
          </p:cNvPr>
          <p:cNvCxnSpPr/>
          <p:nvPr/>
        </p:nvCxnSpPr>
        <p:spPr>
          <a:xfrm>
            <a:off x="2468880" y="4297679"/>
            <a:ext cx="73152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64</Words>
  <Application>Microsoft Office PowerPoint</Application>
  <PresentationFormat>On-screen Show (4:3)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Manojkumar H G</cp:lastModifiedBy>
  <cp:revision>2</cp:revision>
  <dcterms:created xsi:type="dcterms:W3CDTF">2013-01-27T09:14:16Z</dcterms:created>
  <dcterms:modified xsi:type="dcterms:W3CDTF">2025-08-06T17:06:11Z</dcterms:modified>
  <cp:category/>
</cp:coreProperties>
</file>