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8948-29B3-404D-93C6-8121B8AFE7FE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9F3E-19CD-4CCD-AB8F-88AC631C16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College Database Management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5result_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2514600" cy="4525963"/>
          </a:xfrm>
        </p:spPr>
      </p:pic>
      <p:pic>
        <p:nvPicPr>
          <p:cNvPr id="5" name="Picture 4" descr="que5result_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990600"/>
            <a:ext cx="2743200" cy="4648200"/>
          </a:xfrm>
          <a:prstGeom prst="rect">
            <a:avLst/>
          </a:prstGeom>
        </p:spPr>
      </p:pic>
      <p:pic>
        <p:nvPicPr>
          <p:cNvPr id="6" name="Picture 5" descr="que5result_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990600"/>
            <a:ext cx="3048000" cy="4776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#6</a:t>
            </a:r>
            <a:endParaRPr lang="en-US" dirty="0"/>
          </a:p>
        </p:txBody>
      </p:sp>
      <p:pic>
        <p:nvPicPr>
          <p:cNvPr id="4" name="Content Placeholder 3" descr="qu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7458075" cy="2286000"/>
          </a:xfrm>
        </p:spPr>
      </p:pic>
      <p:pic>
        <p:nvPicPr>
          <p:cNvPr id="5" name="Picture 4" descr="que6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57600"/>
            <a:ext cx="73914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#7</a:t>
            </a:r>
            <a:endParaRPr lang="en-US" dirty="0"/>
          </a:p>
        </p:txBody>
      </p:sp>
      <p:pic>
        <p:nvPicPr>
          <p:cNvPr id="4" name="Content Placeholder 3" descr="que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229600" cy="2057400"/>
          </a:xfrm>
        </p:spPr>
      </p:pic>
      <p:pic>
        <p:nvPicPr>
          <p:cNvPr id="5" name="Picture 4" descr="que7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3800"/>
            <a:ext cx="7543800" cy="30348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#8</a:t>
            </a:r>
            <a:endParaRPr lang="en-US" dirty="0"/>
          </a:p>
        </p:txBody>
      </p:sp>
      <p:pic>
        <p:nvPicPr>
          <p:cNvPr id="4" name="Content Placeholder 3" descr="que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39623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Query #8</a:t>
            </a:r>
            <a:endParaRPr lang="en-US" dirty="0"/>
          </a:p>
        </p:txBody>
      </p:sp>
      <p:pic>
        <p:nvPicPr>
          <p:cNvPr id="4" name="Content Placeholder 3" descr="que8result_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3750344" cy="4525963"/>
          </a:xfrm>
        </p:spPr>
      </p:pic>
      <p:pic>
        <p:nvPicPr>
          <p:cNvPr id="5" name="Picture 4" descr="que8result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19200"/>
            <a:ext cx="405765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8result_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3717755" cy="4525963"/>
          </a:xfrm>
        </p:spPr>
      </p:pic>
      <p:pic>
        <p:nvPicPr>
          <p:cNvPr id="5" name="Picture 4" descr="que8result_d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95400"/>
            <a:ext cx="45720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#9</a:t>
            </a:r>
            <a:endParaRPr lang="en-US" dirty="0"/>
          </a:p>
        </p:txBody>
      </p:sp>
      <p:pic>
        <p:nvPicPr>
          <p:cNvPr id="4" name="Content Placeholder 3" descr="que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1"/>
            <a:ext cx="8305800" cy="2819400"/>
          </a:xfrm>
        </p:spPr>
      </p:pic>
      <p:pic>
        <p:nvPicPr>
          <p:cNvPr id="5" name="Picture 4" descr="que9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267200"/>
            <a:ext cx="64008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 #10</a:t>
            </a:r>
            <a:endParaRPr lang="en-US" dirty="0"/>
          </a:p>
        </p:txBody>
      </p:sp>
      <p:pic>
        <p:nvPicPr>
          <p:cNvPr id="4" name="Content Placeholder 3" descr="que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2133600"/>
          </a:xfrm>
        </p:spPr>
      </p:pic>
      <p:pic>
        <p:nvPicPr>
          <p:cNvPr id="5" name="Picture 4" descr="que10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52800"/>
            <a:ext cx="71628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#11</a:t>
            </a:r>
            <a:endParaRPr lang="en-US" dirty="0"/>
          </a:p>
        </p:txBody>
      </p:sp>
      <p:pic>
        <p:nvPicPr>
          <p:cNvPr id="4" name="Content Placeholder 3" descr="que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8727541" cy="1219200"/>
          </a:xfrm>
        </p:spPr>
      </p:pic>
      <p:pic>
        <p:nvPicPr>
          <p:cNvPr id="5" name="Picture 4" descr="que11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52800"/>
            <a:ext cx="5715000" cy="28407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#12</a:t>
            </a:r>
            <a:endParaRPr lang="en-US" dirty="0"/>
          </a:p>
        </p:txBody>
      </p:sp>
      <p:pic>
        <p:nvPicPr>
          <p:cNvPr id="4" name="Content Placeholder 3" descr="que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7734400" cy="3733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</a:t>
            </a:r>
            <a:endParaRPr lang="en-US" dirty="0"/>
          </a:p>
        </p:txBody>
      </p:sp>
      <p:pic>
        <p:nvPicPr>
          <p:cNvPr id="7" name="Content Placeholder 6" descr="qu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0"/>
            <a:ext cx="5048250" cy="1476375"/>
          </a:xfrm>
        </p:spPr>
      </p:pic>
      <p:pic>
        <p:nvPicPr>
          <p:cNvPr id="8" name="Picture 7" descr="q1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5800"/>
            <a:ext cx="6001327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Query #12</a:t>
            </a:r>
            <a:endParaRPr lang="en-US" dirty="0"/>
          </a:p>
        </p:txBody>
      </p:sp>
      <p:pic>
        <p:nvPicPr>
          <p:cNvPr id="4" name="Content Placeholder 3" descr="que2result_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24000"/>
            <a:ext cx="4114800" cy="4525963"/>
          </a:xfrm>
        </p:spPr>
      </p:pic>
      <p:pic>
        <p:nvPicPr>
          <p:cNvPr id="5" name="Picture 4" descr="que12result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524000"/>
            <a:ext cx="4267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12result_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219200"/>
            <a:ext cx="3952217" cy="5410200"/>
          </a:xfrm>
        </p:spPr>
      </p:pic>
      <p:pic>
        <p:nvPicPr>
          <p:cNvPr id="5" name="Picture 4" descr="que12result_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19199"/>
            <a:ext cx="3810000" cy="5329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12result_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3733800" cy="5118370"/>
          </a:xfrm>
        </p:spPr>
      </p:pic>
      <p:pic>
        <p:nvPicPr>
          <p:cNvPr id="5" name="Picture 4" descr="que12result_f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95400"/>
            <a:ext cx="366365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12result_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143000"/>
            <a:ext cx="3584589" cy="4800600"/>
          </a:xfrm>
        </p:spPr>
      </p:pic>
      <p:pic>
        <p:nvPicPr>
          <p:cNvPr id="5" name="Picture 4" descr="que12result_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143000"/>
            <a:ext cx="4343400" cy="46795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#13</a:t>
            </a:r>
            <a:endParaRPr lang="en-US" dirty="0"/>
          </a:p>
        </p:txBody>
      </p:sp>
      <p:pic>
        <p:nvPicPr>
          <p:cNvPr id="4" name="Content Placeholder 3" descr="que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6858000" cy="2459246"/>
          </a:xfrm>
        </p:spPr>
      </p:pic>
      <p:pic>
        <p:nvPicPr>
          <p:cNvPr id="5" name="Picture 4" descr="que13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67056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#14</a:t>
            </a:r>
            <a:endParaRPr lang="en-US" dirty="0"/>
          </a:p>
        </p:txBody>
      </p:sp>
      <p:pic>
        <p:nvPicPr>
          <p:cNvPr id="4" name="Content Placeholder 3" descr="que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229600" cy="2133600"/>
          </a:xfrm>
        </p:spPr>
      </p:pic>
      <p:pic>
        <p:nvPicPr>
          <p:cNvPr id="5" name="Picture 4" descr="que14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81400"/>
            <a:ext cx="808211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#15</a:t>
            </a:r>
            <a:endParaRPr lang="en-US" dirty="0"/>
          </a:p>
        </p:txBody>
      </p:sp>
      <p:pic>
        <p:nvPicPr>
          <p:cNvPr id="4" name="Content Placeholder 3" descr="que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8915400" cy="1676400"/>
          </a:xfrm>
        </p:spPr>
      </p:pic>
      <p:pic>
        <p:nvPicPr>
          <p:cNvPr id="5" name="Picture 4" descr="que15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76600"/>
            <a:ext cx="6096000" cy="22927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#16</a:t>
            </a:r>
            <a:endParaRPr lang="en-US" dirty="0"/>
          </a:p>
        </p:txBody>
      </p:sp>
      <p:pic>
        <p:nvPicPr>
          <p:cNvPr id="4" name="Content Placeholder 3" descr="que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8229600" cy="213359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Query #16</a:t>
            </a:r>
            <a:endParaRPr lang="en-US" dirty="0"/>
          </a:p>
        </p:txBody>
      </p:sp>
      <p:pic>
        <p:nvPicPr>
          <p:cNvPr id="4" name="Content Placeholder 3" descr="que16result_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1600200" cy="4505325"/>
          </a:xfrm>
        </p:spPr>
      </p:pic>
      <p:pic>
        <p:nvPicPr>
          <p:cNvPr id="5" name="Picture 4" descr="que16result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47800"/>
            <a:ext cx="2419350" cy="4505325"/>
          </a:xfrm>
          <a:prstGeom prst="rect">
            <a:avLst/>
          </a:prstGeom>
        </p:spPr>
      </p:pic>
      <p:pic>
        <p:nvPicPr>
          <p:cNvPr id="6" name="Picture 5" descr="que16result_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371600"/>
            <a:ext cx="2362200" cy="4543425"/>
          </a:xfrm>
          <a:prstGeom prst="rect">
            <a:avLst/>
          </a:prstGeom>
        </p:spPr>
      </p:pic>
      <p:pic>
        <p:nvPicPr>
          <p:cNvPr id="7" name="Picture 6" descr="que16result_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1336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16result_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1905000" cy="4525963"/>
          </a:xfrm>
        </p:spPr>
      </p:pic>
      <p:pic>
        <p:nvPicPr>
          <p:cNvPr id="5" name="Picture 4" descr="que16result_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19200"/>
            <a:ext cx="1752600" cy="4524375"/>
          </a:xfrm>
          <a:prstGeom prst="rect">
            <a:avLst/>
          </a:prstGeom>
        </p:spPr>
      </p:pic>
      <p:pic>
        <p:nvPicPr>
          <p:cNvPr id="6" name="Picture 5" descr="que16result_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219200"/>
            <a:ext cx="2286000" cy="4552950"/>
          </a:xfrm>
          <a:prstGeom prst="rect">
            <a:avLst/>
          </a:prstGeom>
        </p:spPr>
      </p:pic>
      <p:pic>
        <p:nvPicPr>
          <p:cNvPr id="7" name="Picture 6" descr="que16result_h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143000"/>
            <a:ext cx="198120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#2</a:t>
            </a:r>
            <a:endParaRPr lang="en-US" dirty="0"/>
          </a:p>
        </p:txBody>
      </p:sp>
      <p:pic>
        <p:nvPicPr>
          <p:cNvPr id="4" name="Content Placeholder 3" descr="qu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050215" cy="289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#17</a:t>
            </a:r>
            <a:endParaRPr lang="en-US" dirty="0"/>
          </a:p>
        </p:txBody>
      </p:sp>
      <p:pic>
        <p:nvPicPr>
          <p:cNvPr id="4" name="Content Placeholder 3" descr="que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01000" cy="43434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Query #17</a:t>
            </a:r>
            <a:endParaRPr lang="en-US" dirty="0"/>
          </a:p>
        </p:txBody>
      </p:sp>
      <p:pic>
        <p:nvPicPr>
          <p:cNvPr id="4" name="Content Placeholder 3" descr="que17result_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3698739" cy="4525963"/>
          </a:xfrm>
        </p:spPr>
      </p:pic>
      <p:pic>
        <p:nvPicPr>
          <p:cNvPr id="5" name="Picture 4" descr="que17result_ab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95400"/>
            <a:ext cx="380047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Query 2</a:t>
            </a:r>
            <a:endParaRPr lang="en-US" dirty="0"/>
          </a:p>
        </p:txBody>
      </p:sp>
      <p:pic>
        <p:nvPicPr>
          <p:cNvPr id="4" name="Content Placeholder 3" descr="que2result_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3843628" cy="3630502"/>
          </a:xfrm>
        </p:spPr>
      </p:pic>
      <p:pic>
        <p:nvPicPr>
          <p:cNvPr id="5" name="Picture 4" descr="que2result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95400"/>
            <a:ext cx="3195310" cy="3652837"/>
          </a:xfrm>
          <a:prstGeom prst="rect">
            <a:avLst/>
          </a:prstGeom>
        </p:spPr>
      </p:pic>
      <p:pic>
        <p:nvPicPr>
          <p:cNvPr id="6" name="Picture 5" descr="que2result_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371600"/>
            <a:ext cx="3117147" cy="3586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2result_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3915823" cy="4525963"/>
          </a:xfrm>
        </p:spPr>
      </p:pic>
      <p:pic>
        <p:nvPicPr>
          <p:cNvPr id="5" name="Picture 4" descr="que2result_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19200"/>
            <a:ext cx="4143375" cy="473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#3</a:t>
            </a:r>
            <a:endParaRPr lang="en-US" dirty="0"/>
          </a:p>
        </p:txBody>
      </p:sp>
      <p:pic>
        <p:nvPicPr>
          <p:cNvPr id="4" name="Content Placeholder 3" descr="qu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305800" cy="2857500"/>
          </a:xfrm>
        </p:spPr>
      </p:pic>
      <p:pic>
        <p:nvPicPr>
          <p:cNvPr id="5" name="Picture 4" descr="que3res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43400"/>
            <a:ext cx="419100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#4</a:t>
            </a:r>
            <a:endParaRPr lang="en-US" dirty="0"/>
          </a:p>
        </p:txBody>
      </p:sp>
      <p:pic>
        <p:nvPicPr>
          <p:cNvPr id="4" name="Content Placeholder 3" descr="que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686800" cy="1039974"/>
          </a:xfrm>
        </p:spPr>
      </p:pic>
      <p:pic>
        <p:nvPicPr>
          <p:cNvPr id="5" name="Picture 4" descr="que4result_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67000"/>
            <a:ext cx="3352800" cy="3962400"/>
          </a:xfrm>
          <a:prstGeom prst="rect">
            <a:avLst/>
          </a:prstGeom>
        </p:spPr>
      </p:pic>
      <p:pic>
        <p:nvPicPr>
          <p:cNvPr id="6" name="Picture 5" descr="que4result_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90800"/>
            <a:ext cx="3429000" cy="4103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#5</a:t>
            </a:r>
            <a:endParaRPr lang="en-US" dirty="0"/>
          </a:p>
        </p:txBody>
      </p:sp>
      <p:pic>
        <p:nvPicPr>
          <p:cNvPr id="4" name="Content Placeholder 3" descr="que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8524638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Query #5</a:t>
            </a:r>
            <a:endParaRPr lang="en-US" dirty="0"/>
          </a:p>
        </p:txBody>
      </p:sp>
      <p:pic>
        <p:nvPicPr>
          <p:cNvPr id="4" name="Content Placeholder 3" descr="que5result_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2514600" cy="4525963"/>
          </a:xfrm>
        </p:spPr>
      </p:pic>
      <p:pic>
        <p:nvPicPr>
          <p:cNvPr id="5" name="Picture 4" descr="que5result_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599"/>
            <a:ext cx="2819400" cy="4572001"/>
          </a:xfrm>
          <a:prstGeom prst="rect">
            <a:avLst/>
          </a:prstGeom>
        </p:spPr>
      </p:pic>
      <p:pic>
        <p:nvPicPr>
          <p:cNvPr id="6" name="Picture 5" descr="que5result_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219200"/>
            <a:ext cx="2819400" cy="473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85</Words>
  <Application>Microsoft Office PowerPoint</Application>
  <PresentationFormat>On-screen Show (4:3)</PresentationFormat>
  <Paragraphs>25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College Database Management System</vt:lpstr>
      <vt:lpstr>Query #1</vt:lpstr>
      <vt:lpstr>Query #2</vt:lpstr>
      <vt:lpstr>Result Of Query 2</vt:lpstr>
      <vt:lpstr>Slide 5</vt:lpstr>
      <vt:lpstr>Query #3</vt:lpstr>
      <vt:lpstr>Query #4</vt:lpstr>
      <vt:lpstr>Query #5</vt:lpstr>
      <vt:lpstr>Result Of Query #5</vt:lpstr>
      <vt:lpstr>Slide 10</vt:lpstr>
      <vt:lpstr>Query #6</vt:lpstr>
      <vt:lpstr>Query #7</vt:lpstr>
      <vt:lpstr>Query #8</vt:lpstr>
      <vt:lpstr>Result of Query #8</vt:lpstr>
      <vt:lpstr>Slide 15</vt:lpstr>
      <vt:lpstr>Query #9</vt:lpstr>
      <vt:lpstr>Query  #10</vt:lpstr>
      <vt:lpstr>Query #11</vt:lpstr>
      <vt:lpstr>Query #12</vt:lpstr>
      <vt:lpstr>Result of Query #12</vt:lpstr>
      <vt:lpstr>Slide 21</vt:lpstr>
      <vt:lpstr>Slide 22</vt:lpstr>
      <vt:lpstr>Slide 23</vt:lpstr>
      <vt:lpstr>Query #13</vt:lpstr>
      <vt:lpstr>Query #14</vt:lpstr>
      <vt:lpstr>Query #15</vt:lpstr>
      <vt:lpstr>Query #16</vt:lpstr>
      <vt:lpstr>Result of Query #16</vt:lpstr>
      <vt:lpstr>Slide 29</vt:lpstr>
      <vt:lpstr>Query #17</vt:lpstr>
      <vt:lpstr>Result of Query #17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Database Management System</dc:title>
  <dc:creator>Sejal Shah</dc:creator>
  <cp:lastModifiedBy>Sejal Shah</cp:lastModifiedBy>
  <cp:revision>4</cp:revision>
  <dcterms:created xsi:type="dcterms:W3CDTF">2016-05-10T07:15:41Z</dcterms:created>
  <dcterms:modified xsi:type="dcterms:W3CDTF">2016-05-10T07:47:22Z</dcterms:modified>
</cp:coreProperties>
</file>