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84" r:id="rId3"/>
    <p:sldId id="257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62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279" r:id="rId24"/>
  </p:sldIdLst>
  <p:sldSz cx="9144000" cy="5143500" type="screen16x9"/>
  <p:notesSz cx="6858000" cy="9144000"/>
  <p:embeddedFontLst>
    <p:embeddedFont>
      <p:font typeface="Dosis" panose="020B0604020202020204" charset="0"/>
      <p:regular r:id="rId26"/>
      <p:bold r:id="rId27"/>
    </p:embeddedFont>
    <p:embeddedFont>
      <p:font typeface="Roboto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C3F9C67-CA77-422E-B8FF-1F1B05A0B442}">
  <a:tblStyle styleId="{0C3F9C67-CA77-422E-B8FF-1F1B05A0B442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16514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67573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64088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96937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4495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81864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07050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12225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5155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56509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93898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41945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6572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5539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4587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19724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8543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4389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22222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0" t="0" r="0" b="0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8700">
              <a:alpha val="85380"/>
            </a:srgbClr>
          </a:solidFill>
          <a:ln>
            <a:noFill/>
          </a:ln>
        </p:spPr>
      </p:sp>
      <p:sp>
        <p:nvSpPr>
          <p:cNvPr id="12" name="Shape 1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Shape 13"/>
          <p:cNvSpPr/>
          <p:nvPr/>
        </p:nvSpPr>
        <p:spPr>
          <a:xfrm flipH="1">
            <a:off x="1028474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5200"/>
            </a:lvl1pPr>
            <a:lvl2pPr lvl="1">
              <a:spcBef>
                <a:spcPts val="0"/>
              </a:spcBef>
              <a:buSzPct val="100000"/>
              <a:defRPr sz="5200"/>
            </a:lvl2pPr>
            <a:lvl3pPr lvl="2">
              <a:spcBef>
                <a:spcPts val="0"/>
              </a:spcBef>
              <a:buSzPct val="100000"/>
              <a:defRPr sz="5200"/>
            </a:lvl3pPr>
            <a:lvl4pPr lvl="3">
              <a:spcBef>
                <a:spcPts val="0"/>
              </a:spcBef>
              <a:buSzPct val="100000"/>
              <a:defRPr sz="5200"/>
            </a:lvl4pPr>
            <a:lvl5pPr lvl="4">
              <a:spcBef>
                <a:spcPts val="0"/>
              </a:spcBef>
              <a:buSzPct val="100000"/>
              <a:defRPr sz="5200"/>
            </a:lvl5pPr>
            <a:lvl6pPr lvl="5">
              <a:spcBef>
                <a:spcPts val="0"/>
              </a:spcBef>
              <a:buSzPct val="100000"/>
              <a:defRPr sz="5200"/>
            </a:lvl6pPr>
            <a:lvl7pPr lvl="6">
              <a:spcBef>
                <a:spcPts val="0"/>
              </a:spcBef>
              <a:buSzPct val="100000"/>
              <a:defRPr sz="5200"/>
            </a:lvl7pPr>
            <a:lvl8pPr lvl="7">
              <a:spcBef>
                <a:spcPts val="0"/>
              </a:spcBef>
              <a:buSzPct val="100000"/>
              <a:defRPr sz="5200"/>
            </a:lvl8pPr>
            <a:lvl9pPr lvl="8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Title">
    <p:bg>
      <p:bgPr>
        <a:blipFill dpi="0" rotWithShape="1">
          <a:blip r:embed="rId2">
            <a:lum/>
          </a:blip>
          <a:srcRect/>
          <a:stretch>
            <a:fillRect l="-22000" r="-22000"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 userDrawn="1"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Shape 13"/>
          <p:cNvSpPr/>
          <p:nvPr/>
        </p:nvSpPr>
        <p:spPr>
          <a:xfrm flipH="1">
            <a:off x="1028474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 hasCustomPrompt="1"/>
          </p:nvPr>
        </p:nvSpPr>
        <p:spPr>
          <a:xfrm>
            <a:off x="1028474" y="1222744"/>
            <a:ext cx="5106512" cy="4020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5200" baseline="0"/>
            </a:lvl1pPr>
            <a:lvl2pPr lvl="1">
              <a:spcBef>
                <a:spcPts val="0"/>
              </a:spcBef>
              <a:buSzPct val="100000"/>
              <a:defRPr sz="5200"/>
            </a:lvl2pPr>
            <a:lvl3pPr lvl="2">
              <a:spcBef>
                <a:spcPts val="0"/>
              </a:spcBef>
              <a:buSzPct val="100000"/>
              <a:defRPr sz="5200"/>
            </a:lvl3pPr>
            <a:lvl4pPr lvl="3">
              <a:spcBef>
                <a:spcPts val="0"/>
              </a:spcBef>
              <a:buSzPct val="100000"/>
              <a:defRPr sz="5200"/>
            </a:lvl4pPr>
            <a:lvl5pPr lvl="4">
              <a:spcBef>
                <a:spcPts val="0"/>
              </a:spcBef>
              <a:buSzPct val="100000"/>
              <a:defRPr sz="5200"/>
            </a:lvl5pPr>
            <a:lvl6pPr lvl="5">
              <a:spcBef>
                <a:spcPts val="0"/>
              </a:spcBef>
              <a:buSzPct val="100000"/>
              <a:defRPr sz="5200"/>
            </a:lvl6pPr>
            <a:lvl7pPr lvl="6">
              <a:spcBef>
                <a:spcPts val="0"/>
              </a:spcBef>
              <a:buSzPct val="100000"/>
              <a:defRPr sz="5200"/>
            </a:lvl7pPr>
            <a:lvl8pPr lvl="7">
              <a:spcBef>
                <a:spcPts val="0"/>
              </a:spcBef>
              <a:buSzPct val="100000"/>
              <a:defRPr sz="5200"/>
            </a:lvl8pPr>
            <a:lvl9pPr lvl="8">
              <a:spcBef>
                <a:spcPts val="0"/>
              </a:spcBef>
              <a:buSzPct val="100000"/>
              <a:defRPr sz="5200"/>
            </a:lvl9pPr>
          </a:lstStyle>
          <a:p>
            <a:r>
              <a:rPr lang="en-IN" dirty="0" smtClean="0"/>
              <a:t>Tools?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948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44050" y="-38100"/>
            <a:ext cx="4139800" cy="5192625"/>
          </a:xfrm>
          <a:custGeom>
            <a:avLst/>
            <a:gdLst/>
            <a:ahLst/>
            <a:cxnLst/>
            <a:rect l="0" t="0" r="0" b="0"/>
            <a:pathLst>
              <a:path w="165592" h="207705" extrusionOk="0">
                <a:moveTo>
                  <a:pt x="165592" y="207264"/>
                </a:moveTo>
                <a:lnTo>
                  <a:pt x="58150" y="0"/>
                </a:lnTo>
                <a:lnTo>
                  <a:pt x="0" y="643"/>
                </a:lnTo>
                <a:lnTo>
                  <a:pt x="881" y="207705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23" name="Shape 23"/>
          <p:cNvSpPr/>
          <p:nvPr/>
        </p:nvSpPr>
        <p:spPr>
          <a:xfrm flipH="1">
            <a:off x="-647600" y="-14750"/>
            <a:ext cx="24819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600" i="1"/>
            </a:lvl1pPr>
            <a:lvl2pPr lvl="1" rtl="0">
              <a:spcBef>
                <a:spcPts val="0"/>
              </a:spcBef>
              <a:buSzPct val="100000"/>
              <a:defRPr sz="3600" i="1"/>
            </a:lvl2pPr>
            <a:lvl3pPr lvl="2" rtl="0">
              <a:spcBef>
                <a:spcPts val="0"/>
              </a:spcBef>
              <a:buSzPct val="100000"/>
              <a:defRPr sz="3600" i="1"/>
            </a:lvl3pPr>
            <a:lvl4pPr lvl="3" rtl="0">
              <a:spcBef>
                <a:spcPts val="0"/>
              </a:spcBef>
              <a:buSzPct val="100000"/>
              <a:defRPr sz="3600" i="1"/>
            </a:lvl4pPr>
            <a:lvl5pPr lvl="4" rtl="0">
              <a:spcBef>
                <a:spcPts val="0"/>
              </a:spcBef>
              <a:buSzPct val="100000"/>
              <a:defRPr sz="3600" i="1"/>
            </a:lvl5pPr>
            <a:lvl6pPr lvl="5" rtl="0">
              <a:spcBef>
                <a:spcPts val="0"/>
              </a:spcBef>
              <a:buSzPct val="100000"/>
              <a:defRPr sz="3600" i="1"/>
            </a:lvl6pPr>
            <a:lvl7pPr lvl="6" rtl="0">
              <a:spcBef>
                <a:spcPts val="0"/>
              </a:spcBef>
              <a:buSzPct val="100000"/>
              <a:defRPr sz="3600" i="1"/>
            </a:lvl7pPr>
            <a:lvl8pPr lvl="7" rtl="0">
              <a:spcBef>
                <a:spcPts val="0"/>
              </a:spcBef>
              <a:buSzPct val="100000"/>
              <a:defRPr sz="3600" i="1"/>
            </a:lvl8pPr>
            <a:lvl9pPr lvl="8">
              <a:spcBef>
                <a:spcPts val="0"/>
              </a:spcBef>
              <a:buSzPct val="100000"/>
              <a:defRPr sz="3600" i="1"/>
            </a:lvl9pPr>
          </a:lstStyle>
          <a:p>
            <a:endParaRPr/>
          </a:p>
        </p:txBody>
      </p:sp>
      <p:sp>
        <p:nvSpPr>
          <p:cNvPr id="25" name="Shape 25"/>
          <p:cNvSpPr txBox="1"/>
          <p:nvPr/>
        </p:nvSpPr>
        <p:spPr>
          <a:xfrm>
            <a:off x="-121150" y="-271850"/>
            <a:ext cx="1955700" cy="65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5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</a:p>
        </p:txBody>
      </p:sp>
      <p:sp>
        <p:nvSpPr>
          <p:cNvPr id="26" name="Shape 26"/>
          <p:cNvSpPr/>
          <p:nvPr/>
        </p:nvSpPr>
        <p:spPr>
          <a:xfrm flipH="1">
            <a:off x="1440947" y="-14750"/>
            <a:ext cx="7458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 flipH="1">
            <a:off x="6957298" y="4394650"/>
            <a:ext cx="26439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 txBox="1"/>
          <p:nvPr/>
        </p:nvSpPr>
        <p:spPr>
          <a:xfrm>
            <a:off x="6957475" y="4137550"/>
            <a:ext cx="2186400" cy="65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5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”</a:t>
            </a:r>
          </a:p>
        </p:txBody>
      </p:sp>
      <p:sp>
        <p:nvSpPr>
          <p:cNvPr id="29" name="Shape 29"/>
          <p:cNvSpPr/>
          <p:nvPr/>
        </p:nvSpPr>
        <p:spPr>
          <a:xfrm flipH="1">
            <a:off x="6626547" y="4394650"/>
            <a:ext cx="7458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32" name="Shape 3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background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74" name="Shape 74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inverted">
    <p:bg>
      <p:bgPr>
        <a:solidFill>
          <a:srgbClr val="22222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</p:sp>
      <p:sp>
        <p:nvSpPr>
          <p:cNvPr id="97" name="Shape 97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">
    <p:bg>
      <p:bgPr>
        <a:blipFill dpi="0" rotWithShape="1">
          <a:blip r:embed="rId2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Shape 13"/>
          <p:cNvSpPr/>
          <p:nvPr/>
        </p:nvSpPr>
        <p:spPr>
          <a:xfrm flipH="1">
            <a:off x="1028474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 hasCustomPrompt="1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5200"/>
            </a:lvl1pPr>
            <a:lvl2pPr lvl="1">
              <a:spcBef>
                <a:spcPts val="0"/>
              </a:spcBef>
              <a:buSzPct val="100000"/>
              <a:defRPr sz="5200"/>
            </a:lvl2pPr>
            <a:lvl3pPr lvl="2">
              <a:spcBef>
                <a:spcPts val="0"/>
              </a:spcBef>
              <a:buSzPct val="100000"/>
              <a:defRPr sz="5200"/>
            </a:lvl3pPr>
            <a:lvl4pPr lvl="3">
              <a:spcBef>
                <a:spcPts val="0"/>
              </a:spcBef>
              <a:buSzPct val="100000"/>
              <a:defRPr sz="5200"/>
            </a:lvl4pPr>
            <a:lvl5pPr lvl="4">
              <a:spcBef>
                <a:spcPts val="0"/>
              </a:spcBef>
              <a:buSzPct val="100000"/>
              <a:defRPr sz="5200"/>
            </a:lvl5pPr>
            <a:lvl6pPr lvl="5">
              <a:spcBef>
                <a:spcPts val="0"/>
              </a:spcBef>
              <a:buSzPct val="100000"/>
              <a:defRPr sz="5200"/>
            </a:lvl6pPr>
            <a:lvl7pPr lvl="6">
              <a:spcBef>
                <a:spcPts val="0"/>
              </a:spcBef>
              <a:buSzPct val="100000"/>
              <a:defRPr sz="5200"/>
            </a:lvl7pPr>
            <a:lvl8pPr lvl="7">
              <a:spcBef>
                <a:spcPts val="0"/>
              </a:spcBef>
              <a:buSzPct val="100000"/>
              <a:defRPr sz="5200"/>
            </a:lvl8pPr>
            <a:lvl9pPr lvl="8">
              <a:spcBef>
                <a:spcPts val="0"/>
              </a:spcBef>
              <a:buSzPct val="100000"/>
              <a:defRPr sz="5200"/>
            </a:lvl9pPr>
          </a:lstStyle>
          <a:p>
            <a:r>
              <a:rPr lang="en-IN" smtClean="0"/>
              <a:t>ChillFli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719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Title">
    <p:bg>
      <p:bgPr>
        <a:blipFill dpi="0" rotWithShape="1">
          <a:blip r:embed="rId2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 userDrawn="1"/>
        </p:nvSpPr>
        <p:spPr>
          <a:xfrm>
            <a:off x="-11025" y="-11025"/>
            <a:ext cx="9144000" cy="51435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Shape 13"/>
          <p:cNvSpPr/>
          <p:nvPr/>
        </p:nvSpPr>
        <p:spPr>
          <a:xfrm flipH="1">
            <a:off x="1028474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 hasCustomPrompt="1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5200"/>
            </a:lvl1pPr>
            <a:lvl2pPr lvl="1">
              <a:spcBef>
                <a:spcPts val="0"/>
              </a:spcBef>
              <a:buSzPct val="100000"/>
              <a:defRPr sz="5200"/>
            </a:lvl2pPr>
            <a:lvl3pPr lvl="2">
              <a:spcBef>
                <a:spcPts val="0"/>
              </a:spcBef>
              <a:buSzPct val="100000"/>
              <a:defRPr sz="5200"/>
            </a:lvl3pPr>
            <a:lvl4pPr lvl="3">
              <a:spcBef>
                <a:spcPts val="0"/>
              </a:spcBef>
              <a:buSzPct val="100000"/>
              <a:defRPr sz="5200"/>
            </a:lvl4pPr>
            <a:lvl5pPr lvl="4">
              <a:spcBef>
                <a:spcPts val="0"/>
              </a:spcBef>
              <a:buSzPct val="100000"/>
              <a:defRPr sz="5200"/>
            </a:lvl5pPr>
            <a:lvl6pPr lvl="5">
              <a:spcBef>
                <a:spcPts val="0"/>
              </a:spcBef>
              <a:buSzPct val="100000"/>
              <a:defRPr sz="5200"/>
            </a:lvl6pPr>
            <a:lvl7pPr lvl="6">
              <a:spcBef>
                <a:spcPts val="0"/>
              </a:spcBef>
              <a:buSzPct val="100000"/>
              <a:defRPr sz="5200"/>
            </a:lvl7pPr>
            <a:lvl8pPr lvl="7">
              <a:spcBef>
                <a:spcPts val="0"/>
              </a:spcBef>
              <a:buSzPct val="100000"/>
              <a:defRPr sz="5200"/>
            </a:lvl8pPr>
            <a:lvl9pPr lvl="8">
              <a:spcBef>
                <a:spcPts val="0"/>
              </a:spcBef>
              <a:buSzPct val="100000"/>
              <a:defRPr sz="5200"/>
            </a:lvl9pPr>
          </a:lstStyle>
          <a:p>
            <a:r>
              <a:rPr lang="en-IN" smtClean="0"/>
              <a:t>ChillFli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2097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050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">
    <p:bg>
      <p:bgPr>
        <a:blipFill dpi="0" rotWithShape="1">
          <a:blip r:embed="rId2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Shape 13"/>
          <p:cNvSpPr/>
          <p:nvPr/>
        </p:nvSpPr>
        <p:spPr>
          <a:xfrm flipH="1">
            <a:off x="1028474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 hasCustomPrompt="1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5200"/>
            </a:lvl1pPr>
            <a:lvl2pPr lvl="1">
              <a:spcBef>
                <a:spcPts val="0"/>
              </a:spcBef>
              <a:buSzPct val="100000"/>
              <a:defRPr sz="5200"/>
            </a:lvl2pPr>
            <a:lvl3pPr lvl="2">
              <a:spcBef>
                <a:spcPts val="0"/>
              </a:spcBef>
              <a:buSzPct val="100000"/>
              <a:defRPr sz="5200"/>
            </a:lvl3pPr>
            <a:lvl4pPr lvl="3">
              <a:spcBef>
                <a:spcPts val="0"/>
              </a:spcBef>
              <a:buSzPct val="100000"/>
              <a:defRPr sz="5200"/>
            </a:lvl4pPr>
            <a:lvl5pPr lvl="4">
              <a:spcBef>
                <a:spcPts val="0"/>
              </a:spcBef>
              <a:buSzPct val="100000"/>
              <a:defRPr sz="5200"/>
            </a:lvl5pPr>
            <a:lvl6pPr lvl="5">
              <a:spcBef>
                <a:spcPts val="0"/>
              </a:spcBef>
              <a:buSzPct val="100000"/>
              <a:defRPr sz="5200"/>
            </a:lvl6pPr>
            <a:lvl7pPr lvl="6">
              <a:spcBef>
                <a:spcPts val="0"/>
              </a:spcBef>
              <a:buSzPct val="100000"/>
              <a:defRPr sz="5200"/>
            </a:lvl7pPr>
            <a:lvl8pPr lvl="7">
              <a:spcBef>
                <a:spcPts val="0"/>
              </a:spcBef>
              <a:buSzPct val="100000"/>
              <a:defRPr sz="5200"/>
            </a:lvl8pPr>
            <a:lvl9pPr lvl="8">
              <a:spcBef>
                <a:spcPts val="0"/>
              </a:spcBef>
              <a:buSzPct val="100000"/>
              <a:defRPr sz="5200"/>
            </a:lvl9pPr>
          </a:lstStyle>
          <a:p>
            <a:r>
              <a:rPr lang="en-IN" dirty="0" smtClean="0"/>
              <a:t>Content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3764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">
    <p:bg>
      <p:bgPr>
        <a:blipFill dpi="0" rotWithShape="1">
          <a:blip r:embed="rId2">
            <a:lum/>
          </a:blip>
          <a:srcRect/>
          <a:stretch>
            <a:fillRect l="-22000" r="-22000"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Shape 13"/>
          <p:cNvSpPr/>
          <p:nvPr/>
        </p:nvSpPr>
        <p:spPr>
          <a:xfrm flipH="1">
            <a:off x="1028474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 hasCustomPrompt="1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5200"/>
            </a:lvl1pPr>
            <a:lvl2pPr lvl="1">
              <a:spcBef>
                <a:spcPts val="0"/>
              </a:spcBef>
              <a:buSzPct val="100000"/>
              <a:defRPr sz="5200"/>
            </a:lvl2pPr>
            <a:lvl3pPr lvl="2">
              <a:spcBef>
                <a:spcPts val="0"/>
              </a:spcBef>
              <a:buSzPct val="100000"/>
              <a:defRPr sz="5200"/>
            </a:lvl3pPr>
            <a:lvl4pPr lvl="3">
              <a:spcBef>
                <a:spcPts val="0"/>
              </a:spcBef>
              <a:buSzPct val="100000"/>
              <a:defRPr sz="5200"/>
            </a:lvl4pPr>
            <a:lvl5pPr lvl="4">
              <a:spcBef>
                <a:spcPts val="0"/>
              </a:spcBef>
              <a:buSzPct val="100000"/>
              <a:defRPr sz="5200"/>
            </a:lvl5pPr>
            <a:lvl6pPr lvl="5">
              <a:spcBef>
                <a:spcPts val="0"/>
              </a:spcBef>
              <a:buSzPct val="100000"/>
              <a:defRPr sz="5200"/>
            </a:lvl6pPr>
            <a:lvl7pPr lvl="6">
              <a:spcBef>
                <a:spcPts val="0"/>
              </a:spcBef>
              <a:buSzPct val="100000"/>
              <a:defRPr sz="5200"/>
            </a:lvl7pPr>
            <a:lvl8pPr lvl="7">
              <a:spcBef>
                <a:spcPts val="0"/>
              </a:spcBef>
              <a:buSzPct val="100000"/>
              <a:defRPr sz="5200"/>
            </a:lvl8pPr>
            <a:lvl9pPr lvl="8">
              <a:spcBef>
                <a:spcPts val="0"/>
              </a:spcBef>
              <a:buSzPct val="100000"/>
              <a:defRPr sz="5200"/>
            </a:lvl9pPr>
          </a:lstStyle>
          <a:p>
            <a:r>
              <a:rPr lang="en-IN" dirty="0" smtClean="0"/>
              <a:t>References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820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Shape 13"/>
          <p:cNvSpPr/>
          <p:nvPr/>
        </p:nvSpPr>
        <p:spPr>
          <a:xfrm flipH="1">
            <a:off x="1028474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 hasCustomPrompt="1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5200" baseline="0"/>
            </a:lvl1pPr>
            <a:lvl2pPr lvl="1">
              <a:spcBef>
                <a:spcPts val="0"/>
              </a:spcBef>
              <a:buSzPct val="100000"/>
              <a:defRPr sz="5200"/>
            </a:lvl2pPr>
            <a:lvl3pPr lvl="2">
              <a:spcBef>
                <a:spcPts val="0"/>
              </a:spcBef>
              <a:buSzPct val="100000"/>
              <a:defRPr sz="5200"/>
            </a:lvl3pPr>
            <a:lvl4pPr lvl="3">
              <a:spcBef>
                <a:spcPts val="0"/>
              </a:spcBef>
              <a:buSzPct val="100000"/>
              <a:defRPr sz="5200"/>
            </a:lvl4pPr>
            <a:lvl5pPr lvl="4">
              <a:spcBef>
                <a:spcPts val="0"/>
              </a:spcBef>
              <a:buSzPct val="100000"/>
              <a:defRPr sz="5200"/>
            </a:lvl5pPr>
            <a:lvl6pPr lvl="5">
              <a:spcBef>
                <a:spcPts val="0"/>
              </a:spcBef>
              <a:buSzPct val="100000"/>
              <a:defRPr sz="5200"/>
            </a:lvl6pPr>
            <a:lvl7pPr lvl="6">
              <a:spcBef>
                <a:spcPts val="0"/>
              </a:spcBef>
              <a:buSzPct val="100000"/>
              <a:defRPr sz="5200"/>
            </a:lvl7pPr>
            <a:lvl8pPr lvl="7">
              <a:spcBef>
                <a:spcPts val="0"/>
              </a:spcBef>
              <a:buSzPct val="100000"/>
              <a:defRPr sz="5200"/>
            </a:lvl8pPr>
            <a:lvl9pPr lvl="8">
              <a:spcBef>
                <a:spcPts val="0"/>
              </a:spcBef>
              <a:buSzPct val="100000"/>
              <a:defRPr sz="5200"/>
            </a:lvl9pPr>
          </a:lstStyle>
          <a:p>
            <a:r>
              <a:rPr lang="en-IN" dirty="0" smtClean="0"/>
              <a:t>High Fidelity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117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Title">
    <p:bg>
      <p:bgPr>
        <a:blipFill dpi="0" rotWithShape="1">
          <a:blip r:embed="rId2">
            <a:lum/>
          </a:blip>
          <a:srcRect/>
          <a:stretch>
            <a:fillRect l="-22000" r="-22000"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Shape 13"/>
          <p:cNvSpPr/>
          <p:nvPr/>
        </p:nvSpPr>
        <p:spPr>
          <a:xfrm flipH="1">
            <a:off x="1028474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 hasCustomPrompt="1"/>
          </p:nvPr>
        </p:nvSpPr>
        <p:spPr>
          <a:xfrm>
            <a:off x="1028475" y="0"/>
            <a:ext cx="5106512" cy="4020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5200" baseline="0"/>
            </a:lvl1pPr>
            <a:lvl2pPr lvl="1">
              <a:spcBef>
                <a:spcPts val="0"/>
              </a:spcBef>
              <a:buSzPct val="100000"/>
              <a:defRPr sz="5200"/>
            </a:lvl2pPr>
            <a:lvl3pPr lvl="2">
              <a:spcBef>
                <a:spcPts val="0"/>
              </a:spcBef>
              <a:buSzPct val="100000"/>
              <a:defRPr sz="5200"/>
            </a:lvl3pPr>
            <a:lvl4pPr lvl="3">
              <a:spcBef>
                <a:spcPts val="0"/>
              </a:spcBef>
              <a:buSzPct val="100000"/>
              <a:defRPr sz="5200"/>
            </a:lvl4pPr>
            <a:lvl5pPr lvl="4">
              <a:spcBef>
                <a:spcPts val="0"/>
              </a:spcBef>
              <a:buSzPct val="100000"/>
              <a:defRPr sz="5200"/>
            </a:lvl5pPr>
            <a:lvl6pPr lvl="5">
              <a:spcBef>
                <a:spcPts val="0"/>
              </a:spcBef>
              <a:buSzPct val="100000"/>
              <a:defRPr sz="5200"/>
            </a:lvl6pPr>
            <a:lvl7pPr lvl="6">
              <a:spcBef>
                <a:spcPts val="0"/>
              </a:spcBef>
              <a:buSzPct val="100000"/>
              <a:defRPr sz="5200"/>
            </a:lvl7pPr>
            <a:lvl8pPr lvl="7">
              <a:spcBef>
                <a:spcPts val="0"/>
              </a:spcBef>
              <a:buSzPct val="100000"/>
              <a:defRPr sz="5200"/>
            </a:lvl8pPr>
            <a:lvl9pPr lvl="8">
              <a:spcBef>
                <a:spcPts val="0"/>
              </a:spcBef>
              <a:buSzPct val="100000"/>
              <a:defRPr sz="5200"/>
            </a:lvl9pPr>
          </a:lstStyle>
          <a:p>
            <a:r>
              <a:rPr lang="en-IN" dirty="0" smtClean="0"/>
              <a:t>Low fidelity prototype?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9548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8_Title">
    <p:bg>
      <p:bgPr>
        <a:blipFill dpi="0" rotWithShape="1">
          <a:blip r:embed="rId2">
            <a:lum/>
          </a:blip>
          <a:srcRect/>
          <a:stretch>
            <a:fillRect l="-22000" r="-22000"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Shape 13"/>
          <p:cNvSpPr/>
          <p:nvPr/>
        </p:nvSpPr>
        <p:spPr>
          <a:xfrm flipH="1">
            <a:off x="1028474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 hasCustomPrompt="1"/>
          </p:nvPr>
        </p:nvSpPr>
        <p:spPr>
          <a:xfrm>
            <a:off x="1028475" y="0"/>
            <a:ext cx="5106512" cy="4020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5200" baseline="0"/>
            </a:lvl1pPr>
            <a:lvl2pPr lvl="1">
              <a:spcBef>
                <a:spcPts val="0"/>
              </a:spcBef>
              <a:buSzPct val="100000"/>
              <a:defRPr sz="5200"/>
            </a:lvl2pPr>
            <a:lvl3pPr lvl="2">
              <a:spcBef>
                <a:spcPts val="0"/>
              </a:spcBef>
              <a:buSzPct val="100000"/>
              <a:defRPr sz="5200"/>
            </a:lvl3pPr>
            <a:lvl4pPr lvl="3">
              <a:spcBef>
                <a:spcPts val="0"/>
              </a:spcBef>
              <a:buSzPct val="100000"/>
              <a:defRPr sz="5200"/>
            </a:lvl4pPr>
            <a:lvl5pPr lvl="4">
              <a:spcBef>
                <a:spcPts val="0"/>
              </a:spcBef>
              <a:buSzPct val="100000"/>
              <a:defRPr sz="5200"/>
            </a:lvl5pPr>
            <a:lvl6pPr lvl="5">
              <a:spcBef>
                <a:spcPts val="0"/>
              </a:spcBef>
              <a:buSzPct val="100000"/>
              <a:defRPr sz="5200"/>
            </a:lvl6pPr>
            <a:lvl7pPr lvl="6">
              <a:spcBef>
                <a:spcPts val="0"/>
              </a:spcBef>
              <a:buSzPct val="100000"/>
              <a:defRPr sz="5200"/>
            </a:lvl7pPr>
            <a:lvl8pPr lvl="7">
              <a:spcBef>
                <a:spcPts val="0"/>
              </a:spcBef>
              <a:buSzPct val="100000"/>
              <a:defRPr sz="5200"/>
            </a:lvl8pPr>
            <a:lvl9pPr lvl="8">
              <a:spcBef>
                <a:spcPts val="0"/>
              </a:spcBef>
              <a:buSzPct val="100000"/>
              <a:defRPr sz="5200"/>
            </a:lvl9pPr>
          </a:lstStyle>
          <a:p>
            <a:r>
              <a:rPr lang="en-IN" dirty="0" smtClean="0"/>
              <a:t>Low fidelity prototype?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2482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8700"/>
              </a:buClr>
              <a:buSzPct val="100000"/>
              <a:buFont typeface="Roboto"/>
              <a:buChar char="▸"/>
              <a:defRPr sz="30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480"/>
              </a:spcBef>
              <a:buClr>
                <a:srgbClr val="FF8700"/>
              </a:buClr>
              <a:buSzPct val="1000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480"/>
              </a:spcBef>
              <a:buClr>
                <a:srgbClr val="FF8700"/>
              </a:buClr>
              <a:buSzPct val="1000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1" r:id="rId2"/>
    <p:sldLayoutId id="2147483669" r:id="rId3"/>
    <p:sldLayoutId id="2147483670" r:id="rId4"/>
    <p:sldLayoutId id="2147483662" r:id="rId5"/>
    <p:sldLayoutId id="2147483663" r:id="rId6"/>
    <p:sldLayoutId id="2147483664" r:id="rId7"/>
    <p:sldLayoutId id="2147483666" r:id="rId8"/>
    <p:sldLayoutId id="2147483668" r:id="rId9"/>
    <p:sldLayoutId id="2147483667" r:id="rId10"/>
    <p:sldLayoutId id="2147483650" r:id="rId11"/>
    <p:sldLayoutId id="2147483651" r:id="rId12"/>
    <p:sldLayoutId id="2147483655" r:id="rId13"/>
    <p:sldLayoutId id="2147483658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ustinmind.com/support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youtube.com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ChillFlix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r="-24000"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How we started?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63700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How we started?</a:t>
            </a:r>
            <a:endParaRPr lang="en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54912" y="1458379"/>
            <a:ext cx="7219507" cy="2986030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1800" dirty="0" smtClean="0"/>
              <a:t>Brainstorming</a:t>
            </a:r>
            <a:endParaRPr lang="en-IN" sz="1800" dirty="0"/>
          </a:p>
          <a:p>
            <a:pPr>
              <a:buNone/>
            </a:pPr>
            <a:r>
              <a:rPr lang="en-IN" sz="1400" dirty="0" smtClean="0"/>
              <a:t>           Found </a:t>
            </a:r>
            <a:r>
              <a:rPr lang="en-IN" sz="1400" dirty="0"/>
              <a:t>possible screens for various </a:t>
            </a:r>
            <a:r>
              <a:rPr lang="en-IN" sz="1400" dirty="0" smtClean="0"/>
              <a:t>context</a:t>
            </a:r>
            <a:endParaRPr lang="en-IN" sz="800" dirty="0"/>
          </a:p>
          <a:p>
            <a:pPr>
              <a:buNone/>
            </a:pPr>
            <a:r>
              <a:rPr lang="en-IN" sz="800" dirty="0"/>
              <a:t> </a:t>
            </a:r>
            <a:r>
              <a:rPr lang="en-IN" sz="800" dirty="0" smtClean="0"/>
              <a:t>                   </a:t>
            </a:r>
            <a:r>
              <a:rPr lang="en-IN" sz="1400" dirty="0" smtClean="0"/>
              <a:t>Made </a:t>
            </a:r>
            <a:r>
              <a:rPr lang="en-IN" sz="1400" dirty="0"/>
              <a:t>low fidelity layout for each screens</a:t>
            </a:r>
            <a:br>
              <a:rPr lang="en-IN" sz="1400" dirty="0"/>
            </a:br>
            <a:endParaRPr lang="en-IN" sz="14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1800" dirty="0"/>
              <a:t>Designed user flow of each screens</a:t>
            </a:r>
            <a:br>
              <a:rPr lang="en-IN" sz="1800" dirty="0"/>
            </a:br>
            <a:endParaRPr lang="en-IN" sz="18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1800" dirty="0"/>
              <a:t>Identified design patterns and </a:t>
            </a:r>
            <a:r>
              <a:rPr lang="en-IN" sz="1800" dirty="0" err="1"/>
              <a:t>colors</a:t>
            </a:r>
            <a:r>
              <a:rPr lang="en-IN" sz="1800" dirty="0"/>
              <a:t> for the app</a:t>
            </a:r>
            <a:br>
              <a:rPr lang="en-IN" sz="1800" dirty="0"/>
            </a:br>
            <a:endParaRPr lang="en-IN" sz="18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1800" dirty="0"/>
              <a:t>Done Detailing of each pages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7459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Low fidelity</a:t>
            </a:r>
            <a:r>
              <a:rPr lang="en" dirty="0" smtClean="0"/>
              <a:t>?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31686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Screens</a:t>
            </a:r>
            <a:endParaRPr lang="en-IN" dirty="0"/>
          </a:p>
        </p:txBody>
      </p:sp>
      <p:sp>
        <p:nvSpPr>
          <p:cNvPr id="161" name="Shape 16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721" y="1025174"/>
            <a:ext cx="2358066" cy="391896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076" y="1025173"/>
            <a:ext cx="2357438" cy="39189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Screens</a:t>
            </a:r>
            <a:endParaRPr lang="en-IN" dirty="0"/>
          </a:p>
        </p:txBody>
      </p:sp>
      <p:sp>
        <p:nvSpPr>
          <p:cNvPr id="161" name="Shape 16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509" y="1025174"/>
            <a:ext cx="2358066" cy="39189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572" y="1025174"/>
            <a:ext cx="2357438" cy="391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38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High fidelity</a:t>
            </a:r>
            <a:r>
              <a:rPr lang="en" dirty="0" smtClean="0"/>
              <a:t>?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06707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Screens</a:t>
            </a:r>
            <a:endParaRPr lang="en-IN" dirty="0"/>
          </a:p>
        </p:txBody>
      </p:sp>
      <p:sp>
        <p:nvSpPr>
          <p:cNvPr id="161" name="Shape 16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16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15" y="1025175"/>
            <a:ext cx="2762636" cy="38976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376" y="1011511"/>
            <a:ext cx="2762636" cy="39250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037" y="1030489"/>
            <a:ext cx="2724530" cy="388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14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Screens</a:t>
            </a:r>
            <a:endParaRPr lang="en-IN" dirty="0"/>
          </a:p>
        </p:txBody>
      </p:sp>
      <p:sp>
        <p:nvSpPr>
          <p:cNvPr id="161" name="Shape 16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17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705" y="1025174"/>
            <a:ext cx="2781688" cy="386580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942" y="1025174"/>
            <a:ext cx="2734057" cy="38847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26" y="1025174"/>
            <a:ext cx="2724530" cy="386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14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ctrTitle"/>
          </p:nvPr>
        </p:nvSpPr>
        <p:spPr>
          <a:xfrm>
            <a:off x="188502" y="1297172"/>
            <a:ext cx="5106512" cy="2955851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solidFill>
                  <a:schemeClr val="bg1"/>
                </a:solidFill>
              </a:rPr>
              <a:t>Tools?</a:t>
            </a:r>
            <a:endParaRPr lang="e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04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Tools we have used</a:t>
            </a:r>
            <a:endParaRPr lang="en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54912" y="1458379"/>
            <a:ext cx="7219507" cy="2986030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1800" dirty="0" smtClean="0"/>
              <a:t>Communication Tool: Slack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1800" dirty="0" smtClean="0"/>
              <a:t>Prototyping Tool: </a:t>
            </a:r>
            <a:r>
              <a:rPr lang="en-IN" sz="1800" dirty="0" err="1" smtClean="0"/>
              <a:t>JustInMind</a:t>
            </a:r>
            <a:endParaRPr lang="en-IN" sz="1800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1800" dirty="0" smtClean="0"/>
              <a:t>Project Tracking Tool: </a:t>
            </a:r>
            <a:r>
              <a:rPr lang="en-IN" sz="1800" dirty="0" err="1" smtClean="0"/>
              <a:t>ZenHub</a:t>
            </a:r>
            <a:endParaRPr lang="en-IN" sz="1800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1800" dirty="0" smtClean="0"/>
              <a:t>Version Control: </a:t>
            </a:r>
            <a:r>
              <a:rPr lang="en-IN" sz="1800" dirty="0" err="1" smtClean="0"/>
              <a:t>Github</a:t>
            </a:r>
            <a:endParaRPr lang="en-IN" sz="1800"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4989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Content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55371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ctrTitle"/>
          </p:nvPr>
        </p:nvSpPr>
        <p:spPr>
          <a:xfrm>
            <a:off x="996578" y="308344"/>
            <a:ext cx="5238600" cy="4020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solidFill>
                  <a:schemeClr val="bg1"/>
                </a:solidFill>
              </a:rPr>
              <a:t>References</a:t>
            </a:r>
            <a:r>
              <a:rPr lang="en" dirty="0" smtClean="0">
                <a:solidFill>
                  <a:schemeClr val="bg1"/>
                </a:solidFill>
              </a:rPr>
              <a:t>?</a:t>
            </a:r>
            <a:endParaRPr lang="e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97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Tools we have used</a:t>
            </a:r>
            <a:endParaRPr lang="en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54912" y="1458379"/>
            <a:ext cx="7219507" cy="298603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it-IT" sz="2000" dirty="0">
                <a:hlinkClick r:id="rId3"/>
              </a:rPr>
              <a:t>https://www.justinmind.com/support/</a:t>
            </a:r>
            <a:endParaRPr lang="it-IT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it-IT" sz="2000" dirty="0">
                <a:hlinkClick r:id="rId4"/>
              </a:rPr>
              <a:t>https://www.youtube.com/</a:t>
            </a:r>
            <a:endParaRPr lang="it-IT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it-IT" sz="2000" dirty="0"/>
              <a:t>NetFlix Mobile App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it-IT" sz="2000" dirty="0"/>
              <a:t>Amazon Prime App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539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solidFill>
                  <a:schemeClr val="tx1"/>
                </a:solidFill>
              </a:rPr>
              <a:t>Questions</a:t>
            </a:r>
            <a:r>
              <a:rPr lang="en" dirty="0" smtClean="0">
                <a:solidFill>
                  <a:schemeClr val="tx1"/>
                </a:solidFill>
              </a:rPr>
              <a:t>?</a:t>
            </a:r>
            <a:endParaRPr lang="e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67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23</a:t>
            </a:fld>
            <a:endParaRPr lang="en"/>
          </a:p>
        </p:txBody>
      </p:sp>
      <p:sp>
        <p:nvSpPr>
          <p:cNvPr id="306" name="Shape 306"/>
          <p:cNvSpPr txBox="1">
            <a:spLocks noGrp="1"/>
          </p:cNvSpPr>
          <p:nvPr>
            <p:ph type="ctrTitle" idx="4294967295"/>
          </p:nvPr>
        </p:nvSpPr>
        <p:spPr>
          <a:xfrm>
            <a:off x="1033300" y="1126150"/>
            <a:ext cx="6672600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" sz="6000" dirty="0">
                <a:solidFill>
                  <a:srgbClr val="FF8700"/>
                </a:solidFill>
              </a:rPr>
              <a:t>THANKS</a:t>
            </a:r>
            <a:r>
              <a:rPr lang="en" sz="6000" dirty="0" smtClean="0">
                <a:solidFill>
                  <a:srgbClr val="FF8700"/>
                </a:solidFill>
              </a:rPr>
              <a:t>!</a:t>
            </a:r>
            <a:br>
              <a:rPr lang="en" sz="6000" dirty="0" smtClean="0">
                <a:solidFill>
                  <a:srgbClr val="FF8700"/>
                </a:solidFill>
              </a:rPr>
            </a:br>
            <a:r>
              <a:rPr lang="en-IN" sz="1800" b="1" dirty="0" smtClean="0">
                <a:solidFill>
                  <a:schemeClr val="bg1"/>
                </a:solidFill>
              </a:rPr>
              <a:t>Guided </a:t>
            </a:r>
            <a:r>
              <a:rPr lang="en-IN" sz="1800" b="1" dirty="0">
                <a:solidFill>
                  <a:schemeClr val="bg1"/>
                </a:solidFill>
              </a:rPr>
              <a:t>By</a:t>
            </a:r>
            <a:r>
              <a:rPr lang="en-IN" sz="1800" dirty="0">
                <a:solidFill>
                  <a:schemeClr val="bg1"/>
                </a:solidFill>
              </a:rPr>
              <a:t> : </a:t>
            </a:r>
            <a:r>
              <a:rPr lang="en-IN" sz="1800" dirty="0" err="1">
                <a:solidFill>
                  <a:schemeClr val="bg1"/>
                </a:solidFill>
              </a:rPr>
              <a:t>Prof.</a:t>
            </a:r>
            <a:r>
              <a:rPr lang="en-IN" sz="1800" dirty="0">
                <a:solidFill>
                  <a:schemeClr val="bg1"/>
                </a:solidFill>
              </a:rPr>
              <a:t> Richard </a:t>
            </a:r>
            <a:r>
              <a:rPr lang="en-IN" sz="1800" dirty="0" err="1">
                <a:solidFill>
                  <a:schemeClr val="bg1"/>
                </a:solidFill>
              </a:rPr>
              <a:t>Grand'Maison</a:t>
            </a:r>
            <a:endParaRPr lang="en" sz="6000" dirty="0">
              <a:solidFill>
                <a:srgbClr val="FF8700"/>
              </a:solidFill>
            </a:endParaRPr>
          </a:p>
        </p:txBody>
      </p:sp>
      <p:sp>
        <p:nvSpPr>
          <p:cNvPr id="307" name="Shape 307"/>
          <p:cNvSpPr txBox="1">
            <a:spLocks noGrp="1"/>
          </p:cNvSpPr>
          <p:nvPr>
            <p:ph type="subTitle" idx="4294967295"/>
          </p:nvPr>
        </p:nvSpPr>
        <p:spPr>
          <a:xfrm>
            <a:off x="1033300" y="2630574"/>
            <a:ext cx="7185000" cy="21328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IN" sz="1600" dirty="0">
                <a:solidFill>
                  <a:schemeClr val="bg1"/>
                </a:solidFill>
              </a:rPr>
              <a:t>1896288 - Harsh Mehta </a:t>
            </a:r>
          </a:p>
          <a:p>
            <a:pPr>
              <a:buNone/>
            </a:pPr>
            <a:r>
              <a:rPr lang="en-IN" sz="1600" dirty="0">
                <a:solidFill>
                  <a:schemeClr val="bg1"/>
                </a:solidFill>
              </a:rPr>
              <a:t>1896362 - </a:t>
            </a:r>
            <a:r>
              <a:rPr lang="en-IN" sz="1600" dirty="0" err="1">
                <a:solidFill>
                  <a:schemeClr val="bg1"/>
                </a:solidFill>
              </a:rPr>
              <a:t>Harshil</a:t>
            </a:r>
            <a:r>
              <a:rPr lang="en-IN" sz="1600" dirty="0">
                <a:solidFill>
                  <a:schemeClr val="bg1"/>
                </a:solidFill>
              </a:rPr>
              <a:t> </a:t>
            </a:r>
            <a:r>
              <a:rPr lang="en-IN" sz="1600" dirty="0" err="1">
                <a:solidFill>
                  <a:schemeClr val="bg1"/>
                </a:solidFill>
              </a:rPr>
              <a:t>Ramswaroop</a:t>
            </a:r>
            <a:r>
              <a:rPr lang="en-IN" sz="1600" dirty="0">
                <a:solidFill>
                  <a:schemeClr val="bg1"/>
                </a:solidFill>
              </a:rPr>
              <a:t> </a:t>
            </a:r>
          </a:p>
          <a:p>
            <a:pPr>
              <a:buNone/>
            </a:pPr>
            <a:r>
              <a:rPr lang="en-IN" sz="1600" dirty="0">
                <a:solidFill>
                  <a:schemeClr val="bg1"/>
                </a:solidFill>
              </a:rPr>
              <a:t>1896494 - </a:t>
            </a:r>
            <a:r>
              <a:rPr lang="en-IN" sz="1600" dirty="0" err="1">
                <a:solidFill>
                  <a:schemeClr val="bg1"/>
                </a:solidFill>
              </a:rPr>
              <a:t>Urvil</a:t>
            </a:r>
            <a:r>
              <a:rPr lang="en-IN" sz="1600" dirty="0">
                <a:solidFill>
                  <a:schemeClr val="bg1"/>
                </a:solidFill>
              </a:rPr>
              <a:t> shah </a:t>
            </a:r>
          </a:p>
          <a:p>
            <a:pPr>
              <a:buNone/>
            </a:pPr>
            <a:r>
              <a:rPr lang="en-IN" sz="1600" dirty="0">
                <a:solidFill>
                  <a:schemeClr val="bg1"/>
                </a:solidFill>
              </a:rPr>
              <a:t>1896502 - </a:t>
            </a:r>
            <a:r>
              <a:rPr lang="en-IN" sz="1600" dirty="0" err="1">
                <a:solidFill>
                  <a:schemeClr val="bg1"/>
                </a:solidFill>
              </a:rPr>
              <a:t>Himanshu</a:t>
            </a:r>
            <a:r>
              <a:rPr lang="en-IN" sz="1600" dirty="0">
                <a:solidFill>
                  <a:schemeClr val="bg1"/>
                </a:solidFill>
              </a:rPr>
              <a:t> Shah</a:t>
            </a:r>
          </a:p>
          <a:p>
            <a:pPr>
              <a:buNone/>
            </a:pPr>
            <a:r>
              <a:rPr lang="en-IN" sz="1600" dirty="0">
                <a:solidFill>
                  <a:schemeClr val="bg1"/>
                </a:solidFill>
              </a:rPr>
              <a:t>1896933 - Ruby </a:t>
            </a:r>
            <a:r>
              <a:rPr lang="en-IN" sz="1600" dirty="0" smtClean="0">
                <a:solidFill>
                  <a:schemeClr val="bg1"/>
                </a:solidFill>
              </a:rPr>
              <a:t>Ann</a:t>
            </a:r>
          </a:p>
          <a:p>
            <a:pPr>
              <a:buNone/>
            </a:pPr>
            <a:endParaRPr lang="en-IN" sz="1600" dirty="0">
              <a:solidFill>
                <a:schemeClr val="bg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lang="en"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Content</a:t>
            </a:r>
            <a:endParaRPr lang="en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040565" y="1458379"/>
            <a:ext cx="4232644" cy="2986030"/>
          </a:xfrm>
        </p:spPr>
        <p:txBody>
          <a:bodyPr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2400" dirty="0" smtClean="0"/>
              <a:t>What?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2400" dirty="0" smtClean="0"/>
              <a:t>Why?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2400" dirty="0" smtClean="0"/>
              <a:t>How?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2400" dirty="0" smtClean="0"/>
              <a:t>Low Fidelity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2400" dirty="0" smtClean="0"/>
              <a:t>High Fidelity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2400" dirty="0" smtClean="0"/>
              <a:t>Tools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What?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36829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What is ChillFlix?</a:t>
            </a:r>
            <a:endParaRPr lang="en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54912" y="1458379"/>
            <a:ext cx="7219507" cy="2986030"/>
          </a:xfrm>
        </p:spPr>
        <p:txBody>
          <a:bodyPr/>
          <a:lstStyle/>
          <a:p>
            <a:pPr>
              <a:buNone/>
            </a:pPr>
            <a:r>
              <a:rPr lang="en-IN" sz="1400" b="1" dirty="0" err="1"/>
              <a:t>ChillFlix</a:t>
            </a:r>
            <a:r>
              <a:rPr lang="en-IN" sz="1400" b="1" dirty="0"/>
              <a:t> provides users to steam movies, TV series and many more other </a:t>
            </a:r>
            <a:r>
              <a:rPr lang="en-IN" sz="1400" b="1" dirty="0" smtClean="0"/>
              <a:t>contents seamlessly</a:t>
            </a:r>
          </a:p>
          <a:p>
            <a:pPr>
              <a:buNone/>
            </a:pPr>
            <a:endParaRPr lang="en-IN" sz="14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1400" dirty="0"/>
              <a:t>Latest Contents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1400" dirty="0"/>
              <a:t>Trending Movies and videos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1400" dirty="0"/>
              <a:t>Preferences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IN" sz="2400" dirty="0" smtClean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908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Why?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45515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IN" i="0" dirty="0" smtClean="0"/>
              <a:t>Personalization </a:t>
            </a:r>
            <a:r>
              <a:rPr lang="en-IN" i="0" dirty="0"/>
              <a:t>is critical in making a mobile User Experience </a:t>
            </a:r>
            <a:r>
              <a:rPr lang="en-IN" i="0" dirty="0" smtClean="0"/>
              <a:t>delightful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180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Continue..</a:t>
            </a:r>
            <a:endParaRPr lang="en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54912" y="1458379"/>
            <a:ext cx="7219507" cy="2986030"/>
          </a:xfrm>
        </p:spPr>
        <p:txBody>
          <a:bodyPr/>
          <a:lstStyle/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IN" sz="1600" dirty="0"/>
              <a:t>If we look at present-day scenarios, a majority of people like to spend their free time doing nothing but binge-watching their </a:t>
            </a:r>
            <a:r>
              <a:rPr lang="en-IN" sz="1600" dirty="0" err="1"/>
              <a:t>favorite</a:t>
            </a:r>
            <a:r>
              <a:rPr lang="en-IN" sz="1600" dirty="0"/>
              <a:t> shows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IN" sz="1600" dirty="0"/>
              <a:t>Growth of digital media consumption is growing exponentially over the past few years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IN" sz="1200" dirty="0" smtClean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7503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Continue..</a:t>
            </a:r>
            <a:endParaRPr lang="en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54912" y="1458379"/>
            <a:ext cx="7219507" cy="2986030"/>
          </a:xfrm>
        </p:spPr>
        <p:txBody>
          <a:bodyPr/>
          <a:lstStyle/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IN" sz="1600" dirty="0"/>
              <a:t>If we look at present-day scenarios, a majority of people like to spend their free time doing nothing but binge-watching their </a:t>
            </a:r>
            <a:r>
              <a:rPr lang="en-IN" sz="1600" dirty="0" err="1"/>
              <a:t>favorite</a:t>
            </a:r>
            <a:r>
              <a:rPr lang="en-IN" sz="1600" dirty="0"/>
              <a:t> shows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IN" sz="1600" dirty="0"/>
              <a:t>Growth of digital media consumption is growing exponentially over the past few years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IN" sz="1200" dirty="0" smtClean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7711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llia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245</Words>
  <Application>Microsoft Office PowerPoint</Application>
  <PresentationFormat>On-screen Show (16:9)</PresentationFormat>
  <Paragraphs>69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Wingdings</vt:lpstr>
      <vt:lpstr>Courier New</vt:lpstr>
      <vt:lpstr>Dosis</vt:lpstr>
      <vt:lpstr>Roboto</vt:lpstr>
      <vt:lpstr>William template</vt:lpstr>
      <vt:lpstr>ChillFlix</vt:lpstr>
      <vt:lpstr>Content</vt:lpstr>
      <vt:lpstr>Content</vt:lpstr>
      <vt:lpstr>What?</vt:lpstr>
      <vt:lpstr>What is ChillFlix?</vt:lpstr>
      <vt:lpstr>Why?</vt:lpstr>
      <vt:lpstr>PowerPoint Presentation</vt:lpstr>
      <vt:lpstr>Continue..</vt:lpstr>
      <vt:lpstr>Continue..</vt:lpstr>
      <vt:lpstr>How we started?</vt:lpstr>
      <vt:lpstr>How we started?</vt:lpstr>
      <vt:lpstr>Low fidelity?</vt:lpstr>
      <vt:lpstr>Screens</vt:lpstr>
      <vt:lpstr>Screens</vt:lpstr>
      <vt:lpstr>High fidelity?</vt:lpstr>
      <vt:lpstr>Screens</vt:lpstr>
      <vt:lpstr>Screens</vt:lpstr>
      <vt:lpstr>Tools?</vt:lpstr>
      <vt:lpstr>Tools we have used</vt:lpstr>
      <vt:lpstr>References?</vt:lpstr>
      <vt:lpstr>Tools we have used</vt:lpstr>
      <vt:lpstr>Questions?</vt:lpstr>
      <vt:lpstr>THANKS! Guided By : Prof. Richard Grand'Maison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harsh mehta</dc:creator>
  <cp:lastModifiedBy>harsh mehta</cp:lastModifiedBy>
  <cp:revision>15</cp:revision>
  <dcterms:modified xsi:type="dcterms:W3CDTF">2019-05-04T04:15:54Z</dcterms:modified>
</cp:coreProperties>
</file>