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2" r:id="rId4"/>
    <p:sldId id="260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“</a:t>
            </a:r>
            <a:r>
              <a:rPr lang="en-US" dirty="0" err="1"/>
              <a:t>Wine”tists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954" y="4572000"/>
            <a:ext cx="5619087" cy="1600200"/>
          </a:xfrm>
        </p:spPr>
        <p:txBody>
          <a:bodyPr numCol="2">
            <a:normAutofit/>
          </a:bodyPr>
          <a:lstStyle/>
          <a:p>
            <a:r>
              <a:rPr lang="en-US" dirty="0"/>
              <a:t>Kevin Heaney</a:t>
            </a:r>
          </a:p>
          <a:p>
            <a:r>
              <a:rPr lang="en-US" dirty="0"/>
              <a:t>Howard Mitchell</a:t>
            </a:r>
          </a:p>
          <a:p>
            <a:r>
              <a:rPr lang="en-US" dirty="0"/>
              <a:t>Rodney Mosquito</a:t>
            </a:r>
          </a:p>
          <a:p>
            <a:r>
              <a:rPr lang="en-US" dirty="0"/>
              <a:t>Suzanne Polk</a:t>
            </a:r>
          </a:p>
          <a:p>
            <a:r>
              <a:rPr lang="en-US" dirty="0"/>
              <a:t>John Sachs</a:t>
            </a:r>
          </a:p>
        </p:txBody>
      </p:sp>
      <p:pic>
        <p:nvPicPr>
          <p:cNvPr id="9" name="Picture Placeholder 8" descr="A close up of a bottle of wine&#10;&#10;Description automatically generated">
            <a:extLst>
              <a:ext uri="{FF2B5EF4-FFF2-40B4-BE49-F238E27FC236}">
                <a16:creationId xmlns:a16="http://schemas.microsoft.com/office/drawing/2014/main" id="{03C51E34-6908-42A2-B192-9E1EE07180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647" r="23647"/>
          <a:stretch>
            <a:fillRect/>
          </a:stretch>
        </p:blipFill>
        <p:spPr>
          <a:xfrm>
            <a:off x="6743700" y="0"/>
            <a:ext cx="5448300" cy="6858000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5400" y="1782147"/>
            <a:ext cx="4572000" cy="43900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900" dirty="0"/>
              <a:t>Dataset located on Kaggle</a:t>
            </a:r>
          </a:p>
          <a:p>
            <a:r>
              <a:rPr lang="en-US" sz="1900" dirty="0"/>
              <a:t>Wine reviews scraped from </a:t>
            </a:r>
            <a:r>
              <a:rPr lang="en-US" sz="1900" dirty="0" err="1"/>
              <a:t>WineEnthusiast</a:t>
            </a:r>
            <a:r>
              <a:rPr lang="en-US" sz="1900" dirty="0"/>
              <a:t> on 11/24/2017</a:t>
            </a:r>
          </a:p>
          <a:p>
            <a:r>
              <a:rPr lang="en-US" sz="1900" dirty="0"/>
              <a:t>Variables include country, price, variety, and review score</a:t>
            </a:r>
          </a:p>
          <a:p>
            <a:r>
              <a:rPr lang="en-US" sz="1900" dirty="0"/>
              <a:t>We explore the dataset in one of the Tableau storyboards</a:t>
            </a:r>
          </a:p>
          <a:p>
            <a:r>
              <a:rPr lang="en-US" sz="1900" dirty="0"/>
              <a:t>We parse the wine descriptions into their constituent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A8516-752B-4D0A-A0BD-F9C85EA2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287632"/>
            <a:ext cx="5544980" cy="2592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6AE4-ECFE-4162-910A-0A04264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AF0F-F24D-4B8C-9E28-A2DF12D1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categories for the wine, manually categorizing the varietals with above 200 wines in the dataset into red, white, sparkling, or rosé</a:t>
            </a:r>
          </a:p>
          <a:p>
            <a:r>
              <a:rPr lang="en-US" dirty="0"/>
              <a:t>Description parsed into its constituent words </a:t>
            </a:r>
          </a:p>
          <a:p>
            <a:r>
              <a:rPr lang="en-US" dirty="0"/>
              <a:t>Categorize the words into flavor profiles distinct for each category</a:t>
            </a:r>
          </a:p>
          <a:p>
            <a:pPr lvl="1"/>
            <a:r>
              <a:rPr lang="en-US" dirty="0"/>
              <a:t>Feed each wine’s list of words into an equation that assigns them a flavor profile </a:t>
            </a:r>
          </a:p>
          <a:p>
            <a:r>
              <a:rPr lang="en-US" dirty="0"/>
              <a:t>Dropped countries with fewer than 20 wines in the review set</a:t>
            </a:r>
          </a:p>
        </p:txBody>
      </p:sp>
    </p:spTree>
    <p:extLst>
      <p:ext uri="{BB962C8B-B14F-4D97-AF65-F5344CB8AC3E}">
        <p14:creationId xmlns:p14="http://schemas.microsoft.com/office/powerpoint/2010/main" val="153605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620" y="3690562"/>
            <a:ext cx="5754848" cy="24816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Parsed common words out of description</a:t>
            </a:r>
          </a:p>
          <a:p>
            <a:r>
              <a:rPr lang="en-US" dirty="0"/>
              <a:t>Created a word cloud from the most common words</a:t>
            </a:r>
          </a:p>
          <a:p>
            <a:r>
              <a:rPr lang="en-US" dirty="0"/>
              <a:t>Used additional functionality to map it onto an image</a:t>
            </a: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3E5611-A1FC-432F-A516-EA83E6A6D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56167" y="1553547"/>
            <a:ext cx="7079665" cy="1875453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B3F21-96AE-48CD-BB01-6D3884D2A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8" r="18392"/>
          <a:stretch/>
        </p:blipFill>
        <p:spPr>
          <a:xfrm>
            <a:off x="7688425" y="3510072"/>
            <a:ext cx="2967135" cy="3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E3E8-530F-4C26-A37D-3A571E1B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2B07-F4E2-4EFA-937D-18368508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predicted value is the review score (0-100)</a:t>
            </a:r>
          </a:p>
          <a:p>
            <a:r>
              <a:rPr lang="en-US" dirty="0"/>
              <a:t>We train the model on one-</a:t>
            </a:r>
            <a:r>
              <a:rPr lang="en-US" dirty="0" err="1"/>
              <a:t>hotted</a:t>
            </a:r>
            <a:r>
              <a:rPr lang="en-US" dirty="0"/>
              <a:t> country variables, category variables, the reviewer’s name, and the price</a:t>
            </a:r>
          </a:p>
          <a:p>
            <a:r>
              <a:rPr lang="en-US" dirty="0"/>
              <a:t>The virtual sommelier (“json”-</a:t>
            </a:r>
            <a:r>
              <a:rPr lang="en-US" dirty="0" err="1"/>
              <a:t>melier</a:t>
            </a:r>
            <a:r>
              <a:rPr lang="en-US" dirty="0"/>
              <a:t>) returns an estimated score based on criteria passed into 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[demo the notebook]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BDC8-3E19-4809-8AC9-A077B1F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EFE9-74F4-40F0-A59E-84254391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Recommender</a:t>
            </a:r>
          </a:p>
          <a:p>
            <a:pPr lvl="1"/>
            <a:r>
              <a:rPr lang="en-US" dirty="0"/>
              <a:t>By providing fields on which to filter, we hope to be able to provide recommendations from the list of </a:t>
            </a:r>
          </a:p>
          <a:p>
            <a:pPr lvl="1"/>
            <a:endParaRPr lang="en-US" dirty="0"/>
          </a:p>
          <a:p>
            <a:r>
              <a:rPr lang="en-US" dirty="0"/>
              <a:t>Get flask working properly</a:t>
            </a:r>
          </a:p>
          <a:p>
            <a:pPr lvl="1"/>
            <a:r>
              <a:rPr lang="en-US" dirty="0"/>
              <a:t>Materialize, the website design we used, interfered with flask server</a:t>
            </a:r>
          </a:p>
          <a:p>
            <a:pPr lvl="1"/>
            <a:r>
              <a:rPr lang="en-US" dirty="0"/>
              <a:t>Call the machine learning model itself via JavaScript &amp; Pickle or use Google Cloud to host the machine learning model &amp; call that way</a:t>
            </a:r>
          </a:p>
        </p:txBody>
      </p:sp>
    </p:spTree>
    <p:extLst>
      <p:ext uri="{BB962C8B-B14F-4D97-AF65-F5344CB8AC3E}">
        <p14:creationId xmlns:p14="http://schemas.microsoft.com/office/powerpoint/2010/main" val="27402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72EA-F4DE-45E1-A489-09C2EF09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B409-42B7-4F83-9DD6-E39C7BE6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285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311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Book Antiqua</vt:lpstr>
      <vt:lpstr>Sales Direction 16X9</vt:lpstr>
      <vt:lpstr>Data “Wine”tists</vt:lpstr>
      <vt:lpstr>The Data</vt:lpstr>
      <vt:lpstr>Data Transformation</vt:lpstr>
      <vt:lpstr>Word Cloud</vt:lpstr>
      <vt:lpstr>The Machine Learning Model</vt:lpstr>
      <vt:lpstr>Future functionality:</vt:lpstr>
      <vt:lpstr>Website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“Wine”tists</dc:title>
  <dc:creator>John Sachs</dc:creator>
  <cp:lastModifiedBy>John Sachs</cp:lastModifiedBy>
  <cp:revision>3</cp:revision>
  <dcterms:created xsi:type="dcterms:W3CDTF">2019-10-05T01:45:10Z</dcterms:created>
  <dcterms:modified xsi:type="dcterms:W3CDTF">2019-10-05T01:59:10Z</dcterms:modified>
</cp:coreProperties>
</file>