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650" y="-7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B165-67B2-486D-B3F5-D61F26111002}" type="datetimeFigureOut">
              <a:rPr lang="ko-KR" altLang="en-US" smtClean="0"/>
              <a:t>2015-10-19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2AD5-0C1D-4E54-9AD7-906D6635C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80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B165-67B2-486D-B3F5-D61F26111002}" type="datetimeFigureOut">
              <a:rPr lang="ko-KR" altLang="en-US" smtClean="0"/>
              <a:t>2015-10-19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2AD5-0C1D-4E54-9AD7-906D6635C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63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B165-67B2-486D-B3F5-D61F26111002}" type="datetimeFigureOut">
              <a:rPr lang="ko-KR" altLang="en-US" smtClean="0"/>
              <a:t>2015-10-19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2AD5-0C1D-4E54-9AD7-906D6635C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78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B165-67B2-486D-B3F5-D61F26111002}" type="datetimeFigureOut">
              <a:rPr lang="ko-KR" altLang="en-US" smtClean="0"/>
              <a:t>2015-10-19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2AD5-0C1D-4E54-9AD7-906D6635C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39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B165-67B2-486D-B3F5-D61F26111002}" type="datetimeFigureOut">
              <a:rPr lang="ko-KR" altLang="en-US" smtClean="0"/>
              <a:t>2015-10-19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2AD5-0C1D-4E54-9AD7-906D6635C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41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B165-67B2-486D-B3F5-D61F26111002}" type="datetimeFigureOut">
              <a:rPr lang="ko-KR" altLang="en-US" smtClean="0"/>
              <a:t>2015-10-19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2AD5-0C1D-4E54-9AD7-906D6635C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89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B165-67B2-486D-B3F5-D61F26111002}" type="datetimeFigureOut">
              <a:rPr lang="ko-KR" altLang="en-US" smtClean="0"/>
              <a:t>2015-10-19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2AD5-0C1D-4E54-9AD7-906D6635C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05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B165-67B2-486D-B3F5-D61F26111002}" type="datetimeFigureOut">
              <a:rPr lang="ko-KR" altLang="en-US" smtClean="0"/>
              <a:t>2015-10-19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2AD5-0C1D-4E54-9AD7-906D6635C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86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B165-67B2-486D-B3F5-D61F26111002}" type="datetimeFigureOut">
              <a:rPr lang="ko-KR" altLang="en-US" smtClean="0"/>
              <a:t>2015-10-19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2AD5-0C1D-4E54-9AD7-906D6635C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35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B165-67B2-486D-B3F5-D61F26111002}" type="datetimeFigureOut">
              <a:rPr lang="ko-KR" altLang="en-US" smtClean="0"/>
              <a:t>2015-10-19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2AD5-0C1D-4E54-9AD7-906D6635C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59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B165-67B2-486D-B3F5-D61F26111002}" type="datetimeFigureOut">
              <a:rPr lang="ko-KR" altLang="en-US" smtClean="0"/>
              <a:t>2015-10-19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2AD5-0C1D-4E54-9AD7-906D6635C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5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BB165-67B2-486D-B3F5-D61F26111002}" type="datetimeFigureOut">
              <a:rPr lang="ko-KR" altLang="en-US" smtClean="0"/>
              <a:t>2015-10-19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A2AD5-0C1D-4E54-9AD7-906D6635C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73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NEXCORE UML Modeler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개발 환경 설정 가이드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187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88640"/>
            <a:ext cx="871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Repositories 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92696"/>
            <a:ext cx="8047756" cy="6035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00808"/>
            <a:ext cx="5049463" cy="4434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모서리가 둥근 사각형 설명선 14"/>
          <p:cNvSpPr/>
          <p:nvPr/>
        </p:nvSpPr>
        <p:spPr>
          <a:xfrm>
            <a:off x="2915816" y="2132856"/>
            <a:ext cx="6048672" cy="504056"/>
          </a:xfrm>
          <a:prstGeom prst="wedgeRoundRectCallout">
            <a:avLst>
              <a:gd name="adj1" fmla="val -18300"/>
              <a:gd name="adj2" fmla="val 78191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2. </a:t>
            </a:r>
            <a:r>
              <a:rPr lang="ko-KR" altLang="en-US" sz="1400" dirty="0" smtClean="0">
                <a:solidFill>
                  <a:schemeClr val="tx1"/>
                </a:solidFill>
              </a:rPr>
              <a:t>입력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https://github.com/SK-HOLDINGS-CC/NEXCORE-UML-Modeler.git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691680" y="2034605"/>
            <a:ext cx="936104" cy="458291"/>
          </a:xfrm>
          <a:prstGeom prst="wedgeRoundRectCallout">
            <a:avLst>
              <a:gd name="adj1" fmla="val -10692"/>
              <a:gd name="adj2" fmla="val -124573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1. </a:t>
            </a:r>
            <a:r>
              <a:rPr lang="ko-KR" altLang="en-US" sz="1400" dirty="0" smtClean="0">
                <a:solidFill>
                  <a:schemeClr val="tx1"/>
                </a:solidFill>
              </a:rPr>
              <a:t>클릭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076056" y="5157192"/>
            <a:ext cx="936104" cy="458291"/>
          </a:xfrm>
          <a:prstGeom prst="wedgeRoundRectCallout">
            <a:avLst>
              <a:gd name="adj1" fmla="val -11709"/>
              <a:gd name="adj2" fmla="val 79108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3. </a:t>
            </a:r>
            <a:r>
              <a:rPr lang="ko-KR" altLang="en-US" sz="1400" dirty="0" smtClean="0">
                <a:solidFill>
                  <a:schemeClr val="tx1"/>
                </a:solidFill>
              </a:rPr>
              <a:t>클릭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016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07" y="1011138"/>
            <a:ext cx="4721457" cy="414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51520" y="188640"/>
            <a:ext cx="871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Repositories :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2843808" y="4170462"/>
            <a:ext cx="936104" cy="458291"/>
          </a:xfrm>
          <a:prstGeom prst="wedgeRoundRectCallout">
            <a:avLst>
              <a:gd name="adj1" fmla="val -19850"/>
              <a:gd name="adj2" fmla="val 87421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1. </a:t>
            </a:r>
            <a:r>
              <a:rPr lang="ko-KR" altLang="en-US" sz="1400" dirty="0" smtClean="0">
                <a:solidFill>
                  <a:schemeClr val="tx1"/>
                </a:solidFill>
              </a:rPr>
              <a:t>클릭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655308"/>
            <a:ext cx="4536504" cy="3983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모서리가 둥근 사각형 설명선 10"/>
          <p:cNvSpPr/>
          <p:nvPr/>
        </p:nvSpPr>
        <p:spPr>
          <a:xfrm>
            <a:off x="7236296" y="5661248"/>
            <a:ext cx="936104" cy="458291"/>
          </a:xfrm>
          <a:prstGeom prst="wedgeRoundRectCallout">
            <a:avLst>
              <a:gd name="adj1" fmla="val -19850"/>
              <a:gd name="adj2" fmla="val 87421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2. </a:t>
            </a:r>
            <a:r>
              <a:rPr lang="ko-KR" altLang="en-US" sz="1400" dirty="0" smtClean="0">
                <a:solidFill>
                  <a:schemeClr val="tx1"/>
                </a:solidFill>
              </a:rPr>
              <a:t>클릭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3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88640"/>
            <a:ext cx="871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프로젝트 </a:t>
            </a:r>
            <a:r>
              <a:rPr lang="en-US" altLang="ko-KR" sz="1600" dirty="0" smtClean="0"/>
              <a:t>Import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8"/>
            <a:ext cx="8064896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사각형 설명선 7"/>
          <p:cNvSpPr/>
          <p:nvPr/>
        </p:nvSpPr>
        <p:spPr>
          <a:xfrm>
            <a:off x="2051720" y="2564904"/>
            <a:ext cx="1944216" cy="458291"/>
          </a:xfrm>
          <a:prstGeom prst="wedgeRoundRectCallout">
            <a:avLst>
              <a:gd name="adj1" fmla="val -58483"/>
              <a:gd name="adj2" fmla="val -68457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우클릭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dirty="0" smtClean="0">
                <a:solidFill>
                  <a:schemeClr val="tx1"/>
                </a:solidFill>
              </a:rPr>
              <a:t>Import Projects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944" y="2132856"/>
            <a:ext cx="4970151" cy="472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모서리가 둥근 사각형 설명선 9"/>
          <p:cNvSpPr/>
          <p:nvPr/>
        </p:nvSpPr>
        <p:spPr>
          <a:xfrm>
            <a:off x="6408204" y="4499198"/>
            <a:ext cx="792088" cy="458291"/>
          </a:xfrm>
          <a:prstGeom prst="wedgeRoundRectCallout">
            <a:avLst>
              <a:gd name="adj1" fmla="val -113799"/>
              <a:gd name="adj2" fmla="val -60143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4. </a:t>
            </a:r>
            <a:r>
              <a:rPr lang="ko-KR" altLang="en-US" sz="1400" dirty="0" smtClean="0">
                <a:solidFill>
                  <a:schemeClr val="tx1"/>
                </a:solidFill>
              </a:rPr>
              <a:t>선택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164560" y="3162647"/>
            <a:ext cx="792088" cy="458291"/>
          </a:xfrm>
          <a:prstGeom prst="wedgeRoundRectCallout">
            <a:avLst>
              <a:gd name="adj1" fmla="val -125824"/>
              <a:gd name="adj2" fmla="val -12341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3. </a:t>
            </a:r>
            <a:r>
              <a:rPr lang="ko-KR" altLang="en-US" sz="1400" dirty="0" smtClean="0">
                <a:solidFill>
                  <a:schemeClr val="tx1"/>
                </a:solidFill>
              </a:rPr>
              <a:t>선택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851265" y="5733256"/>
            <a:ext cx="792088" cy="458291"/>
          </a:xfrm>
          <a:prstGeom prst="wedgeRoundRectCallout">
            <a:avLst>
              <a:gd name="adj1" fmla="val -48863"/>
              <a:gd name="adj2" fmla="val 104049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5. </a:t>
            </a:r>
            <a:r>
              <a:rPr lang="ko-KR" altLang="en-US" sz="1400" dirty="0" smtClean="0">
                <a:solidFill>
                  <a:schemeClr val="tx1"/>
                </a:solidFill>
              </a:rPr>
              <a:t>선택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707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88640"/>
            <a:ext cx="871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프로젝트 </a:t>
            </a:r>
            <a:r>
              <a:rPr lang="en-US" altLang="ko-KR" sz="1600" dirty="0" smtClean="0"/>
              <a:t>Import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54102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모서리가 둥근 사각형 설명선 10"/>
          <p:cNvSpPr/>
          <p:nvPr/>
        </p:nvSpPr>
        <p:spPr>
          <a:xfrm>
            <a:off x="4252764" y="4992638"/>
            <a:ext cx="792088" cy="458291"/>
          </a:xfrm>
          <a:prstGeom prst="wedgeRoundRectCallout">
            <a:avLst>
              <a:gd name="adj1" fmla="val -48863"/>
              <a:gd name="adj2" fmla="val 104049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5. </a:t>
            </a:r>
            <a:r>
              <a:rPr lang="ko-KR" altLang="en-US" sz="1400" dirty="0" smtClean="0">
                <a:solidFill>
                  <a:schemeClr val="tx1"/>
                </a:solidFill>
              </a:rPr>
              <a:t>선택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593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696"/>
            <a:ext cx="7992888" cy="599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51520" y="188640"/>
            <a:ext cx="871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프로젝트 </a:t>
            </a:r>
            <a:r>
              <a:rPr lang="en-US" altLang="ko-KR" sz="1600" dirty="0" smtClean="0"/>
              <a:t>Import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55576" y="2996952"/>
            <a:ext cx="2304256" cy="3240360"/>
          </a:xfrm>
          <a:prstGeom prst="wedgeRoundRectCallout">
            <a:avLst>
              <a:gd name="adj1" fmla="val 72253"/>
              <a:gd name="adj2" fmla="val -44396"/>
              <a:gd name="adj3" fmla="val 16667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592463" y="2348880"/>
            <a:ext cx="2448272" cy="1008112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이전 과정을 거쳐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모두 </a:t>
            </a:r>
            <a:r>
              <a:rPr lang="en-US" altLang="ko-KR" sz="1400" dirty="0" smtClean="0">
                <a:solidFill>
                  <a:schemeClr val="tx1"/>
                </a:solidFill>
              </a:rPr>
              <a:t>import project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253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74694"/>
            <a:ext cx="7992888" cy="599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51520" y="188640"/>
            <a:ext cx="871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프로젝트 </a:t>
            </a:r>
            <a:r>
              <a:rPr lang="en-US" altLang="ko-KR" sz="1600" dirty="0" smtClean="0"/>
              <a:t>Import </a:t>
            </a:r>
            <a:r>
              <a:rPr lang="ko-KR" altLang="en-US" sz="1600" dirty="0" smtClean="0"/>
              <a:t>완료 </a:t>
            </a:r>
            <a:endParaRPr lang="en-US" altLang="ko-KR" sz="1600" dirty="0" smtClean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555204" y="1628800"/>
            <a:ext cx="2072580" cy="3384376"/>
          </a:xfrm>
          <a:prstGeom prst="wedgeRoundRectCallout">
            <a:avLst>
              <a:gd name="adj1" fmla="val 60263"/>
              <a:gd name="adj2" fmla="val -35671"/>
              <a:gd name="adj3" fmla="val 16667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843808" y="1268760"/>
            <a:ext cx="3456384" cy="1224136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1. JDK 1.6.x </a:t>
            </a:r>
            <a:r>
              <a:rPr lang="ko-KR" altLang="en-US" sz="1400" dirty="0" smtClean="0">
                <a:solidFill>
                  <a:schemeClr val="tx1"/>
                </a:solidFill>
              </a:rPr>
              <a:t>설치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2. Window &gt; Preferences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3. Java &gt; Installed JREs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4. ADD &gt; JDK 1.6.x </a:t>
            </a:r>
            <a:r>
              <a:rPr lang="ko-KR" altLang="en-US" sz="1400" dirty="0" smtClean="0">
                <a:solidFill>
                  <a:schemeClr val="tx1"/>
                </a:solidFill>
              </a:rPr>
              <a:t>선</a:t>
            </a:r>
            <a:r>
              <a:rPr lang="ko-KR" altLang="en-US" sz="1400" dirty="0">
                <a:solidFill>
                  <a:schemeClr val="tx1"/>
                </a:solidFill>
              </a:rPr>
              <a:t>택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623592"/>
            <a:ext cx="4740573" cy="4159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사각형 설명선 7"/>
          <p:cNvSpPr/>
          <p:nvPr/>
        </p:nvSpPr>
        <p:spPr>
          <a:xfrm>
            <a:off x="4103948" y="3442881"/>
            <a:ext cx="936104" cy="458291"/>
          </a:xfrm>
          <a:prstGeom prst="wedgeRoundRectCallout">
            <a:avLst>
              <a:gd name="adj1" fmla="val 100217"/>
              <a:gd name="adj2" fmla="val 22991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5. </a:t>
            </a:r>
            <a:r>
              <a:rPr lang="ko-KR" altLang="en-US" sz="1400" dirty="0" smtClean="0">
                <a:solidFill>
                  <a:schemeClr val="tx1"/>
                </a:solidFill>
              </a:rPr>
              <a:t>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732240" y="5805264"/>
            <a:ext cx="936104" cy="458291"/>
          </a:xfrm>
          <a:prstGeom prst="wedgeRoundRectCallout">
            <a:avLst>
              <a:gd name="adj1" fmla="val 35096"/>
              <a:gd name="adj2" fmla="val 91577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6. </a:t>
            </a:r>
            <a:r>
              <a:rPr lang="ko-KR" altLang="en-US" sz="1400" dirty="0" smtClean="0">
                <a:solidFill>
                  <a:schemeClr val="tx1"/>
                </a:solidFill>
              </a:rPr>
              <a:t>클릭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905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74694"/>
            <a:ext cx="7992888" cy="599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562" y="1786560"/>
            <a:ext cx="4431681" cy="377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51520" y="188640"/>
            <a:ext cx="871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프로젝트 </a:t>
            </a:r>
            <a:r>
              <a:rPr lang="en-US" altLang="ko-KR" sz="1600" dirty="0" smtClean="0"/>
              <a:t>Import </a:t>
            </a:r>
            <a:r>
              <a:rPr lang="ko-KR" altLang="en-US" sz="1600" dirty="0" smtClean="0"/>
              <a:t>완료 </a:t>
            </a:r>
            <a:endParaRPr lang="en-US" altLang="ko-KR" sz="1600" dirty="0" smtClean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187624" y="1628800"/>
            <a:ext cx="3024336" cy="936104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1. Window &gt; Preferences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2. General&gt; Workspace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139952" y="4077072"/>
            <a:ext cx="1404156" cy="458291"/>
          </a:xfrm>
          <a:prstGeom prst="wedgeRoundRectCallout">
            <a:avLst>
              <a:gd name="adj1" fmla="val 82580"/>
              <a:gd name="adj2" fmla="val 12599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3. UTF-8 </a:t>
            </a:r>
            <a:r>
              <a:rPr lang="ko-KR" altLang="en-US" sz="1400" dirty="0" smtClean="0">
                <a:solidFill>
                  <a:schemeClr val="tx1"/>
                </a:solidFill>
              </a:rPr>
              <a:t>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732240" y="5805264"/>
            <a:ext cx="936104" cy="458291"/>
          </a:xfrm>
          <a:prstGeom prst="wedgeRoundRectCallout">
            <a:avLst>
              <a:gd name="adj1" fmla="val 36114"/>
              <a:gd name="adj2" fmla="val -155749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4. </a:t>
            </a:r>
            <a:r>
              <a:rPr lang="ko-KR" altLang="en-US" sz="1400" dirty="0" smtClean="0">
                <a:solidFill>
                  <a:schemeClr val="tx1"/>
                </a:solidFill>
              </a:rPr>
              <a:t>클릭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557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88640"/>
            <a:ext cx="871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개발환경 설정 완료</a:t>
            </a:r>
            <a:endParaRPr lang="en-US" altLang="ko-KR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15797"/>
            <a:ext cx="8316417" cy="6025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867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188640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NEXCORE UML Modeler </a:t>
            </a:r>
            <a:r>
              <a:rPr lang="ko-KR" altLang="en-US" dirty="0" smtClean="0"/>
              <a:t>개발환경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251520" y="980728"/>
            <a:ext cx="87129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 smtClean="0"/>
              <a:t>Eclipse : v3.6.2(Eclipse </a:t>
            </a:r>
            <a:r>
              <a:rPr lang="en-US" altLang="ko-KR" sz="1400" dirty="0"/>
              <a:t>helios </a:t>
            </a:r>
            <a:r>
              <a:rPr lang="en-US" altLang="ko-KR" sz="1400" dirty="0" smtClean="0"/>
              <a:t>sr2 - </a:t>
            </a:r>
            <a:r>
              <a:rPr lang="en-US" altLang="ko-KR" sz="1400" dirty="0"/>
              <a:t>Eclipse Modeling Tools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EMF – Eclipse Modeling Framework SDK v2.6.1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GEF – </a:t>
            </a:r>
            <a:r>
              <a:rPr lang="en-US" altLang="ko-KR" sz="1400" dirty="0" smtClean="0"/>
              <a:t>Graphical Edition Framework GEF SDK v3.6.2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UML2 Extender SDK v3.1.2</a:t>
            </a:r>
          </a:p>
          <a:p>
            <a:pPr lvl="1"/>
            <a:endParaRPr lang="en-US" altLang="ko-KR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추가 설치 플러그인 </a:t>
            </a: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WST Common Core v3.2.3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WST Common UI v3.2.3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WST XMl Core v3.2.3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WST XML User Documentation v3.2.1</a:t>
            </a:r>
          </a:p>
          <a:p>
            <a:pPr lvl="1"/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81166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013" y="980728"/>
            <a:ext cx="7162403" cy="5589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032291" y="5653991"/>
            <a:ext cx="453650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188640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Eclipse helios sr2 Packages &gt; Eclipse Modeling Tools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835696" y="827187"/>
            <a:ext cx="6048672" cy="360040"/>
          </a:xfrm>
          <a:prstGeom prst="wedgeRoundRectCallout">
            <a:avLst>
              <a:gd name="adj1" fmla="val -18300"/>
              <a:gd name="adj2" fmla="val 78191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>
                <a:solidFill>
                  <a:schemeClr val="tx1"/>
                </a:solidFill>
              </a:rPr>
              <a:t>http://www.eclipse.org/downloads/packages/release/helios/sr2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52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사각형 설명선 13"/>
          <p:cNvSpPr/>
          <p:nvPr/>
        </p:nvSpPr>
        <p:spPr>
          <a:xfrm>
            <a:off x="5868144" y="3077882"/>
            <a:ext cx="1260140" cy="363732"/>
          </a:xfrm>
          <a:prstGeom prst="wedgeRoundRectCallout">
            <a:avLst>
              <a:gd name="adj1" fmla="val 15124"/>
              <a:gd name="adj2" fmla="val 212136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3. </a:t>
            </a:r>
            <a:r>
              <a:rPr lang="ko-KR" altLang="en-US" sz="1400" dirty="0" smtClean="0">
                <a:solidFill>
                  <a:schemeClr val="tx1"/>
                </a:solidFill>
              </a:rPr>
              <a:t>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19"/>
            <a:ext cx="5112568" cy="50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모서리가 둥근 사각형 설명선 11"/>
          <p:cNvSpPr/>
          <p:nvPr/>
        </p:nvSpPr>
        <p:spPr>
          <a:xfrm>
            <a:off x="5671999" y="3425987"/>
            <a:ext cx="3004457" cy="1163476"/>
          </a:xfrm>
          <a:prstGeom prst="wedgeRoundRectCallout">
            <a:avLst>
              <a:gd name="adj1" fmla="val -156687"/>
              <a:gd name="adj2" fmla="val -73879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188640"/>
            <a:ext cx="871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플러그인 업데이트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이클립스</a:t>
            </a:r>
            <a:r>
              <a:rPr lang="ko-KR" altLang="en-US" sz="1600" dirty="0" smtClean="0"/>
              <a:t> 실행 </a:t>
            </a:r>
            <a:r>
              <a:rPr lang="en-US" altLang="ko-KR" sz="1600" dirty="0" smtClean="0"/>
              <a:t>&gt; Help </a:t>
            </a:r>
            <a:r>
              <a:rPr lang="ko-KR" altLang="en-US" sz="1600" dirty="0" smtClean="0"/>
              <a:t>메뉴 </a:t>
            </a:r>
            <a:r>
              <a:rPr lang="en-US" altLang="ko-KR" sz="1600" dirty="0" smtClean="0"/>
              <a:t>&gt; Install New Software…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5681" y="1679037"/>
            <a:ext cx="3748049" cy="198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4110643" y="2633220"/>
            <a:ext cx="1260140" cy="363732"/>
          </a:xfrm>
          <a:prstGeom prst="wedgeRoundRectCallout">
            <a:avLst>
              <a:gd name="adj1" fmla="val -138317"/>
              <a:gd name="adj2" fmla="val -277558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1. </a:t>
            </a:r>
            <a:r>
              <a:rPr lang="ko-KR" altLang="en-US" sz="1400" dirty="0" smtClean="0">
                <a:solidFill>
                  <a:schemeClr val="tx1"/>
                </a:solidFill>
              </a:rPr>
              <a:t>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07537" y="4293096"/>
            <a:ext cx="1260140" cy="363732"/>
          </a:xfrm>
          <a:prstGeom prst="wedgeRoundRectCallout">
            <a:avLst>
              <a:gd name="adj1" fmla="val -52508"/>
              <a:gd name="adj2" fmla="val 91552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2. </a:t>
            </a:r>
            <a:r>
              <a:rPr lang="ko-KR" altLang="en-US" sz="1400" dirty="0" smtClean="0">
                <a:solidFill>
                  <a:schemeClr val="tx1"/>
                </a:solidFill>
              </a:rPr>
              <a:t>체크해제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71999" y="3419912"/>
            <a:ext cx="331236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dirty="0" smtClean="0"/>
              <a:t>Eclipse XML Editors and Tools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dirty="0" smtClean="0"/>
              <a:t>WST Common Core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dirty="0" smtClean="0"/>
              <a:t>WST Common UI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dirty="0" smtClean="0"/>
              <a:t>WST XML Core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dirty="0" smtClean="0"/>
              <a:t>WST XML User Documentation</a:t>
            </a:r>
            <a:endParaRPr lang="ko-KR" altLang="en-US" sz="14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3635896" y="6093296"/>
            <a:ext cx="1032809" cy="432048"/>
          </a:xfrm>
          <a:prstGeom prst="wedgeRoundRectCallout">
            <a:avLst>
              <a:gd name="adj1" fmla="val -50733"/>
              <a:gd name="adj2" fmla="val -121266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4. </a:t>
            </a:r>
            <a:r>
              <a:rPr lang="ko-KR" altLang="en-US" sz="1400" dirty="0" smtClean="0">
                <a:solidFill>
                  <a:schemeClr val="tx1"/>
                </a:solidFill>
              </a:rPr>
              <a:t>클릭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32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88640"/>
            <a:ext cx="871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플러그인 업데이트</a:t>
            </a:r>
            <a:endParaRPr lang="en-US" altLang="ko-KR" sz="16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17650"/>
            <a:ext cx="70199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모서리가 둥근 사각형 설명선 10"/>
          <p:cNvSpPr/>
          <p:nvPr/>
        </p:nvSpPr>
        <p:spPr>
          <a:xfrm>
            <a:off x="5329883" y="5821982"/>
            <a:ext cx="1042317" cy="405805"/>
          </a:xfrm>
          <a:prstGeom prst="wedgeRoundRectCallout">
            <a:avLst>
              <a:gd name="adj1" fmla="val -50733"/>
              <a:gd name="adj2" fmla="val -121266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클릭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81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88640"/>
            <a:ext cx="871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플러그인 업데이트</a:t>
            </a:r>
            <a:endParaRPr lang="en-US" altLang="ko-KR" sz="16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119188"/>
            <a:ext cx="70199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모서리가 둥근 사각형 설명선 10"/>
          <p:cNvSpPr/>
          <p:nvPr/>
        </p:nvSpPr>
        <p:spPr>
          <a:xfrm>
            <a:off x="5868144" y="5850778"/>
            <a:ext cx="1477963" cy="458291"/>
          </a:xfrm>
          <a:prstGeom prst="wedgeRoundRectCallout">
            <a:avLst>
              <a:gd name="adj1" fmla="val -10692"/>
              <a:gd name="adj2" fmla="val -124573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2. </a:t>
            </a:r>
            <a:r>
              <a:rPr lang="ko-KR" altLang="en-US" sz="1400" dirty="0" smtClean="0">
                <a:solidFill>
                  <a:schemeClr val="tx1"/>
                </a:solidFill>
              </a:rPr>
              <a:t>클릭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302100" y="3442044"/>
            <a:ext cx="1477963" cy="458291"/>
          </a:xfrm>
          <a:prstGeom prst="wedgeRoundRectCallout">
            <a:avLst>
              <a:gd name="adj1" fmla="val -46782"/>
              <a:gd name="adj2" fmla="val 126910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1. </a:t>
            </a:r>
            <a:r>
              <a:rPr lang="ko-KR" altLang="en-US" sz="1400" dirty="0" smtClean="0">
                <a:solidFill>
                  <a:schemeClr val="tx1"/>
                </a:solidFill>
              </a:rPr>
              <a:t>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8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306" y="744183"/>
            <a:ext cx="6377657" cy="5970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51520" y="188640"/>
            <a:ext cx="871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플러그인 설치 </a:t>
            </a:r>
            <a:r>
              <a:rPr lang="en-US" altLang="ko-KR" sz="1600" dirty="0" smtClean="0"/>
              <a:t>: http://archive.eclipse.org/egit/updates-1.2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107504" y="2780928"/>
            <a:ext cx="1728192" cy="864096"/>
          </a:xfrm>
          <a:prstGeom prst="wedgeRoundRectCallout">
            <a:avLst>
              <a:gd name="adj1" fmla="val 60955"/>
              <a:gd name="adj2" fmla="val -27016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2. </a:t>
            </a:r>
            <a:r>
              <a:rPr lang="ko-KR" altLang="en-US" sz="1400" dirty="0" smtClean="0">
                <a:solidFill>
                  <a:schemeClr val="tx1"/>
                </a:solidFill>
              </a:rPr>
              <a:t>선택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*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Egit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Mylyn</a:t>
            </a:r>
            <a:r>
              <a:rPr lang="en-US" altLang="ko-KR" sz="1050" dirty="0" smtClean="0">
                <a:solidFill>
                  <a:schemeClr val="tx1"/>
                </a:solidFill>
              </a:rPr>
              <a:t> : </a:t>
            </a:r>
            <a:r>
              <a:rPr lang="ko-KR" altLang="en-US" sz="1050" dirty="0" smtClean="0">
                <a:solidFill>
                  <a:schemeClr val="tx1"/>
                </a:solidFill>
              </a:rPr>
              <a:t>선택해제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211960" y="908720"/>
            <a:ext cx="1477963" cy="458291"/>
          </a:xfrm>
          <a:prstGeom prst="wedgeRoundRectCallout">
            <a:avLst>
              <a:gd name="adj1" fmla="val -46782"/>
              <a:gd name="adj2" fmla="val 126910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1. </a:t>
            </a:r>
            <a:r>
              <a:rPr lang="ko-KR" altLang="en-US" sz="1400" dirty="0" smtClean="0">
                <a:solidFill>
                  <a:schemeClr val="tx1"/>
                </a:solidFill>
              </a:rPr>
              <a:t>입</a:t>
            </a:r>
            <a:r>
              <a:rPr lang="ko-KR" altLang="en-US" sz="1400" dirty="0">
                <a:solidFill>
                  <a:schemeClr val="tx1"/>
                </a:solidFill>
              </a:rPr>
              <a:t>력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617915" y="5707013"/>
            <a:ext cx="970309" cy="458291"/>
          </a:xfrm>
          <a:prstGeom prst="wedgeRoundRectCallout">
            <a:avLst>
              <a:gd name="adj1" fmla="val -37760"/>
              <a:gd name="adj2" fmla="val 81186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3. </a:t>
            </a:r>
            <a:r>
              <a:rPr lang="ko-KR" altLang="en-US" sz="1400" dirty="0" smtClean="0">
                <a:solidFill>
                  <a:schemeClr val="tx1"/>
                </a:solidFill>
              </a:rPr>
              <a:t>클릭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480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52463"/>
            <a:ext cx="6553200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51520" y="188640"/>
            <a:ext cx="871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플러그인 설치</a:t>
            </a:r>
            <a:endParaRPr lang="en-US" altLang="ko-KR" sz="1600" dirty="0" smtClean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5652120" y="6309069"/>
            <a:ext cx="1477963" cy="458291"/>
          </a:xfrm>
          <a:prstGeom prst="wedgeRoundRectCallout">
            <a:avLst>
              <a:gd name="adj1" fmla="val -10692"/>
              <a:gd name="adj2" fmla="val -124573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2. </a:t>
            </a:r>
            <a:r>
              <a:rPr lang="ko-KR" altLang="en-US" sz="1400" dirty="0" smtClean="0">
                <a:solidFill>
                  <a:schemeClr val="tx1"/>
                </a:solidFill>
              </a:rPr>
              <a:t>클릭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220072" y="3895420"/>
            <a:ext cx="1477963" cy="458291"/>
          </a:xfrm>
          <a:prstGeom prst="wedgeRoundRectCallout">
            <a:avLst>
              <a:gd name="adj1" fmla="val -46782"/>
              <a:gd name="adj2" fmla="val 126910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1. </a:t>
            </a:r>
            <a:r>
              <a:rPr lang="ko-KR" altLang="en-US" sz="1400" dirty="0" smtClean="0">
                <a:solidFill>
                  <a:schemeClr val="tx1"/>
                </a:solidFill>
              </a:rPr>
              <a:t>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633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62633"/>
            <a:ext cx="7992888" cy="599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51520" y="188640"/>
            <a:ext cx="871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Perspective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5146526" y="1744241"/>
            <a:ext cx="3096344" cy="1008112"/>
          </a:xfrm>
          <a:prstGeom prst="wedgeRoundRectCallout">
            <a:avLst>
              <a:gd name="adj1" fmla="val 22306"/>
              <a:gd name="adj2" fmla="val -97548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클릭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dirty="0" smtClean="0">
                <a:solidFill>
                  <a:schemeClr val="tx1"/>
                </a:solidFill>
              </a:rPr>
              <a:t>Other </a:t>
            </a:r>
            <a:r>
              <a:rPr lang="ko-KR" altLang="en-US" sz="1400" dirty="0" smtClean="0">
                <a:solidFill>
                  <a:schemeClr val="tx1"/>
                </a:solidFill>
              </a:rPr>
              <a:t>선택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400" dirty="0" smtClean="0">
                <a:solidFill>
                  <a:schemeClr val="tx1"/>
                </a:solidFill>
              </a:rPr>
              <a:t> Repository Exploring </a:t>
            </a:r>
            <a:r>
              <a:rPr lang="ko-KR" altLang="en-US" sz="1400" dirty="0" smtClean="0">
                <a:solidFill>
                  <a:schemeClr val="tx1"/>
                </a:solidFill>
              </a:rPr>
              <a:t>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660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4071</TotalTime>
  <Words>271</Words>
  <Application>Microsoft Office PowerPoint</Application>
  <PresentationFormat>화면 슬라이드 쇼(4:3)</PresentationFormat>
  <Paragraphs>75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NEXCORE UML Modeler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15</cp:revision>
  <dcterms:created xsi:type="dcterms:W3CDTF">2015-10-16T04:37:08Z</dcterms:created>
  <dcterms:modified xsi:type="dcterms:W3CDTF">2015-10-19T02:09:59Z</dcterms:modified>
</cp:coreProperties>
</file>